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0" r:id="rId4"/>
    <p:sldMasterId id="2147483746" r:id="rId5"/>
    <p:sldMasterId id="2147483850" r:id="rId6"/>
    <p:sldMasterId id="2147483914" r:id="rId7"/>
    <p:sldMasterId id="2147484060" r:id="rId8"/>
    <p:sldMasterId id="2147484078" r:id="rId9"/>
  </p:sldMasterIdLst>
  <p:notesMasterIdLst>
    <p:notesMasterId r:id="rId86"/>
  </p:notesMasterIdLst>
  <p:handoutMasterIdLst>
    <p:handoutMasterId r:id="rId87"/>
  </p:handoutMasterIdLst>
  <p:sldIdLst>
    <p:sldId id="1048" r:id="rId10"/>
    <p:sldId id="895" r:id="rId11"/>
    <p:sldId id="929" r:id="rId12"/>
    <p:sldId id="457" r:id="rId13"/>
    <p:sldId id="649" r:id="rId14"/>
    <p:sldId id="679" r:id="rId15"/>
    <p:sldId id="1024" r:id="rId16"/>
    <p:sldId id="680" r:id="rId17"/>
    <p:sldId id="591" r:id="rId18"/>
    <p:sldId id="592" r:id="rId19"/>
    <p:sldId id="672" r:id="rId20"/>
    <p:sldId id="684" r:id="rId21"/>
    <p:sldId id="985" r:id="rId22"/>
    <p:sldId id="986" r:id="rId23"/>
    <p:sldId id="893" r:id="rId24"/>
    <p:sldId id="1025" r:id="rId25"/>
    <p:sldId id="673" r:id="rId26"/>
    <p:sldId id="1026" r:id="rId27"/>
    <p:sldId id="794" r:id="rId28"/>
    <p:sldId id="945" r:id="rId29"/>
    <p:sldId id="1050" r:id="rId30"/>
    <p:sldId id="993" r:id="rId31"/>
    <p:sldId id="1028" r:id="rId32"/>
    <p:sldId id="797" r:id="rId33"/>
    <p:sldId id="728" r:id="rId34"/>
    <p:sldId id="804" r:id="rId35"/>
    <p:sldId id="733" r:id="rId36"/>
    <p:sldId id="998" r:id="rId37"/>
    <p:sldId id="805" r:id="rId38"/>
    <p:sldId id="1029" r:id="rId39"/>
    <p:sldId id="1030" r:id="rId40"/>
    <p:sldId id="1002" r:id="rId41"/>
    <p:sldId id="1003" r:id="rId42"/>
    <p:sldId id="809" r:id="rId43"/>
    <p:sldId id="810" r:id="rId44"/>
    <p:sldId id="955" r:id="rId45"/>
    <p:sldId id="920" r:id="rId46"/>
    <p:sldId id="954" r:id="rId47"/>
    <p:sldId id="814" r:id="rId48"/>
    <p:sldId id="815" r:id="rId49"/>
    <p:sldId id="816" r:id="rId50"/>
    <p:sldId id="817" r:id="rId51"/>
    <p:sldId id="818" r:id="rId52"/>
    <p:sldId id="1031" r:id="rId53"/>
    <p:sldId id="1032" r:id="rId54"/>
    <p:sldId id="1033" r:id="rId55"/>
    <p:sldId id="927" r:id="rId56"/>
    <p:sldId id="801" r:id="rId57"/>
    <p:sldId id="959" r:id="rId58"/>
    <p:sldId id="932" r:id="rId59"/>
    <p:sldId id="960" r:id="rId60"/>
    <p:sldId id="1036" r:id="rId61"/>
    <p:sldId id="1037" r:id="rId62"/>
    <p:sldId id="1038" r:id="rId63"/>
    <p:sldId id="1039" r:id="rId64"/>
    <p:sldId id="903" r:id="rId65"/>
    <p:sldId id="1034" r:id="rId66"/>
    <p:sldId id="1035" r:id="rId67"/>
    <p:sldId id="934" r:id="rId68"/>
    <p:sldId id="1051" r:id="rId69"/>
    <p:sldId id="935" r:id="rId70"/>
    <p:sldId id="835" r:id="rId71"/>
    <p:sldId id="951" r:id="rId72"/>
    <p:sldId id="837" r:id="rId73"/>
    <p:sldId id="839" r:id="rId74"/>
    <p:sldId id="840" r:id="rId75"/>
    <p:sldId id="841" r:id="rId76"/>
    <p:sldId id="949" r:id="rId77"/>
    <p:sldId id="950" r:id="rId78"/>
    <p:sldId id="896" r:id="rId79"/>
    <p:sldId id="947" r:id="rId80"/>
    <p:sldId id="897" r:id="rId81"/>
    <p:sldId id="898" r:id="rId82"/>
    <p:sldId id="970" r:id="rId83"/>
    <p:sldId id="941" r:id="rId84"/>
    <p:sldId id="344" r:id="rId85"/>
  </p:sldIdLst>
  <p:sldSz cx="12192000" cy="6858000"/>
  <p:notesSz cx="6799263" cy="99298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BC8CC2"/>
    <a:srgbClr val="DA0091"/>
    <a:srgbClr val="6D99BC"/>
    <a:srgbClr val="D9EBFF"/>
    <a:srgbClr val="3E7A9B"/>
    <a:srgbClr val="7DB0D3"/>
    <a:srgbClr val="5F86A0"/>
    <a:srgbClr val="52A8CE"/>
    <a:srgbClr val="52A8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1" autoAdjust="0"/>
    <p:restoredTop sz="91654" autoAdjust="0"/>
  </p:normalViewPr>
  <p:slideViewPr>
    <p:cSldViewPr snapToGrid="0">
      <p:cViewPr varScale="1">
        <p:scale>
          <a:sx n="103" d="100"/>
          <a:sy n="103" d="100"/>
        </p:scale>
        <p:origin x="72"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8" d="100"/>
        <a:sy n="118" d="100"/>
      </p:scale>
      <p:origin x="0" y="-28546"/>
    </p:cViewPr>
  </p:sorterViewPr>
  <p:notesViewPr>
    <p:cSldViewPr snapToGrid="0">
      <p:cViewPr varScale="1">
        <p:scale>
          <a:sx n="62" d="100"/>
          <a:sy n="62" d="100"/>
        </p:scale>
        <p:origin x="3240"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viewProps" Target="view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51342" y="0"/>
            <a:ext cx="2946347" cy="498215"/>
          </a:xfrm>
          <a:prstGeom prst="rect">
            <a:avLst/>
          </a:prstGeom>
        </p:spPr>
        <p:txBody>
          <a:bodyPr vert="horz" lIns="91440" tIns="45720" rIns="91440" bIns="45720" rtlCol="0"/>
          <a:lstStyle>
            <a:lvl1pPr algn="r">
              <a:defRPr sz="1200"/>
            </a:lvl1pPr>
          </a:lstStyle>
          <a:p>
            <a:fld id="{B26E6308-38FF-402B-9E36-51BBB25E7D26}" type="datetimeFigureOut">
              <a:rPr kumimoji="1" lang="ja-JP" altLang="en-US" smtClean="0">
                <a:latin typeface="Meiryo UI" panose="020B0604030504040204" pitchFamily="50" charset="-128"/>
                <a:ea typeface="Meiryo UI" panose="020B0604030504040204" pitchFamily="50" charset="-128"/>
              </a:rPr>
              <a:t>2021/3/11</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9431600"/>
            <a:ext cx="2946347" cy="498214"/>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51342" y="9431600"/>
            <a:ext cx="2946347" cy="498214"/>
          </a:xfrm>
          <a:prstGeom prst="rect">
            <a:avLst/>
          </a:prstGeom>
        </p:spPr>
        <p:txBody>
          <a:bodyPr vert="horz" lIns="91440" tIns="45720" rIns="91440" bIns="45720" rtlCol="0" anchor="b"/>
          <a:lstStyle>
            <a:lvl1pPr algn="r">
              <a:defRPr sz="1200"/>
            </a:lvl1pPr>
          </a:lstStyle>
          <a:p>
            <a:fld id="{88C1D87E-2EB7-45FA-8FE3-99DFA8919379}" type="slidenum">
              <a:rPr kumimoji="1" lang="ja-JP" altLang="en-US"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41217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dirty="0"/>
          </a:p>
        </p:txBody>
      </p:sp>
      <p:sp>
        <p:nvSpPr>
          <p:cNvPr id="3" name="日付プレースホルダー 2"/>
          <p:cNvSpPr>
            <a:spLocks noGrp="1"/>
          </p:cNvSpPr>
          <p:nvPr>
            <p:ph type="dt" idx="1"/>
          </p:nvPr>
        </p:nvSpPr>
        <p:spPr>
          <a:xfrm>
            <a:off x="3851342" y="0"/>
            <a:ext cx="2946347" cy="498215"/>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172BACF-FA00-4269-9C0F-923C840B16F5}" type="datetimeFigureOut">
              <a:rPr lang="ja-JP" altLang="en-US" smtClean="0"/>
              <a:pPr/>
              <a:t>2021/3/11</a:t>
            </a:fld>
            <a:endParaRPr lang="ja-JP" altLang="en-US" dirty="0"/>
          </a:p>
        </p:txBody>
      </p:sp>
      <p:sp>
        <p:nvSpPr>
          <p:cNvPr id="4" name="スライド イメージ プレースホルダー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79927" y="4778722"/>
            <a:ext cx="5439410" cy="3909864"/>
          </a:xfrm>
          <a:prstGeom prst="rect">
            <a:avLst/>
          </a:prstGeom>
        </p:spPr>
        <p:txBody>
          <a:bodyPr vert="horz" lIns="91440" tIns="45720" rIns="91440" bIns="4572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0" y="9431600"/>
            <a:ext cx="2946347" cy="498214"/>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dirty="0"/>
          </a:p>
        </p:txBody>
      </p:sp>
      <p:sp>
        <p:nvSpPr>
          <p:cNvPr id="7" name="スライド番号プレースホルダー 6"/>
          <p:cNvSpPr>
            <a:spLocks noGrp="1"/>
          </p:cNvSpPr>
          <p:nvPr>
            <p:ph type="sldNum" sz="quarter" idx="5"/>
          </p:nvPr>
        </p:nvSpPr>
        <p:spPr>
          <a:xfrm>
            <a:off x="3851342" y="9431600"/>
            <a:ext cx="2946347" cy="498214"/>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3AC4037A-B536-44D6-B5B0-1AAC451E913D}" type="slidenum">
              <a:rPr lang="ja-JP" altLang="en-US" smtClean="0"/>
              <a:pPr/>
              <a:t>‹#›</a:t>
            </a:fld>
            <a:endParaRPr lang="ja-JP" altLang="en-US" dirty="0"/>
          </a:p>
        </p:txBody>
      </p:sp>
    </p:spTree>
    <p:extLst>
      <p:ext uri="{BB962C8B-B14F-4D97-AF65-F5344CB8AC3E}">
        <p14:creationId xmlns:p14="http://schemas.microsoft.com/office/powerpoint/2010/main" val="26745801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588" y="0"/>
            <a:ext cx="6800851" cy="3825875"/>
          </a:xfrm>
        </p:spPr>
      </p:sp>
      <p:sp>
        <p:nvSpPr>
          <p:cNvPr id="3" name="ノート プレースホルダー 2"/>
          <p:cNvSpPr>
            <a:spLocks noGrp="1"/>
          </p:cNvSpPr>
          <p:nvPr>
            <p:ph type="body" idx="1"/>
          </p:nvPr>
        </p:nvSpPr>
        <p:spPr/>
        <p:txBody>
          <a:bodyPr/>
          <a:lstStyle/>
          <a:p>
            <a:pPr marL="285750" lvl="0" indent="-285750">
              <a:buFont typeface="Wingdings" panose="05000000000000000000" pitchFamily="2" charset="2"/>
              <a:buChar char="l"/>
            </a:pPr>
            <a:endParaRPr lang="ja-JP" altLang="ja-JP" sz="1600" kern="1200" dirty="0">
              <a:solidFill>
                <a:schemeClr val="tx1"/>
              </a:solidFill>
              <a:effectLst/>
              <a:latin typeface="Meiryo UI" panose="020B0604030504040204" pitchFamily="50" charset="-128"/>
              <a:ea typeface="Meiryo UI" panose="020B0604030504040204" pitchFamily="50" charset="-128"/>
              <a:cs typeface="+mn-cs"/>
              <a:sym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latin typeface="Calibri" panose="020F0502020204030204"/>
                <a:ea typeface="ＭＳ Ｐゴシック" panose="020B0600070205080204" pitchFamily="50" charset="-128"/>
              </a:rPr>
              <a:pPr/>
              <a:t>1</a:t>
            </a:fld>
            <a:endParaRPr lang="ja-JP" altLang="en-US" dirty="0">
              <a:solidFill>
                <a:srgbClr val="000000"/>
              </a:solidFill>
              <a:latin typeface="Calibri" panose="020F0502020204030204"/>
              <a:ea typeface="ＭＳ Ｐゴシック" panose="020B0600070205080204" pitchFamily="50" charset="-128"/>
            </a:endParaRPr>
          </a:p>
        </p:txBody>
      </p:sp>
    </p:spTree>
    <p:extLst>
      <p:ext uri="{BB962C8B-B14F-4D97-AF65-F5344CB8AC3E}">
        <p14:creationId xmlns:p14="http://schemas.microsoft.com/office/powerpoint/2010/main" val="1480151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10</a:t>
            </a:fld>
            <a:endParaRPr lang="ja-JP" altLang="en-US" dirty="0">
              <a:solidFill>
                <a:srgbClr val="000000"/>
              </a:solidFill>
            </a:endParaRPr>
          </a:p>
        </p:txBody>
      </p:sp>
    </p:spTree>
    <p:extLst>
      <p:ext uri="{BB962C8B-B14F-4D97-AF65-F5344CB8AC3E}">
        <p14:creationId xmlns:p14="http://schemas.microsoft.com/office/powerpoint/2010/main" val="2352042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11</a:t>
            </a:fld>
            <a:endParaRPr lang="ja-JP" altLang="en-US" dirty="0">
              <a:solidFill>
                <a:srgbClr val="000000"/>
              </a:solidFill>
            </a:endParaRPr>
          </a:p>
        </p:txBody>
      </p:sp>
    </p:spTree>
    <p:extLst>
      <p:ext uri="{BB962C8B-B14F-4D97-AF65-F5344CB8AC3E}">
        <p14:creationId xmlns:p14="http://schemas.microsoft.com/office/powerpoint/2010/main" val="345222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12</a:t>
            </a:fld>
            <a:endParaRPr lang="ja-JP" altLang="en-US" dirty="0">
              <a:solidFill>
                <a:srgbClr val="000000"/>
              </a:solidFill>
            </a:endParaRPr>
          </a:p>
        </p:txBody>
      </p:sp>
    </p:spTree>
    <p:extLst>
      <p:ext uri="{BB962C8B-B14F-4D97-AF65-F5344CB8AC3E}">
        <p14:creationId xmlns:p14="http://schemas.microsoft.com/office/powerpoint/2010/main" val="2756804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13</a:t>
            </a:fld>
            <a:endParaRPr lang="ja-JP" altLang="en-US" dirty="0">
              <a:solidFill>
                <a:srgbClr val="000000"/>
              </a:solidFill>
            </a:endParaRPr>
          </a:p>
        </p:txBody>
      </p:sp>
    </p:spTree>
    <p:extLst>
      <p:ext uri="{BB962C8B-B14F-4D97-AF65-F5344CB8AC3E}">
        <p14:creationId xmlns:p14="http://schemas.microsoft.com/office/powerpoint/2010/main" val="2608909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14</a:t>
            </a:fld>
            <a:endParaRPr lang="ja-JP" altLang="en-US" dirty="0">
              <a:solidFill>
                <a:srgbClr val="000000"/>
              </a:solidFill>
            </a:endParaRPr>
          </a:p>
        </p:txBody>
      </p:sp>
    </p:spTree>
    <p:extLst>
      <p:ext uri="{BB962C8B-B14F-4D97-AF65-F5344CB8AC3E}">
        <p14:creationId xmlns:p14="http://schemas.microsoft.com/office/powerpoint/2010/main" val="2344649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15</a:t>
            </a:fld>
            <a:endParaRPr lang="ja-JP" altLang="en-US" dirty="0">
              <a:solidFill>
                <a:srgbClr val="000000"/>
              </a:solidFill>
            </a:endParaRPr>
          </a:p>
        </p:txBody>
      </p:sp>
    </p:spTree>
    <p:extLst>
      <p:ext uri="{BB962C8B-B14F-4D97-AF65-F5344CB8AC3E}">
        <p14:creationId xmlns:p14="http://schemas.microsoft.com/office/powerpoint/2010/main" val="488697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16</a:t>
            </a:fld>
            <a:endParaRPr lang="ja-JP" altLang="en-US" dirty="0">
              <a:solidFill>
                <a:srgbClr val="000000"/>
              </a:solidFill>
            </a:endParaRPr>
          </a:p>
        </p:txBody>
      </p:sp>
    </p:spTree>
    <p:extLst>
      <p:ext uri="{BB962C8B-B14F-4D97-AF65-F5344CB8AC3E}">
        <p14:creationId xmlns:p14="http://schemas.microsoft.com/office/powerpoint/2010/main" val="795879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17</a:t>
            </a:fld>
            <a:endParaRPr lang="ja-JP" altLang="en-US" dirty="0">
              <a:solidFill>
                <a:srgbClr val="000000"/>
              </a:solidFill>
            </a:endParaRPr>
          </a:p>
        </p:txBody>
      </p:sp>
    </p:spTree>
    <p:extLst>
      <p:ext uri="{BB962C8B-B14F-4D97-AF65-F5344CB8AC3E}">
        <p14:creationId xmlns:p14="http://schemas.microsoft.com/office/powerpoint/2010/main" val="2357071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18</a:t>
            </a:fld>
            <a:endParaRPr lang="ja-JP" altLang="en-US" dirty="0">
              <a:solidFill>
                <a:srgbClr val="000000"/>
              </a:solidFill>
            </a:endParaRPr>
          </a:p>
        </p:txBody>
      </p:sp>
    </p:spTree>
    <p:extLst>
      <p:ext uri="{BB962C8B-B14F-4D97-AF65-F5344CB8AC3E}">
        <p14:creationId xmlns:p14="http://schemas.microsoft.com/office/powerpoint/2010/main" val="3795615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4713" cy="33512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457576B-81D0-4568-B3CF-C3F7AD81B6EA}" type="slidenum">
              <a:rPr lang="ja-JP" altLang="en-US" smtClean="0">
                <a:solidFill>
                  <a:prstClr val="black"/>
                </a:solidFill>
              </a:rPr>
              <a:pPr/>
              <a:t>19</a:t>
            </a:fld>
            <a:endParaRPr lang="ja-JP" altLang="en-US">
              <a:solidFill>
                <a:prstClr val="black"/>
              </a:solidFill>
            </a:endParaRPr>
          </a:p>
        </p:txBody>
      </p:sp>
    </p:spTree>
    <p:extLst>
      <p:ext uri="{BB962C8B-B14F-4D97-AF65-F5344CB8AC3E}">
        <p14:creationId xmlns:p14="http://schemas.microsoft.com/office/powerpoint/2010/main" val="39260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4713" cy="33512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457576B-81D0-4568-B3CF-C3F7AD81B6EA}" type="slidenum">
              <a:rPr lang="ja-JP" altLang="en-US" smtClean="0">
                <a:solidFill>
                  <a:prstClr val="black"/>
                </a:solidFill>
              </a:rPr>
              <a:pPr/>
              <a:t>2</a:t>
            </a:fld>
            <a:endParaRPr lang="ja-JP" altLang="en-US">
              <a:solidFill>
                <a:prstClr val="black"/>
              </a:solidFill>
            </a:endParaRPr>
          </a:p>
        </p:txBody>
      </p:sp>
    </p:spTree>
    <p:extLst>
      <p:ext uri="{BB962C8B-B14F-4D97-AF65-F5344CB8AC3E}">
        <p14:creationId xmlns:p14="http://schemas.microsoft.com/office/powerpoint/2010/main" val="3860269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10"/>
          </p:nvPr>
        </p:nvSpPr>
        <p:spPr/>
        <p:txBody>
          <a:bodyPr/>
          <a:lstStyle/>
          <a:p>
            <a:fld id="{D268A017-ED6D-4E00-BB02-858F706BABA9}" type="slidenum">
              <a:rPr lang="ja-JP" altLang="en-US" smtClean="0">
                <a:solidFill>
                  <a:prstClr val="black"/>
                </a:solidFill>
              </a:rPr>
              <a:pPr/>
              <a:t>20</a:t>
            </a:fld>
            <a:endParaRPr lang="ja-JP" altLang="en-US">
              <a:solidFill>
                <a:prstClr val="black"/>
              </a:solidFill>
            </a:endParaRPr>
          </a:p>
        </p:txBody>
      </p:sp>
    </p:spTree>
    <p:extLst>
      <p:ext uri="{BB962C8B-B14F-4D97-AF65-F5344CB8AC3E}">
        <p14:creationId xmlns:p14="http://schemas.microsoft.com/office/powerpoint/2010/main" val="3599170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21</a:t>
            </a:fld>
            <a:endParaRPr lang="ja-JP" altLang="en-US" dirty="0">
              <a:solidFill>
                <a:srgbClr val="000000"/>
              </a:solidFill>
            </a:endParaRPr>
          </a:p>
        </p:txBody>
      </p:sp>
    </p:spTree>
    <p:extLst>
      <p:ext uri="{BB962C8B-B14F-4D97-AF65-F5344CB8AC3E}">
        <p14:creationId xmlns:p14="http://schemas.microsoft.com/office/powerpoint/2010/main" val="3995851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22</a:t>
            </a:fld>
            <a:endParaRPr lang="ja-JP" altLang="en-US" dirty="0">
              <a:solidFill>
                <a:srgbClr val="000000"/>
              </a:solidFill>
            </a:endParaRPr>
          </a:p>
        </p:txBody>
      </p:sp>
    </p:spTree>
    <p:extLst>
      <p:ext uri="{BB962C8B-B14F-4D97-AF65-F5344CB8AC3E}">
        <p14:creationId xmlns:p14="http://schemas.microsoft.com/office/powerpoint/2010/main" val="529248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23</a:t>
            </a:fld>
            <a:endParaRPr lang="ja-JP" altLang="en-US" dirty="0">
              <a:solidFill>
                <a:srgbClr val="000000"/>
              </a:solidFill>
            </a:endParaRPr>
          </a:p>
        </p:txBody>
      </p:sp>
    </p:spTree>
    <p:extLst>
      <p:ext uri="{BB962C8B-B14F-4D97-AF65-F5344CB8AC3E}">
        <p14:creationId xmlns:p14="http://schemas.microsoft.com/office/powerpoint/2010/main" val="1114211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24</a:t>
            </a:fld>
            <a:endParaRPr lang="ja-JP" altLang="en-US" dirty="0">
              <a:solidFill>
                <a:srgbClr val="000000"/>
              </a:solidFill>
            </a:endParaRPr>
          </a:p>
        </p:txBody>
      </p:sp>
    </p:spTree>
    <p:extLst>
      <p:ext uri="{BB962C8B-B14F-4D97-AF65-F5344CB8AC3E}">
        <p14:creationId xmlns:p14="http://schemas.microsoft.com/office/powerpoint/2010/main" val="3532236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25</a:t>
            </a:fld>
            <a:endParaRPr lang="ja-JP" altLang="en-US" dirty="0">
              <a:solidFill>
                <a:srgbClr val="000000"/>
              </a:solidFill>
            </a:endParaRPr>
          </a:p>
        </p:txBody>
      </p:sp>
    </p:spTree>
    <p:extLst>
      <p:ext uri="{BB962C8B-B14F-4D97-AF65-F5344CB8AC3E}">
        <p14:creationId xmlns:p14="http://schemas.microsoft.com/office/powerpoint/2010/main" val="2814847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26</a:t>
            </a:fld>
            <a:endParaRPr lang="ja-JP" altLang="en-US" dirty="0">
              <a:solidFill>
                <a:srgbClr val="000000"/>
              </a:solidFill>
            </a:endParaRPr>
          </a:p>
        </p:txBody>
      </p:sp>
    </p:spTree>
    <p:extLst>
      <p:ext uri="{BB962C8B-B14F-4D97-AF65-F5344CB8AC3E}">
        <p14:creationId xmlns:p14="http://schemas.microsoft.com/office/powerpoint/2010/main" val="2543821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27</a:t>
            </a:fld>
            <a:endParaRPr lang="ja-JP" altLang="en-US" dirty="0">
              <a:solidFill>
                <a:srgbClr val="000000"/>
              </a:solidFill>
            </a:endParaRPr>
          </a:p>
        </p:txBody>
      </p:sp>
    </p:spTree>
    <p:extLst>
      <p:ext uri="{BB962C8B-B14F-4D97-AF65-F5344CB8AC3E}">
        <p14:creationId xmlns:p14="http://schemas.microsoft.com/office/powerpoint/2010/main" val="1718369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28</a:t>
            </a:fld>
            <a:endParaRPr lang="ja-JP" altLang="en-US" dirty="0">
              <a:solidFill>
                <a:srgbClr val="000000"/>
              </a:solidFill>
            </a:endParaRPr>
          </a:p>
        </p:txBody>
      </p:sp>
    </p:spTree>
    <p:extLst>
      <p:ext uri="{BB962C8B-B14F-4D97-AF65-F5344CB8AC3E}">
        <p14:creationId xmlns:p14="http://schemas.microsoft.com/office/powerpoint/2010/main" val="3411637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29</a:t>
            </a:fld>
            <a:endParaRPr lang="ja-JP" altLang="en-US" dirty="0">
              <a:solidFill>
                <a:srgbClr val="000000"/>
              </a:solidFill>
            </a:endParaRPr>
          </a:p>
        </p:txBody>
      </p:sp>
    </p:spTree>
    <p:extLst>
      <p:ext uri="{BB962C8B-B14F-4D97-AF65-F5344CB8AC3E}">
        <p14:creationId xmlns:p14="http://schemas.microsoft.com/office/powerpoint/2010/main" val="3622396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10"/>
          </p:nvPr>
        </p:nvSpPr>
        <p:spPr/>
        <p:txBody>
          <a:bodyPr/>
          <a:lstStyle/>
          <a:p>
            <a:fld id="{D268A017-ED6D-4E00-BB02-858F706BABA9}" type="slidenum">
              <a:rPr lang="ja-JP" altLang="en-US" smtClean="0">
                <a:solidFill>
                  <a:prstClr val="black"/>
                </a:solidFill>
              </a:rPr>
              <a:pPr/>
              <a:t>3</a:t>
            </a:fld>
            <a:endParaRPr lang="ja-JP" altLang="en-US">
              <a:solidFill>
                <a:prstClr val="black"/>
              </a:solidFill>
            </a:endParaRPr>
          </a:p>
        </p:txBody>
      </p:sp>
    </p:spTree>
    <p:extLst>
      <p:ext uri="{BB962C8B-B14F-4D97-AF65-F5344CB8AC3E}">
        <p14:creationId xmlns:p14="http://schemas.microsoft.com/office/powerpoint/2010/main" val="3211216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30</a:t>
            </a:fld>
            <a:endParaRPr lang="ja-JP" altLang="en-US" dirty="0">
              <a:solidFill>
                <a:srgbClr val="000000"/>
              </a:solidFill>
            </a:endParaRPr>
          </a:p>
        </p:txBody>
      </p:sp>
    </p:spTree>
    <p:extLst>
      <p:ext uri="{BB962C8B-B14F-4D97-AF65-F5344CB8AC3E}">
        <p14:creationId xmlns:p14="http://schemas.microsoft.com/office/powerpoint/2010/main" val="3757152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31</a:t>
            </a:fld>
            <a:endParaRPr lang="ja-JP" altLang="en-US" dirty="0">
              <a:solidFill>
                <a:srgbClr val="000000"/>
              </a:solidFill>
            </a:endParaRPr>
          </a:p>
        </p:txBody>
      </p:sp>
    </p:spTree>
    <p:extLst>
      <p:ext uri="{BB962C8B-B14F-4D97-AF65-F5344CB8AC3E}">
        <p14:creationId xmlns:p14="http://schemas.microsoft.com/office/powerpoint/2010/main" val="2229671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32</a:t>
            </a:fld>
            <a:endParaRPr lang="ja-JP" altLang="en-US" dirty="0">
              <a:solidFill>
                <a:srgbClr val="000000"/>
              </a:solidFill>
            </a:endParaRPr>
          </a:p>
        </p:txBody>
      </p:sp>
    </p:spTree>
    <p:extLst>
      <p:ext uri="{BB962C8B-B14F-4D97-AF65-F5344CB8AC3E}">
        <p14:creationId xmlns:p14="http://schemas.microsoft.com/office/powerpoint/2010/main" val="83273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33</a:t>
            </a:fld>
            <a:endParaRPr lang="ja-JP" altLang="en-US" dirty="0">
              <a:solidFill>
                <a:srgbClr val="000000"/>
              </a:solidFill>
            </a:endParaRPr>
          </a:p>
        </p:txBody>
      </p:sp>
    </p:spTree>
    <p:extLst>
      <p:ext uri="{BB962C8B-B14F-4D97-AF65-F5344CB8AC3E}">
        <p14:creationId xmlns:p14="http://schemas.microsoft.com/office/powerpoint/2010/main" val="2846324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34</a:t>
            </a:fld>
            <a:endParaRPr lang="ja-JP" altLang="en-US" dirty="0">
              <a:solidFill>
                <a:srgbClr val="000000"/>
              </a:solidFill>
            </a:endParaRPr>
          </a:p>
        </p:txBody>
      </p:sp>
    </p:spTree>
    <p:extLst>
      <p:ext uri="{BB962C8B-B14F-4D97-AF65-F5344CB8AC3E}">
        <p14:creationId xmlns:p14="http://schemas.microsoft.com/office/powerpoint/2010/main" val="3380954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35</a:t>
            </a:fld>
            <a:endParaRPr lang="ja-JP" altLang="en-US" dirty="0">
              <a:solidFill>
                <a:srgbClr val="000000"/>
              </a:solidFill>
            </a:endParaRPr>
          </a:p>
        </p:txBody>
      </p:sp>
    </p:spTree>
    <p:extLst>
      <p:ext uri="{BB962C8B-B14F-4D97-AF65-F5344CB8AC3E}">
        <p14:creationId xmlns:p14="http://schemas.microsoft.com/office/powerpoint/2010/main" val="1187655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36</a:t>
            </a:fld>
            <a:endParaRPr lang="ja-JP" altLang="en-US" dirty="0">
              <a:solidFill>
                <a:srgbClr val="000000"/>
              </a:solidFill>
            </a:endParaRPr>
          </a:p>
        </p:txBody>
      </p:sp>
    </p:spTree>
    <p:extLst>
      <p:ext uri="{BB962C8B-B14F-4D97-AF65-F5344CB8AC3E}">
        <p14:creationId xmlns:p14="http://schemas.microsoft.com/office/powerpoint/2010/main" val="776658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37</a:t>
            </a:fld>
            <a:endParaRPr lang="ja-JP" altLang="en-US" dirty="0">
              <a:solidFill>
                <a:srgbClr val="000000"/>
              </a:solidFill>
            </a:endParaRPr>
          </a:p>
        </p:txBody>
      </p:sp>
    </p:spTree>
    <p:extLst>
      <p:ext uri="{BB962C8B-B14F-4D97-AF65-F5344CB8AC3E}">
        <p14:creationId xmlns:p14="http://schemas.microsoft.com/office/powerpoint/2010/main" val="1919273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38</a:t>
            </a:fld>
            <a:endParaRPr lang="ja-JP" altLang="en-US" dirty="0">
              <a:solidFill>
                <a:srgbClr val="000000"/>
              </a:solidFill>
            </a:endParaRPr>
          </a:p>
        </p:txBody>
      </p:sp>
    </p:spTree>
    <p:extLst>
      <p:ext uri="{BB962C8B-B14F-4D97-AF65-F5344CB8AC3E}">
        <p14:creationId xmlns:p14="http://schemas.microsoft.com/office/powerpoint/2010/main" val="1285614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39</a:t>
            </a:fld>
            <a:endParaRPr lang="ja-JP" altLang="en-US" dirty="0">
              <a:solidFill>
                <a:srgbClr val="000000"/>
              </a:solidFill>
            </a:endParaRPr>
          </a:p>
        </p:txBody>
      </p:sp>
    </p:spTree>
    <p:extLst>
      <p:ext uri="{BB962C8B-B14F-4D97-AF65-F5344CB8AC3E}">
        <p14:creationId xmlns:p14="http://schemas.microsoft.com/office/powerpoint/2010/main" val="420719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10"/>
          </p:nvPr>
        </p:nvSpPr>
        <p:spPr/>
        <p:txBody>
          <a:bodyPr/>
          <a:lstStyle/>
          <a:p>
            <a:fld id="{D268A017-ED6D-4E00-BB02-858F706BABA9}" type="slidenum">
              <a:rPr lang="ja-JP" altLang="en-US" smtClean="0">
                <a:solidFill>
                  <a:prstClr val="black"/>
                </a:solidFill>
              </a:rPr>
              <a:pPr/>
              <a:t>4</a:t>
            </a:fld>
            <a:endParaRPr lang="ja-JP" altLang="en-US">
              <a:solidFill>
                <a:prstClr val="black"/>
              </a:solidFill>
            </a:endParaRPr>
          </a:p>
        </p:txBody>
      </p:sp>
    </p:spTree>
    <p:extLst>
      <p:ext uri="{BB962C8B-B14F-4D97-AF65-F5344CB8AC3E}">
        <p14:creationId xmlns:p14="http://schemas.microsoft.com/office/powerpoint/2010/main" val="1769377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40</a:t>
            </a:fld>
            <a:endParaRPr lang="ja-JP" altLang="en-US" dirty="0">
              <a:solidFill>
                <a:srgbClr val="000000"/>
              </a:solidFill>
            </a:endParaRPr>
          </a:p>
        </p:txBody>
      </p:sp>
    </p:spTree>
    <p:extLst>
      <p:ext uri="{BB962C8B-B14F-4D97-AF65-F5344CB8AC3E}">
        <p14:creationId xmlns:p14="http://schemas.microsoft.com/office/powerpoint/2010/main" val="3316618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41</a:t>
            </a:fld>
            <a:endParaRPr lang="ja-JP" altLang="en-US" dirty="0">
              <a:solidFill>
                <a:srgbClr val="000000"/>
              </a:solidFill>
            </a:endParaRPr>
          </a:p>
        </p:txBody>
      </p:sp>
    </p:spTree>
    <p:extLst>
      <p:ext uri="{BB962C8B-B14F-4D97-AF65-F5344CB8AC3E}">
        <p14:creationId xmlns:p14="http://schemas.microsoft.com/office/powerpoint/2010/main" val="4050399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42</a:t>
            </a:fld>
            <a:endParaRPr lang="ja-JP" altLang="en-US" dirty="0">
              <a:solidFill>
                <a:srgbClr val="000000"/>
              </a:solidFill>
            </a:endParaRPr>
          </a:p>
        </p:txBody>
      </p:sp>
    </p:spTree>
    <p:extLst>
      <p:ext uri="{BB962C8B-B14F-4D97-AF65-F5344CB8AC3E}">
        <p14:creationId xmlns:p14="http://schemas.microsoft.com/office/powerpoint/2010/main" val="3037214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43</a:t>
            </a:fld>
            <a:endParaRPr lang="ja-JP" altLang="en-US" dirty="0">
              <a:solidFill>
                <a:srgbClr val="000000"/>
              </a:solidFill>
            </a:endParaRPr>
          </a:p>
        </p:txBody>
      </p:sp>
    </p:spTree>
    <p:extLst>
      <p:ext uri="{BB962C8B-B14F-4D97-AF65-F5344CB8AC3E}">
        <p14:creationId xmlns:p14="http://schemas.microsoft.com/office/powerpoint/2010/main" val="4272781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10"/>
          </p:nvPr>
        </p:nvSpPr>
        <p:spPr/>
        <p:txBody>
          <a:bodyPr/>
          <a:lstStyle/>
          <a:p>
            <a:fld id="{D268A017-ED6D-4E00-BB02-858F706BABA9}" type="slidenum">
              <a:rPr lang="ja-JP" altLang="en-US" smtClean="0">
                <a:solidFill>
                  <a:prstClr val="black"/>
                </a:solidFill>
              </a:rPr>
              <a:pPr/>
              <a:t>47</a:t>
            </a:fld>
            <a:endParaRPr lang="ja-JP" altLang="en-US">
              <a:solidFill>
                <a:prstClr val="black"/>
              </a:solidFill>
            </a:endParaRPr>
          </a:p>
        </p:txBody>
      </p:sp>
    </p:spTree>
    <p:extLst>
      <p:ext uri="{BB962C8B-B14F-4D97-AF65-F5344CB8AC3E}">
        <p14:creationId xmlns:p14="http://schemas.microsoft.com/office/powerpoint/2010/main" val="2586588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48</a:t>
            </a:fld>
            <a:endParaRPr lang="ja-JP" altLang="en-US" dirty="0">
              <a:solidFill>
                <a:srgbClr val="000000"/>
              </a:solidFill>
            </a:endParaRPr>
          </a:p>
        </p:txBody>
      </p:sp>
    </p:spTree>
    <p:extLst>
      <p:ext uri="{BB962C8B-B14F-4D97-AF65-F5344CB8AC3E}">
        <p14:creationId xmlns:p14="http://schemas.microsoft.com/office/powerpoint/2010/main" val="392863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49</a:t>
            </a:fld>
            <a:endParaRPr lang="ja-JP" altLang="en-US" dirty="0">
              <a:solidFill>
                <a:srgbClr val="000000"/>
              </a:solidFill>
            </a:endParaRPr>
          </a:p>
        </p:txBody>
      </p:sp>
    </p:spTree>
    <p:extLst>
      <p:ext uri="{BB962C8B-B14F-4D97-AF65-F5344CB8AC3E}">
        <p14:creationId xmlns:p14="http://schemas.microsoft.com/office/powerpoint/2010/main" val="2046426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50</a:t>
            </a:fld>
            <a:endParaRPr lang="ja-JP" altLang="en-US" dirty="0">
              <a:solidFill>
                <a:srgbClr val="000000"/>
              </a:solidFill>
            </a:endParaRPr>
          </a:p>
        </p:txBody>
      </p:sp>
    </p:spTree>
    <p:extLst>
      <p:ext uri="{BB962C8B-B14F-4D97-AF65-F5344CB8AC3E}">
        <p14:creationId xmlns:p14="http://schemas.microsoft.com/office/powerpoint/2010/main" val="1602762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51</a:t>
            </a:fld>
            <a:endParaRPr lang="ja-JP" altLang="en-US" dirty="0">
              <a:solidFill>
                <a:srgbClr val="000000"/>
              </a:solidFill>
            </a:endParaRPr>
          </a:p>
        </p:txBody>
      </p:sp>
    </p:spTree>
    <p:extLst>
      <p:ext uri="{BB962C8B-B14F-4D97-AF65-F5344CB8AC3E}">
        <p14:creationId xmlns:p14="http://schemas.microsoft.com/office/powerpoint/2010/main" val="14331522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52</a:t>
            </a:fld>
            <a:endParaRPr lang="ja-JP" altLang="en-US" dirty="0">
              <a:solidFill>
                <a:srgbClr val="000000"/>
              </a:solidFill>
            </a:endParaRPr>
          </a:p>
        </p:txBody>
      </p:sp>
    </p:spTree>
    <p:extLst>
      <p:ext uri="{BB962C8B-B14F-4D97-AF65-F5344CB8AC3E}">
        <p14:creationId xmlns:p14="http://schemas.microsoft.com/office/powerpoint/2010/main" val="580946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5</a:t>
            </a:fld>
            <a:endParaRPr lang="ja-JP" altLang="en-US" dirty="0">
              <a:solidFill>
                <a:srgbClr val="000000"/>
              </a:solidFill>
            </a:endParaRPr>
          </a:p>
        </p:txBody>
      </p:sp>
    </p:spTree>
    <p:extLst>
      <p:ext uri="{BB962C8B-B14F-4D97-AF65-F5344CB8AC3E}">
        <p14:creationId xmlns:p14="http://schemas.microsoft.com/office/powerpoint/2010/main" val="3920457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53</a:t>
            </a:fld>
            <a:endParaRPr lang="ja-JP" altLang="en-US" dirty="0">
              <a:solidFill>
                <a:srgbClr val="000000"/>
              </a:solidFill>
            </a:endParaRPr>
          </a:p>
        </p:txBody>
      </p:sp>
    </p:spTree>
    <p:extLst>
      <p:ext uri="{BB962C8B-B14F-4D97-AF65-F5344CB8AC3E}">
        <p14:creationId xmlns:p14="http://schemas.microsoft.com/office/powerpoint/2010/main" val="2577261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54</a:t>
            </a:fld>
            <a:endParaRPr lang="ja-JP" altLang="en-US" dirty="0">
              <a:solidFill>
                <a:srgbClr val="000000"/>
              </a:solidFill>
            </a:endParaRPr>
          </a:p>
        </p:txBody>
      </p:sp>
    </p:spTree>
    <p:extLst>
      <p:ext uri="{BB962C8B-B14F-4D97-AF65-F5344CB8AC3E}">
        <p14:creationId xmlns:p14="http://schemas.microsoft.com/office/powerpoint/2010/main" val="989844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55</a:t>
            </a:fld>
            <a:endParaRPr lang="ja-JP" altLang="en-US" dirty="0">
              <a:solidFill>
                <a:srgbClr val="000000"/>
              </a:solidFill>
            </a:endParaRPr>
          </a:p>
        </p:txBody>
      </p:sp>
    </p:spTree>
    <p:extLst>
      <p:ext uri="{BB962C8B-B14F-4D97-AF65-F5344CB8AC3E}">
        <p14:creationId xmlns:p14="http://schemas.microsoft.com/office/powerpoint/2010/main" val="3349932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56</a:t>
            </a:fld>
            <a:endParaRPr lang="ja-JP" altLang="en-US" dirty="0">
              <a:solidFill>
                <a:srgbClr val="000000"/>
              </a:solidFill>
            </a:endParaRPr>
          </a:p>
        </p:txBody>
      </p:sp>
    </p:spTree>
    <p:extLst>
      <p:ext uri="{BB962C8B-B14F-4D97-AF65-F5344CB8AC3E}">
        <p14:creationId xmlns:p14="http://schemas.microsoft.com/office/powerpoint/2010/main" val="20746610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57</a:t>
            </a:fld>
            <a:endParaRPr lang="ja-JP" altLang="en-US" dirty="0">
              <a:solidFill>
                <a:srgbClr val="000000"/>
              </a:solidFill>
            </a:endParaRPr>
          </a:p>
        </p:txBody>
      </p:sp>
    </p:spTree>
    <p:extLst>
      <p:ext uri="{BB962C8B-B14F-4D97-AF65-F5344CB8AC3E}">
        <p14:creationId xmlns:p14="http://schemas.microsoft.com/office/powerpoint/2010/main" val="1649939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58</a:t>
            </a:fld>
            <a:endParaRPr lang="ja-JP" altLang="en-US" dirty="0">
              <a:solidFill>
                <a:srgbClr val="000000"/>
              </a:solidFill>
            </a:endParaRPr>
          </a:p>
        </p:txBody>
      </p:sp>
    </p:spTree>
    <p:extLst>
      <p:ext uri="{BB962C8B-B14F-4D97-AF65-F5344CB8AC3E}">
        <p14:creationId xmlns:p14="http://schemas.microsoft.com/office/powerpoint/2010/main" val="8931933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10"/>
          </p:nvPr>
        </p:nvSpPr>
        <p:spPr/>
        <p:txBody>
          <a:bodyPr/>
          <a:lstStyle/>
          <a:p>
            <a:fld id="{D268A017-ED6D-4E00-BB02-858F706BABA9}" type="slidenum">
              <a:rPr lang="ja-JP" altLang="en-US" smtClean="0">
                <a:solidFill>
                  <a:prstClr val="black"/>
                </a:solidFill>
              </a:rPr>
              <a:pPr/>
              <a:t>59</a:t>
            </a:fld>
            <a:endParaRPr lang="ja-JP" altLang="en-US">
              <a:solidFill>
                <a:prstClr val="black"/>
              </a:solidFill>
            </a:endParaRPr>
          </a:p>
        </p:txBody>
      </p:sp>
    </p:spTree>
    <p:extLst>
      <p:ext uri="{BB962C8B-B14F-4D97-AF65-F5344CB8AC3E}">
        <p14:creationId xmlns:p14="http://schemas.microsoft.com/office/powerpoint/2010/main" val="4661714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60</a:t>
            </a:fld>
            <a:endParaRPr lang="ja-JP" altLang="en-US" dirty="0">
              <a:solidFill>
                <a:srgbClr val="000000"/>
              </a:solidFill>
            </a:endParaRPr>
          </a:p>
        </p:txBody>
      </p:sp>
    </p:spTree>
    <p:extLst>
      <p:ext uri="{BB962C8B-B14F-4D97-AF65-F5344CB8AC3E}">
        <p14:creationId xmlns:p14="http://schemas.microsoft.com/office/powerpoint/2010/main" val="29040983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61</a:t>
            </a:fld>
            <a:endParaRPr lang="ja-JP" altLang="en-US" dirty="0">
              <a:solidFill>
                <a:srgbClr val="000000"/>
              </a:solidFill>
            </a:endParaRPr>
          </a:p>
        </p:txBody>
      </p:sp>
    </p:spTree>
    <p:extLst>
      <p:ext uri="{BB962C8B-B14F-4D97-AF65-F5344CB8AC3E}">
        <p14:creationId xmlns:p14="http://schemas.microsoft.com/office/powerpoint/2010/main" val="23981156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62</a:t>
            </a:fld>
            <a:endParaRPr lang="ja-JP" altLang="en-US" dirty="0">
              <a:solidFill>
                <a:srgbClr val="000000"/>
              </a:solidFill>
            </a:endParaRPr>
          </a:p>
        </p:txBody>
      </p:sp>
    </p:spTree>
    <p:extLst>
      <p:ext uri="{BB962C8B-B14F-4D97-AF65-F5344CB8AC3E}">
        <p14:creationId xmlns:p14="http://schemas.microsoft.com/office/powerpoint/2010/main" val="3732757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6</a:t>
            </a:fld>
            <a:endParaRPr lang="ja-JP" altLang="en-US" dirty="0">
              <a:solidFill>
                <a:srgbClr val="000000"/>
              </a:solidFill>
            </a:endParaRPr>
          </a:p>
        </p:txBody>
      </p:sp>
    </p:spTree>
    <p:extLst>
      <p:ext uri="{BB962C8B-B14F-4D97-AF65-F5344CB8AC3E}">
        <p14:creationId xmlns:p14="http://schemas.microsoft.com/office/powerpoint/2010/main" val="3119712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63</a:t>
            </a:fld>
            <a:endParaRPr lang="ja-JP" altLang="en-US" dirty="0">
              <a:solidFill>
                <a:srgbClr val="000000"/>
              </a:solidFill>
            </a:endParaRPr>
          </a:p>
        </p:txBody>
      </p:sp>
    </p:spTree>
    <p:extLst>
      <p:ext uri="{BB962C8B-B14F-4D97-AF65-F5344CB8AC3E}">
        <p14:creationId xmlns:p14="http://schemas.microsoft.com/office/powerpoint/2010/main" val="31184486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64</a:t>
            </a:fld>
            <a:endParaRPr lang="ja-JP" altLang="en-US" dirty="0">
              <a:solidFill>
                <a:srgbClr val="000000"/>
              </a:solidFill>
            </a:endParaRPr>
          </a:p>
        </p:txBody>
      </p:sp>
    </p:spTree>
    <p:extLst>
      <p:ext uri="{BB962C8B-B14F-4D97-AF65-F5344CB8AC3E}">
        <p14:creationId xmlns:p14="http://schemas.microsoft.com/office/powerpoint/2010/main" val="2161686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65</a:t>
            </a:fld>
            <a:endParaRPr lang="ja-JP" altLang="en-US" dirty="0">
              <a:solidFill>
                <a:srgbClr val="000000"/>
              </a:solidFill>
            </a:endParaRPr>
          </a:p>
        </p:txBody>
      </p:sp>
    </p:spTree>
    <p:extLst>
      <p:ext uri="{BB962C8B-B14F-4D97-AF65-F5344CB8AC3E}">
        <p14:creationId xmlns:p14="http://schemas.microsoft.com/office/powerpoint/2010/main" val="18288688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66</a:t>
            </a:fld>
            <a:endParaRPr lang="ja-JP" altLang="en-US" dirty="0">
              <a:solidFill>
                <a:srgbClr val="000000"/>
              </a:solidFill>
            </a:endParaRPr>
          </a:p>
        </p:txBody>
      </p:sp>
    </p:spTree>
    <p:extLst>
      <p:ext uri="{BB962C8B-B14F-4D97-AF65-F5344CB8AC3E}">
        <p14:creationId xmlns:p14="http://schemas.microsoft.com/office/powerpoint/2010/main" val="774164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67</a:t>
            </a:fld>
            <a:endParaRPr lang="ja-JP" altLang="en-US" dirty="0">
              <a:solidFill>
                <a:srgbClr val="000000"/>
              </a:solidFill>
            </a:endParaRPr>
          </a:p>
        </p:txBody>
      </p:sp>
    </p:spTree>
    <p:extLst>
      <p:ext uri="{BB962C8B-B14F-4D97-AF65-F5344CB8AC3E}">
        <p14:creationId xmlns:p14="http://schemas.microsoft.com/office/powerpoint/2010/main" val="4220205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68</a:t>
            </a:fld>
            <a:endParaRPr lang="ja-JP" altLang="en-US" dirty="0">
              <a:solidFill>
                <a:srgbClr val="000000"/>
              </a:solidFill>
            </a:endParaRPr>
          </a:p>
        </p:txBody>
      </p:sp>
    </p:spTree>
    <p:extLst>
      <p:ext uri="{BB962C8B-B14F-4D97-AF65-F5344CB8AC3E}">
        <p14:creationId xmlns:p14="http://schemas.microsoft.com/office/powerpoint/2010/main" val="72997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69</a:t>
            </a:fld>
            <a:endParaRPr lang="ja-JP" altLang="en-US" dirty="0">
              <a:solidFill>
                <a:srgbClr val="000000"/>
              </a:solidFill>
            </a:endParaRPr>
          </a:p>
        </p:txBody>
      </p:sp>
    </p:spTree>
    <p:extLst>
      <p:ext uri="{BB962C8B-B14F-4D97-AF65-F5344CB8AC3E}">
        <p14:creationId xmlns:p14="http://schemas.microsoft.com/office/powerpoint/2010/main" val="2622879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4713" cy="33512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457576B-81D0-4568-B3CF-C3F7AD81B6EA}" type="slidenum">
              <a:rPr lang="ja-JP" altLang="en-US" smtClean="0">
                <a:solidFill>
                  <a:prstClr val="black"/>
                </a:solidFill>
              </a:rPr>
              <a:pPr/>
              <a:t>70</a:t>
            </a:fld>
            <a:endParaRPr lang="ja-JP" altLang="en-US">
              <a:solidFill>
                <a:prstClr val="black"/>
              </a:solidFill>
            </a:endParaRPr>
          </a:p>
        </p:txBody>
      </p:sp>
    </p:spTree>
    <p:extLst>
      <p:ext uri="{BB962C8B-B14F-4D97-AF65-F5344CB8AC3E}">
        <p14:creationId xmlns:p14="http://schemas.microsoft.com/office/powerpoint/2010/main" val="1482909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10"/>
          </p:nvPr>
        </p:nvSpPr>
        <p:spPr/>
        <p:txBody>
          <a:bodyPr/>
          <a:lstStyle/>
          <a:p>
            <a:fld id="{D268A017-ED6D-4E00-BB02-858F706BABA9}" type="slidenum">
              <a:rPr lang="ja-JP" altLang="en-US" smtClean="0">
                <a:solidFill>
                  <a:prstClr val="black"/>
                </a:solidFill>
              </a:rPr>
              <a:pPr/>
              <a:t>71</a:t>
            </a:fld>
            <a:endParaRPr lang="ja-JP" altLang="en-US">
              <a:solidFill>
                <a:prstClr val="black"/>
              </a:solidFill>
            </a:endParaRPr>
          </a:p>
        </p:txBody>
      </p:sp>
    </p:spTree>
    <p:extLst>
      <p:ext uri="{BB962C8B-B14F-4D97-AF65-F5344CB8AC3E}">
        <p14:creationId xmlns:p14="http://schemas.microsoft.com/office/powerpoint/2010/main" val="7199169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4713" cy="33512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457576B-81D0-4568-B3CF-C3F7AD81B6EA}" type="slidenum">
              <a:rPr lang="ja-JP" altLang="en-US" smtClean="0">
                <a:solidFill>
                  <a:prstClr val="black"/>
                </a:solidFill>
              </a:rPr>
              <a:pPr/>
              <a:t>73</a:t>
            </a:fld>
            <a:endParaRPr lang="ja-JP" altLang="en-US">
              <a:solidFill>
                <a:prstClr val="black"/>
              </a:solidFill>
            </a:endParaRPr>
          </a:p>
        </p:txBody>
      </p:sp>
    </p:spTree>
    <p:extLst>
      <p:ext uri="{BB962C8B-B14F-4D97-AF65-F5344CB8AC3E}">
        <p14:creationId xmlns:p14="http://schemas.microsoft.com/office/powerpoint/2010/main" val="307517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7</a:t>
            </a:fld>
            <a:endParaRPr lang="ja-JP" altLang="en-US" dirty="0">
              <a:solidFill>
                <a:srgbClr val="000000"/>
              </a:solidFill>
            </a:endParaRPr>
          </a:p>
        </p:txBody>
      </p:sp>
    </p:spTree>
    <p:extLst>
      <p:ext uri="{BB962C8B-B14F-4D97-AF65-F5344CB8AC3E}">
        <p14:creationId xmlns:p14="http://schemas.microsoft.com/office/powerpoint/2010/main" val="28894302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588" y="0"/>
            <a:ext cx="6800851" cy="3825875"/>
          </a:xfrm>
        </p:spPr>
      </p:sp>
      <p:sp>
        <p:nvSpPr>
          <p:cNvPr id="3" name="ノート プレースホルダー 2"/>
          <p:cNvSpPr>
            <a:spLocks noGrp="1"/>
          </p:cNvSpPr>
          <p:nvPr>
            <p:ph type="body"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latin typeface="Calibri" panose="020F0502020204030204"/>
                <a:ea typeface="ＭＳ Ｐゴシック" panose="020B0600070205080204" pitchFamily="50" charset="-128"/>
              </a:rPr>
              <a:pPr/>
              <a:t>76</a:t>
            </a:fld>
            <a:endParaRPr lang="ja-JP" altLang="en-US" dirty="0">
              <a:solidFill>
                <a:srgbClr val="000000"/>
              </a:solidFill>
              <a:latin typeface="Calibri" panose="020F0502020204030204"/>
              <a:ea typeface="ＭＳ Ｐゴシック" panose="020B0600070205080204" pitchFamily="50" charset="-128"/>
            </a:endParaRPr>
          </a:p>
        </p:txBody>
      </p:sp>
    </p:spTree>
    <p:extLst>
      <p:ext uri="{BB962C8B-B14F-4D97-AF65-F5344CB8AC3E}">
        <p14:creationId xmlns:p14="http://schemas.microsoft.com/office/powerpoint/2010/main" val="401143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8</a:t>
            </a:fld>
            <a:endParaRPr lang="ja-JP" altLang="en-US" dirty="0">
              <a:solidFill>
                <a:srgbClr val="000000"/>
              </a:solidFill>
            </a:endParaRPr>
          </a:p>
        </p:txBody>
      </p:sp>
    </p:spTree>
    <p:extLst>
      <p:ext uri="{BB962C8B-B14F-4D97-AF65-F5344CB8AC3E}">
        <p14:creationId xmlns:p14="http://schemas.microsoft.com/office/powerpoint/2010/main" val="1858460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C4037A-B536-44D6-B5B0-1AAC451E913D}" type="slidenum">
              <a:rPr lang="ja-JP" altLang="en-US" smtClean="0">
                <a:solidFill>
                  <a:srgbClr val="000000"/>
                </a:solidFill>
              </a:rPr>
              <a:pPr/>
              <a:t>9</a:t>
            </a:fld>
            <a:endParaRPr lang="ja-JP" altLang="en-US" dirty="0">
              <a:solidFill>
                <a:srgbClr val="000000"/>
              </a:solidFill>
            </a:endParaRPr>
          </a:p>
        </p:txBody>
      </p:sp>
    </p:spTree>
    <p:extLst>
      <p:ext uri="{BB962C8B-B14F-4D97-AF65-F5344CB8AC3E}">
        <p14:creationId xmlns:p14="http://schemas.microsoft.com/office/powerpoint/2010/main" val="426587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Standard typ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7479" y="0"/>
            <a:ext cx="4061534" cy="6858000"/>
          </a:xfrm>
          <a:prstGeom prst="rect">
            <a:avLst/>
          </a:prstGeom>
        </p:spPr>
      </p:pic>
      <p:pic>
        <p:nvPicPr>
          <p:cNvPr id="14" name="図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9122" y="157131"/>
            <a:ext cx="2518420" cy="863459"/>
          </a:xfrm>
          <a:prstGeom prst="rect">
            <a:avLst/>
          </a:prstGeom>
        </p:spPr>
      </p:pic>
      <p:sp>
        <p:nvSpPr>
          <p:cNvPr id="11"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b" anchorCtr="0">
            <a:sp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12" name="テキスト プレースホルダー 24"/>
          <p:cNvSpPr>
            <a:spLocks noGrp="1"/>
          </p:cNvSpPr>
          <p:nvPr>
            <p:ph type="body" sz="quarter" idx="17"/>
          </p:nvPr>
        </p:nvSpPr>
        <p:spPr bwMode="auto">
          <a:xfrm>
            <a:off x="468001" y="2615165"/>
            <a:ext cx="7075800"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3" name="タイトル 4"/>
          <p:cNvSpPr>
            <a:spLocks noGrp="1"/>
          </p:cNvSpPr>
          <p:nvPr>
            <p:ph type="title" hasCustomPrompt="1"/>
          </p:nvPr>
        </p:nvSpPr>
        <p:spPr>
          <a:xfrm>
            <a:off x="468000" y="3162920"/>
            <a:ext cx="7075800"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sp>
        <p:nvSpPr>
          <p:cNvPr id="8"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Tree>
    <p:extLst>
      <p:ext uri="{BB962C8B-B14F-4D97-AF65-F5344CB8AC3E}">
        <p14:creationId xmlns:p14="http://schemas.microsoft.com/office/powerpoint/2010/main" val="188954734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stretch>
            <a:fillRect/>
          </a:stretch>
        </p:blipFill>
        <p:spPr>
          <a:xfrm>
            <a:off x="0" y="0"/>
            <a:ext cx="12192000" cy="780440"/>
          </a:xfrm>
          <a:prstGeom prst="rect">
            <a:avLst/>
          </a:prstGeom>
        </p:spPr>
      </p:pic>
      <p:sp>
        <p:nvSpPr>
          <p:cNvPr id="10" name="テキスト プレースホルダー 6"/>
          <p:cNvSpPr>
            <a:spLocks noGrp="1"/>
          </p:cNvSpPr>
          <p:nvPr>
            <p:ph type="body" sz="quarter" idx="22"/>
          </p:nvPr>
        </p:nvSpPr>
        <p:spPr>
          <a:xfrm>
            <a:off x="0" y="5618125"/>
            <a:ext cx="12192000" cy="763625"/>
          </a:xfrm>
          <a:prstGeom prst="rect">
            <a:avLst/>
          </a:prstGeom>
          <a:solidFill>
            <a:srgbClr val="0064D2"/>
          </a:solidFill>
        </p:spPr>
        <p:txBody>
          <a:bodyPr wrap="square" lIns="468000" tIns="180000" rIns="468000" bIns="180000" anchor="b" anchorCtr="0">
            <a:spAutoFit/>
          </a:bodyPr>
          <a:lstStyle>
            <a:lvl1pPr marL="0" indent="0" algn="ctr">
              <a:lnSpc>
                <a:spcPct val="100000"/>
              </a:lnSpc>
              <a:spcBef>
                <a:spcPts val="0"/>
              </a:spcBef>
              <a:buFontTx/>
              <a:buNone/>
              <a:defRPr sz="2600" b="1">
                <a:solidFill>
                  <a:schemeClr val="bg1"/>
                </a:solidFill>
                <a:latin typeface="+mn-lt"/>
                <a:ea typeface="+mj-ea"/>
              </a:defRPr>
            </a:lvl1pPr>
          </a:lstStyle>
          <a:p>
            <a:r>
              <a:rPr kumimoji="1" lang="ja-JP" altLang="en-US" dirty="0"/>
              <a:t>マスター テキストの書式設定</a:t>
            </a:r>
          </a:p>
        </p:txBody>
      </p:sp>
      <p:sp>
        <p:nvSpPr>
          <p:cNvPr id="11" name="Rectangle 3"/>
          <p:cNvSpPr>
            <a:spLocks noGrp="1" noChangeArrowheads="1"/>
          </p:cNvSpPr>
          <p:nvPr>
            <p:ph type="title"/>
          </p:nvPr>
        </p:nvSpPr>
        <p:spPr bwMode="auto">
          <a:xfrm>
            <a:off x="1" y="0"/>
            <a:ext cx="11429999"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9" name="テキスト プレースホルダー 5"/>
          <p:cNvSpPr>
            <a:spLocks noGrp="1"/>
          </p:cNvSpPr>
          <p:nvPr>
            <p:ph type="body" sz="quarter" idx="14"/>
          </p:nvPr>
        </p:nvSpPr>
        <p:spPr>
          <a:xfrm>
            <a:off x="468000" y="989477"/>
            <a:ext cx="11244575" cy="588211"/>
          </a:xfrm>
          <a:prstGeom prst="rect">
            <a:avLst/>
          </a:prstGeom>
        </p:spPr>
        <p:txBody>
          <a:bodyPr lIns="0" rIns="0"/>
          <a:lstStyle>
            <a:lvl1pPr marL="0" indent="0">
              <a:lnSpc>
                <a:spcPct val="100000"/>
              </a:lnSpc>
              <a:spcBef>
                <a:spcPts val="0"/>
              </a:spcBef>
              <a:buFontTx/>
              <a:buNone/>
              <a:defRPr sz="2600">
                <a:latin typeface="+mn-lt"/>
                <a:ea typeface="+mn-ea"/>
                <a:cs typeface="Meiryo UI" panose="020B0604030504040204" pitchFamily="50" charset="-128"/>
              </a:defRPr>
            </a:lvl1pPr>
          </a:lstStyle>
          <a:p>
            <a:r>
              <a:rPr kumimoji="1" lang="ja-JP" altLang="en-US" dirty="0"/>
              <a:t>マスター テキストの書式設定</a:t>
            </a:r>
          </a:p>
        </p:txBody>
      </p:sp>
      <p:sp>
        <p:nvSpPr>
          <p:cNvPr id="14"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16"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algn="r" defTabSz="914228">
              <a:defRPr kumimoji="0" sz="800">
                <a:solidFill>
                  <a:srgbClr val="000000"/>
                </a:solidFill>
                <a:effectLst/>
                <a:cs typeface="Segoe UI" pitchFamily="34" charset="0"/>
              </a:defRPr>
            </a:lvl1pPr>
            <a:lvl2pPr marL="457114" defTabSz="914228"/>
            <a:lvl3pPr marL="914228" defTabSz="914228"/>
            <a:lvl4pPr marL="1371342" defTabSz="914228"/>
            <a:lvl5pPr marL="1828456" defTabSz="914228"/>
            <a:lvl6pPr marL="2285570" defTabSz="914228"/>
            <a:lvl7pPr marL="2742684" defTabSz="914228"/>
            <a:lvl8pPr marL="3199798" defTabSz="914228"/>
            <a:lvl9pPr marL="3656913" defTabSz="914228"/>
          </a:lstStyle>
          <a:p>
            <a:r>
              <a:rPr lang="en-US" altLang="ja-JP" dirty="0"/>
              <a:t>© 2020 Toshiba Corporation </a:t>
            </a:r>
            <a:endParaRPr lang="ja-JP" altLang="ja-JP" dirty="0"/>
          </a:p>
        </p:txBody>
      </p:sp>
    </p:spTree>
    <p:extLst>
      <p:ext uri="{BB962C8B-B14F-4D97-AF65-F5344CB8AC3E}">
        <p14:creationId xmlns:p14="http://schemas.microsoft.com/office/powerpoint/2010/main" val="4012085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stretch>
            <a:fillRect/>
          </a:stretch>
        </p:blipFill>
        <p:spPr>
          <a:xfrm>
            <a:off x="0" y="0"/>
            <a:ext cx="12192000" cy="780440"/>
          </a:xfrm>
          <a:prstGeom prst="rect">
            <a:avLst/>
          </a:prstGeom>
        </p:spPr>
      </p:pic>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19" name="コンテンツ プレースホルダー 2"/>
          <p:cNvSpPr>
            <a:spLocks noGrp="1"/>
          </p:cNvSpPr>
          <p:nvPr>
            <p:ph idx="1"/>
          </p:nvPr>
        </p:nvSpPr>
        <p:spPr>
          <a:xfrm>
            <a:off x="479425" y="944563"/>
            <a:ext cx="11244263" cy="5486338"/>
          </a:xfrm>
          <a:prstGeom prst="rect">
            <a:avLst/>
          </a:prstGeom>
        </p:spPr>
        <p:txBody>
          <a:bodyPr lIns="0" rIns="0"/>
          <a:lstStyle>
            <a:lvl1pPr marL="0" indent="0">
              <a:lnSpc>
                <a:spcPct val="100000"/>
              </a:lnSpc>
              <a:spcBef>
                <a:spcPts val="1200"/>
              </a:spcBef>
              <a:spcAft>
                <a:spcPts val="750"/>
              </a:spcAft>
              <a:buFontTx/>
              <a:buNone/>
              <a:defRPr sz="2600">
                <a:latin typeface="+mn-lt"/>
                <a:ea typeface="+mn-ea"/>
              </a:defRPr>
            </a:lvl1pPr>
            <a:lvl2pPr marL="563400" indent="0">
              <a:lnSpc>
                <a:spcPct val="100000"/>
              </a:lnSpc>
              <a:spcBef>
                <a:spcPts val="300"/>
              </a:spcBef>
              <a:spcAft>
                <a:spcPts val="300"/>
              </a:spcAft>
              <a:buFontTx/>
              <a:buNone/>
              <a:defRPr sz="2400">
                <a:latin typeface="+mn-lt"/>
                <a:ea typeface="+mn-ea"/>
              </a:defRPr>
            </a:lvl2pPr>
            <a:lvl3pPr marL="1211400" indent="0">
              <a:lnSpc>
                <a:spcPct val="100000"/>
              </a:lnSpc>
              <a:spcBef>
                <a:spcPts val="300"/>
              </a:spcBef>
              <a:spcAft>
                <a:spcPts val="300"/>
              </a:spcAft>
              <a:buFontTx/>
              <a:buNone/>
              <a:defRPr>
                <a:latin typeface="+mn-lt"/>
                <a:ea typeface="+mn-ea"/>
              </a:defRPr>
            </a:lvl3pPr>
            <a:lvl4pPr marL="1268550" indent="0">
              <a:buNone/>
              <a:defRPr/>
            </a:lvl4pPr>
            <a:lvl5pPr marL="1628550" indent="0">
              <a:buNone/>
              <a:defRPr/>
            </a:lvl5pPr>
            <a:lvl6pPr marL="1714500" indent="0">
              <a:buNone/>
              <a:defRPr/>
            </a:lvl6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p:txBody>
      </p:sp>
      <p:sp>
        <p:nvSpPr>
          <p:cNvPr id="7"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東芝 Pゴシック" panose="020B0500000000000000" pitchFamily="50" charset="-128"/>
                <a:ea typeface="東芝 Pゴシック" panose="020B0500000000000000" pitchFamily="50" charset="-128"/>
              </a:rPr>
              <a:pPr eaLnBrk="0" hangingPunct="0">
                <a:tabLst>
                  <a:tab pos="568218" algn="ctr"/>
                  <a:tab pos="857089" algn="l"/>
                  <a:tab pos="1088820" algn="l"/>
                </a:tabLst>
              </a:pPr>
              <a:t>‹#›</a:t>
            </a:fld>
            <a:endParaRPr lang="en-US" altLang="ja-JP" dirty="0">
              <a:latin typeface="東芝 Pゴシック" panose="020B0500000000000000" pitchFamily="50" charset="-128"/>
              <a:ea typeface="東芝 Pゴシック" panose="020B0500000000000000" pitchFamily="50" charset="-128"/>
            </a:endParaRPr>
          </a:p>
        </p:txBody>
      </p:sp>
      <p:sp>
        <p:nvSpPr>
          <p:cNvPr id="10" name="フッター プレースホルダー 3"/>
          <p:cNvSpPr txBox="1">
            <a:spLocks/>
          </p:cNvSpPr>
          <p:nvPr userDrawn="1"/>
        </p:nvSpPr>
        <p:spPr bwMode="auto">
          <a:xfrm>
            <a:off x="10337198" y="6557529"/>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東芝 Pゴシック" panose="020B0500000000000000" pitchFamily="50" charset="-128"/>
                <a:ea typeface="東芝 Pゴシック" panose="020B0500000000000000" pitchFamily="50" charset="-128"/>
              </a:rPr>
              <a:t>© 2021 Toshiba Corporation </a:t>
            </a:r>
            <a:endParaRPr lang="ja-JP" sz="800" dirty="0">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2519441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stretch>
            <a:fillRect/>
          </a:stretch>
        </p:blipFill>
        <p:spPr>
          <a:xfrm>
            <a:off x="0" y="0"/>
            <a:ext cx="12192000" cy="780440"/>
          </a:xfrm>
          <a:prstGeom prst="rect">
            <a:avLst/>
          </a:prstGeom>
        </p:spPr>
      </p:pic>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8"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10"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
        <p:nvSpPr>
          <p:cNvPr id="13" name="テキスト プレースホルダー 5"/>
          <p:cNvSpPr>
            <a:spLocks noGrp="1"/>
          </p:cNvSpPr>
          <p:nvPr>
            <p:ph type="body" sz="quarter" idx="14"/>
          </p:nvPr>
        </p:nvSpPr>
        <p:spPr>
          <a:xfrm>
            <a:off x="472333" y="989477"/>
            <a:ext cx="11247333" cy="588211"/>
          </a:xfrm>
          <a:prstGeom prst="rect">
            <a:avLst/>
          </a:prstGeom>
        </p:spPr>
        <p:txBody>
          <a:bodyPr lIns="0" rIns="0"/>
          <a:lstStyle>
            <a:lvl1pPr marL="0" indent="0">
              <a:lnSpc>
                <a:spcPct val="100000"/>
              </a:lnSpc>
              <a:spcBef>
                <a:spcPts val="0"/>
              </a:spcBef>
              <a:buFontTx/>
              <a:buNone/>
              <a:defRPr sz="2600">
                <a:latin typeface="+mn-lt"/>
                <a:ea typeface="+mn-ea"/>
                <a:cs typeface="Meiryo UI" panose="020B0604030504040204" pitchFamily="50" charset="-128"/>
              </a:defRPr>
            </a:lvl1pPr>
          </a:lstStyle>
          <a:p>
            <a:r>
              <a:rPr kumimoji="1" lang="ja-JP" altLang="en-US" dirty="0"/>
              <a:t>マスター テキストの書式設定</a:t>
            </a:r>
          </a:p>
        </p:txBody>
      </p:sp>
    </p:spTree>
    <p:extLst>
      <p:ext uri="{BB962C8B-B14F-4D97-AF65-F5344CB8AC3E}">
        <p14:creationId xmlns:p14="http://schemas.microsoft.com/office/powerpoint/2010/main" val="2868252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Tree>
    <p:extLst>
      <p:ext uri="{BB962C8B-B14F-4D97-AF65-F5344CB8AC3E}">
        <p14:creationId xmlns:p14="http://schemas.microsoft.com/office/powerpoint/2010/main" val="410993385"/>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5" name="図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23337" y="2378567"/>
            <a:ext cx="5112000" cy="1752687"/>
          </a:xfrm>
          <a:prstGeom prst="rect">
            <a:avLst/>
          </a:prstGeom>
        </p:spPr>
      </p:pic>
    </p:spTree>
    <p:extLst>
      <p:ext uri="{BB962C8B-B14F-4D97-AF65-F5344CB8AC3E}">
        <p14:creationId xmlns:p14="http://schemas.microsoft.com/office/powerpoint/2010/main" val="2473347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14" name="テキスト プレースホルダー 13"/>
          <p:cNvSpPr>
            <a:spLocks noGrp="1"/>
          </p:cNvSpPr>
          <p:nvPr>
            <p:ph type="body" sz="quarter" idx="11" hasCustomPrompt="1"/>
          </p:nvPr>
        </p:nvSpPr>
        <p:spPr bwMode="gray">
          <a:xfrm>
            <a:off x="814917" y="1127995"/>
            <a:ext cx="1623484" cy="738664"/>
          </a:xfrm>
          <a:prstGeom prst="rect">
            <a:avLst/>
          </a:prstGeom>
        </p:spPr>
        <p:txBody>
          <a:bodyPr vert="horz" wrap="none" lIns="288000" tIns="0" rIns="0" bIns="0" rtlCol="0" anchor="ctr" anchorCtr="0">
            <a:noAutofit/>
          </a:bodyPr>
          <a:lstStyle>
            <a:lvl1pPr marL="0" indent="0" defTabSz="914228">
              <a:lnSpc>
                <a:spcPct val="100000"/>
              </a:lnSpc>
              <a:spcBef>
                <a:spcPts val="0"/>
              </a:spcBef>
              <a:defRPr lang="ja-JP" altLang="en-US" sz="4800" dirty="0" smtClean="0">
                <a:solidFill>
                  <a:schemeClr val="accent1"/>
                </a:solidFill>
                <a:latin typeface="Century Gothic" panose="020B0502020202020204" pitchFamily="34" charset="0"/>
                <a:cs typeface="Myriad Pro"/>
              </a:defRPr>
            </a:lvl1pPr>
          </a:lstStyle>
          <a:p>
            <a:pPr marL="10658" lvl="0" defTabSz="914228"/>
            <a:r>
              <a:rPr kumimoji="1" lang="en-US" altLang="ja-JP" dirty="0"/>
              <a:t>00</a:t>
            </a:r>
            <a:endParaRPr kumimoji="1" lang="ja-JP" altLang="en-US" dirty="0"/>
          </a:p>
        </p:txBody>
      </p:sp>
      <p:sp>
        <p:nvSpPr>
          <p:cNvPr id="16" name="テキスト プレースホルダー 15"/>
          <p:cNvSpPr>
            <a:spLocks noGrp="1"/>
          </p:cNvSpPr>
          <p:nvPr>
            <p:ph type="body" sz="quarter" idx="12"/>
          </p:nvPr>
        </p:nvSpPr>
        <p:spPr bwMode="gray">
          <a:xfrm>
            <a:off x="2438402" y="1238809"/>
            <a:ext cx="8938684" cy="627851"/>
          </a:xfrm>
          <a:prstGeom prst="rect">
            <a:avLst/>
          </a:prstGeom>
        </p:spPr>
        <p:txBody>
          <a:bodyPr vert="horz" wrap="square" lIns="360000" tIns="0" rIns="0" bIns="0" rtlCol="0" anchor="ctr" anchorCtr="0">
            <a:noAutofit/>
          </a:bodyPr>
          <a:lstStyle>
            <a:lvl1pPr marL="0" indent="0" defTabSz="914228">
              <a:lnSpc>
                <a:spcPct val="100000"/>
              </a:lnSpc>
              <a:spcBef>
                <a:spcPts val="0"/>
              </a:spcBef>
              <a:defRPr lang="ja-JP" altLang="en-US" sz="3600" dirty="0" smtClean="0">
                <a:latin typeface="+mj-lt"/>
                <a:cs typeface="Myriad Pro"/>
              </a:defRPr>
            </a:lvl1pPr>
          </a:lstStyle>
          <a:p>
            <a:pPr marL="10658" lvl="0" defTabSz="914228">
              <a:tabLst>
                <a:tab pos="1610933" algn="l"/>
              </a:tabLst>
            </a:pPr>
            <a:r>
              <a:rPr kumimoji="1" lang="ja-JP" altLang="en-US" dirty="0"/>
              <a:t>マスター テキストの書式設定</a:t>
            </a:r>
          </a:p>
        </p:txBody>
      </p:sp>
      <p:sp>
        <p:nvSpPr>
          <p:cNvPr id="32" name="テキスト プレースホルダー 11"/>
          <p:cNvSpPr>
            <a:spLocks noGrp="1"/>
          </p:cNvSpPr>
          <p:nvPr>
            <p:ph type="body" sz="quarter" idx="10"/>
          </p:nvPr>
        </p:nvSpPr>
        <p:spPr bwMode="gray">
          <a:xfrm>
            <a:off x="814918" y="287790"/>
            <a:ext cx="10562167" cy="404360"/>
          </a:xfrm>
          <a:prstGeom prst="rect">
            <a:avLst/>
          </a:prstGeom>
        </p:spPr>
        <p:txBody>
          <a:bodyPr vert="horz" wrap="square" lIns="90000" tIns="0" rIns="0" bIns="0" rtlCol="0" anchor="b" anchorCtr="0">
            <a:noAutofit/>
          </a:bodyPr>
          <a:lstStyle>
            <a:lvl1pPr indent="0">
              <a:lnSpc>
                <a:spcPct val="100000"/>
              </a:lnSpc>
              <a:spcBef>
                <a:spcPts val="0"/>
              </a:spcBef>
              <a:defRPr lang="en-US" altLang="ja-JP" sz="1846" b="1" dirty="0" smtClean="0">
                <a:solidFill>
                  <a:schemeClr val="accent2"/>
                </a:solidFill>
                <a:cs typeface="Myriad Pro"/>
              </a:defRPr>
            </a:lvl1pPr>
          </a:lstStyle>
          <a:p>
            <a:pPr marL="10658" lvl="0" defTabSz="914228"/>
            <a:r>
              <a:rPr kumimoji="1" lang="ja-JP" altLang="en-US"/>
              <a:t>マスター テキストの書式設定</a:t>
            </a:r>
          </a:p>
        </p:txBody>
      </p:sp>
      <p:sp>
        <p:nvSpPr>
          <p:cNvPr id="35" name="テキスト プレースホルダー 13"/>
          <p:cNvSpPr>
            <a:spLocks noGrp="1"/>
          </p:cNvSpPr>
          <p:nvPr>
            <p:ph type="body" sz="quarter" idx="13" hasCustomPrompt="1"/>
          </p:nvPr>
        </p:nvSpPr>
        <p:spPr bwMode="gray">
          <a:xfrm>
            <a:off x="814917" y="2161354"/>
            <a:ext cx="1623484" cy="738664"/>
          </a:xfrm>
          <a:prstGeom prst="rect">
            <a:avLst/>
          </a:prstGeom>
        </p:spPr>
        <p:txBody>
          <a:bodyPr vert="horz" wrap="none" lIns="288000" tIns="0" rIns="0" bIns="0" rtlCol="0" anchor="ctr" anchorCtr="0">
            <a:noAutofit/>
          </a:bodyPr>
          <a:lstStyle>
            <a:lvl1pPr marL="0" indent="0" defTabSz="914228">
              <a:lnSpc>
                <a:spcPct val="100000"/>
              </a:lnSpc>
              <a:spcBef>
                <a:spcPts val="0"/>
              </a:spcBef>
              <a:defRPr lang="ja-JP" altLang="en-US" sz="4800" dirty="0" smtClean="0">
                <a:solidFill>
                  <a:schemeClr val="accent1"/>
                </a:solidFill>
                <a:latin typeface="Century Gothic" panose="020B0502020202020204" pitchFamily="34" charset="0"/>
                <a:cs typeface="Myriad Pro"/>
              </a:defRPr>
            </a:lvl1pPr>
          </a:lstStyle>
          <a:p>
            <a:pPr marL="10658" lvl="0" defTabSz="914228"/>
            <a:r>
              <a:rPr kumimoji="1" lang="en-US" altLang="ja-JP" dirty="0"/>
              <a:t>00</a:t>
            </a:r>
            <a:endParaRPr kumimoji="1" lang="ja-JP" altLang="en-US" dirty="0"/>
          </a:p>
        </p:txBody>
      </p:sp>
      <p:sp>
        <p:nvSpPr>
          <p:cNvPr id="36" name="テキスト プレースホルダー 15"/>
          <p:cNvSpPr>
            <a:spLocks noGrp="1"/>
          </p:cNvSpPr>
          <p:nvPr>
            <p:ph type="body" sz="quarter" idx="14"/>
          </p:nvPr>
        </p:nvSpPr>
        <p:spPr bwMode="gray">
          <a:xfrm>
            <a:off x="2438402" y="2235222"/>
            <a:ext cx="8938684" cy="664797"/>
          </a:xfrm>
          <a:prstGeom prst="rect">
            <a:avLst/>
          </a:prstGeom>
        </p:spPr>
        <p:txBody>
          <a:bodyPr vert="horz" wrap="square" lIns="360000" tIns="0" rIns="0" bIns="0" rtlCol="0" anchor="ctr" anchorCtr="0">
            <a:noAutofit/>
          </a:bodyPr>
          <a:lstStyle>
            <a:lvl1pPr marL="0" indent="0" defTabSz="914228">
              <a:lnSpc>
                <a:spcPct val="100000"/>
              </a:lnSpc>
              <a:spcBef>
                <a:spcPts val="0"/>
              </a:spcBef>
              <a:defRPr lang="ja-JP" altLang="en-US" sz="3600" dirty="0" smtClean="0">
                <a:latin typeface="+mj-lt"/>
                <a:cs typeface="Myriad Pro"/>
              </a:defRPr>
            </a:lvl1pPr>
          </a:lstStyle>
          <a:p>
            <a:pPr marL="10658" lvl="0" defTabSz="914228">
              <a:tabLst>
                <a:tab pos="1610933" algn="l"/>
              </a:tabLst>
            </a:pPr>
            <a:r>
              <a:rPr kumimoji="1" lang="ja-JP" altLang="en-US"/>
              <a:t>マスター テキストの書式設定</a:t>
            </a:r>
          </a:p>
        </p:txBody>
      </p:sp>
      <p:sp>
        <p:nvSpPr>
          <p:cNvPr id="37" name="テキスト プレースホルダー 13"/>
          <p:cNvSpPr>
            <a:spLocks noGrp="1"/>
          </p:cNvSpPr>
          <p:nvPr>
            <p:ph type="body" sz="quarter" idx="15" hasCustomPrompt="1"/>
          </p:nvPr>
        </p:nvSpPr>
        <p:spPr bwMode="gray">
          <a:xfrm>
            <a:off x="814917" y="3194713"/>
            <a:ext cx="1623484" cy="738664"/>
          </a:xfrm>
          <a:prstGeom prst="rect">
            <a:avLst/>
          </a:prstGeom>
        </p:spPr>
        <p:txBody>
          <a:bodyPr vert="horz" wrap="none" lIns="288000" tIns="0" rIns="0" bIns="0" rtlCol="0" anchor="ctr" anchorCtr="0">
            <a:noAutofit/>
          </a:bodyPr>
          <a:lstStyle>
            <a:lvl1pPr marL="0" indent="0" defTabSz="914228">
              <a:lnSpc>
                <a:spcPct val="100000"/>
              </a:lnSpc>
              <a:spcBef>
                <a:spcPts val="0"/>
              </a:spcBef>
              <a:defRPr lang="ja-JP" altLang="en-US" sz="4800" dirty="0" smtClean="0">
                <a:solidFill>
                  <a:schemeClr val="accent1"/>
                </a:solidFill>
                <a:latin typeface="Century Gothic" panose="020B0502020202020204" pitchFamily="34" charset="0"/>
                <a:cs typeface="Myriad Pro"/>
              </a:defRPr>
            </a:lvl1pPr>
          </a:lstStyle>
          <a:p>
            <a:pPr marL="10658" lvl="0" defTabSz="914228"/>
            <a:r>
              <a:rPr kumimoji="1" lang="en-US" altLang="ja-JP" dirty="0"/>
              <a:t>00</a:t>
            </a:r>
            <a:endParaRPr kumimoji="1" lang="ja-JP" altLang="en-US" dirty="0"/>
          </a:p>
        </p:txBody>
      </p:sp>
      <p:sp>
        <p:nvSpPr>
          <p:cNvPr id="38" name="テキスト プレースホルダー 15"/>
          <p:cNvSpPr>
            <a:spLocks noGrp="1"/>
          </p:cNvSpPr>
          <p:nvPr>
            <p:ph type="body" sz="quarter" idx="16"/>
          </p:nvPr>
        </p:nvSpPr>
        <p:spPr bwMode="gray">
          <a:xfrm>
            <a:off x="2438402" y="3268581"/>
            <a:ext cx="8938684" cy="664797"/>
          </a:xfrm>
          <a:prstGeom prst="rect">
            <a:avLst/>
          </a:prstGeom>
        </p:spPr>
        <p:txBody>
          <a:bodyPr vert="horz" wrap="square" lIns="360000" tIns="0" rIns="0" bIns="0" rtlCol="0" anchor="ctr" anchorCtr="0">
            <a:noAutofit/>
          </a:bodyPr>
          <a:lstStyle>
            <a:lvl1pPr marL="0" indent="0" defTabSz="914228">
              <a:lnSpc>
                <a:spcPct val="100000"/>
              </a:lnSpc>
              <a:spcBef>
                <a:spcPts val="0"/>
              </a:spcBef>
              <a:defRPr lang="ja-JP" altLang="en-US" sz="3600" dirty="0" smtClean="0">
                <a:latin typeface="+mj-lt"/>
                <a:cs typeface="Myriad Pro"/>
              </a:defRPr>
            </a:lvl1pPr>
          </a:lstStyle>
          <a:p>
            <a:pPr marL="10658" lvl="0" defTabSz="914228">
              <a:tabLst>
                <a:tab pos="1610933" algn="l"/>
              </a:tabLst>
            </a:pPr>
            <a:r>
              <a:rPr kumimoji="1" lang="ja-JP" altLang="en-US"/>
              <a:t>マスター テキストの書式設定</a:t>
            </a:r>
          </a:p>
        </p:txBody>
      </p:sp>
      <p:sp>
        <p:nvSpPr>
          <p:cNvPr id="39" name="テキスト プレースホルダー 13"/>
          <p:cNvSpPr>
            <a:spLocks noGrp="1"/>
          </p:cNvSpPr>
          <p:nvPr>
            <p:ph type="body" sz="quarter" idx="17" hasCustomPrompt="1"/>
          </p:nvPr>
        </p:nvSpPr>
        <p:spPr bwMode="gray">
          <a:xfrm>
            <a:off x="814917" y="4228072"/>
            <a:ext cx="1623484" cy="738664"/>
          </a:xfrm>
          <a:prstGeom prst="rect">
            <a:avLst/>
          </a:prstGeom>
        </p:spPr>
        <p:txBody>
          <a:bodyPr vert="horz" wrap="none" lIns="288000" tIns="0" rIns="0" bIns="0" rtlCol="0" anchor="ctr" anchorCtr="0">
            <a:noAutofit/>
          </a:bodyPr>
          <a:lstStyle>
            <a:lvl1pPr marL="0" indent="0" defTabSz="914228">
              <a:lnSpc>
                <a:spcPct val="100000"/>
              </a:lnSpc>
              <a:spcBef>
                <a:spcPts val="0"/>
              </a:spcBef>
              <a:defRPr lang="ja-JP" altLang="en-US" sz="4800" dirty="0" smtClean="0">
                <a:solidFill>
                  <a:schemeClr val="accent1"/>
                </a:solidFill>
                <a:latin typeface="Century Gothic" panose="020B0502020202020204" pitchFamily="34" charset="0"/>
                <a:cs typeface="Myriad Pro"/>
              </a:defRPr>
            </a:lvl1pPr>
          </a:lstStyle>
          <a:p>
            <a:pPr marL="10658" lvl="0" defTabSz="914228"/>
            <a:r>
              <a:rPr kumimoji="1" lang="en-US" altLang="ja-JP" dirty="0"/>
              <a:t>00</a:t>
            </a:r>
            <a:endParaRPr kumimoji="1" lang="ja-JP" altLang="en-US" dirty="0"/>
          </a:p>
        </p:txBody>
      </p:sp>
      <p:sp>
        <p:nvSpPr>
          <p:cNvPr id="40" name="テキスト プレースホルダー 15"/>
          <p:cNvSpPr>
            <a:spLocks noGrp="1"/>
          </p:cNvSpPr>
          <p:nvPr>
            <p:ph type="body" sz="quarter" idx="18"/>
          </p:nvPr>
        </p:nvSpPr>
        <p:spPr bwMode="gray">
          <a:xfrm>
            <a:off x="2438402" y="4301940"/>
            <a:ext cx="8938684" cy="664797"/>
          </a:xfrm>
          <a:prstGeom prst="rect">
            <a:avLst/>
          </a:prstGeom>
        </p:spPr>
        <p:txBody>
          <a:bodyPr vert="horz" wrap="square" lIns="360000" tIns="0" rIns="0" bIns="0" rtlCol="0" anchor="ctr" anchorCtr="0">
            <a:noAutofit/>
          </a:bodyPr>
          <a:lstStyle>
            <a:lvl1pPr marL="0" indent="0" defTabSz="914228">
              <a:lnSpc>
                <a:spcPct val="100000"/>
              </a:lnSpc>
              <a:spcBef>
                <a:spcPts val="0"/>
              </a:spcBef>
              <a:defRPr lang="ja-JP" altLang="en-US" sz="3600" dirty="0" smtClean="0">
                <a:latin typeface="+mj-lt"/>
                <a:cs typeface="Myriad Pro"/>
              </a:defRPr>
            </a:lvl1pPr>
          </a:lstStyle>
          <a:p>
            <a:pPr marL="10658" lvl="0" defTabSz="914228">
              <a:tabLst>
                <a:tab pos="1610933" algn="l"/>
              </a:tabLst>
            </a:pPr>
            <a:r>
              <a:rPr kumimoji="1" lang="ja-JP" altLang="en-US"/>
              <a:t>マスター テキストの書式設定</a:t>
            </a:r>
          </a:p>
        </p:txBody>
      </p:sp>
      <p:sp>
        <p:nvSpPr>
          <p:cNvPr id="41" name="テキスト プレースホルダー 13"/>
          <p:cNvSpPr>
            <a:spLocks noGrp="1"/>
          </p:cNvSpPr>
          <p:nvPr>
            <p:ph type="body" sz="quarter" idx="19" hasCustomPrompt="1"/>
          </p:nvPr>
        </p:nvSpPr>
        <p:spPr bwMode="gray">
          <a:xfrm>
            <a:off x="814917" y="5261432"/>
            <a:ext cx="1623484" cy="738664"/>
          </a:xfrm>
          <a:prstGeom prst="rect">
            <a:avLst/>
          </a:prstGeom>
        </p:spPr>
        <p:txBody>
          <a:bodyPr vert="horz" wrap="none" lIns="288000" tIns="0" rIns="0" bIns="0" rtlCol="0" anchor="ctr" anchorCtr="0">
            <a:noAutofit/>
          </a:bodyPr>
          <a:lstStyle>
            <a:lvl1pPr marL="0" indent="0" defTabSz="914228">
              <a:lnSpc>
                <a:spcPct val="100000"/>
              </a:lnSpc>
              <a:spcBef>
                <a:spcPts val="0"/>
              </a:spcBef>
              <a:defRPr lang="ja-JP" altLang="en-US" sz="4800" dirty="0" smtClean="0">
                <a:solidFill>
                  <a:schemeClr val="accent1"/>
                </a:solidFill>
                <a:latin typeface="Century Gothic" panose="020B0502020202020204" pitchFamily="34" charset="0"/>
                <a:cs typeface="Myriad Pro"/>
              </a:defRPr>
            </a:lvl1pPr>
          </a:lstStyle>
          <a:p>
            <a:pPr marL="10658" lvl="0" defTabSz="914228"/>
            <a:r>
              <a:rPr kumimoji="1" lang="en-US" altLang="ja-JP" dirty="0"/>
              <a:t>00</a:t>
            </a:r>
            <a:endParaRPr kumimoji="1" lang="ja-JP" altLang="en-US" dirty="0"/>
          </a:p>
        </p:txBody>
      </p:sp>
      <p:sp>
        <p:nvSpPr>
          <p:cNvPr id="42" name="テキスト プレースホルダー 15"/>
          <p:cNvSpPr>
            <a:spLocks noGrp="1"/>
          </p:cNvSpPr>
          <p:nvPr>
            <p:ph type="body" sz="quarter" idx="20"/>
          </p:nvPr>
        </p:nvSpPr>
        <p:spPr bwMode="gray">
          <a:xfrm>
            <a:off x="2438402" y="5335300"/>
            <a:ext cx="8938684" cy="664797"/>
          </a:xfrm>
          <a:prstGeom prst="rect">
            <a:avLst/>
          </a:prstGeom>
        </p:spPr>
        <p:txBody>
          <a:bodyPr vert="horz" wrap="square" lIns="360000" tIns="0" rIns="0" bIns="0" rtlCol="0" anchor="ctr" anchorCtr="0">
            <a:noAutofit/>
          </a:bodyPr>
          <a:lstStyle>
            <a:lvl1pPr marL="0" indent="0" defTabSz="914228">
              <a:lnSpc>
                <a:spcPct val="100000"/>
              </a:lnSpc>
              <a:spcBef>
                <a:spcPts val="0"/>
              </a:spcBef>
              <a:defRPr lang="ja-JP" altLang="en-US" sz="3600" dirty="0" smtClean="0">
                <a:latin typeface="+mj-lt"/>
                <a:cs typeface="Myriad Pro"/>
              </a:defRPr>
            </a:lvl1pPr>
          </a:lstStyle>
          <a:p>
            <a:pPr marL="10658" lvl="0" defTabSz="914228">
              <a:tabLst>
                <a:tab pos="1610933" algn="l"/>
              </a:tabLst>
            </a:pPr>
            <a:r>
              <a:rPr kumimoji="1" lang="ja-JP" altLang="en-US"/>
              <a:t>マスター テキストの書式設定</a:t>
            </a:r>
          </a:p>
        </p:txBody>
      </p:sp>
    </p:spTree>
    <p:extLst>
      <p:ext uri="{BB962C8B-B14F-4D97-AF65-F5344CB8AC3E}">
        <p14:creationId xmlns:p14="http://schemas.microsoft.com/office/powerpoint/2010/main" val="1942599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3" name="テキスト プレースホルダー 6"/>
          <p:cNvSpPr>
            <a:spLocks noGrp="1"/>
          </p:cNvSpPr>
          <p:nvPr>
            <p:ph type="body" sz="quarter" idx="10" hasCustomPrompt="1"/>
          </p:nvPr>
        </p:nvSpPr>
        <p:spPr>
          <a:xfrm>
            <a:off x="49430" y="49430"/>
            <a:ext cx="4402667" cy="2502568"/>
          </a:xfrm>
          <a:prstGeom prst="rect">
            <a:avLst/>
          </a:prstGeom>
        </p:spPr>
        <p:txBody>
          <a:bodyPr vert="horz" wrap="none" lIns="828000" tIns="0" rIns="0" bIns="0" rtlCol="0" anchor="b" anchorCtr="0">
            <a:noAutofit/>
          </a:bodyPr>
          <a:lstStyle>
            <a:lvl1pPr>
              <a:defRPr lang="ja-JP" altLang="en-US" sz="12252" dirty="0" smtClean="0">
                <a:solidFill>
                  <a:schemeClr val="accent1"/>
                </a:solidFill>
                <a:latin typeface="Century Gothic" panose="020B0502020202020204" pitchFamily="34" charset="0"/>
                <a:cs typeface="Myriad Pro"/>
              </a:defRPr>
            </a:lvl1pPr>
          </a:lstStyle>
          <a:p>
            <a:pPr marL="10658" lvl="0" defTabSz="914228"/>
            <a:r>
              <a:rPr kumimoji="1" lang="en-US" altLang="ja-JP" dirty="0"/>
              <a:t>00</a:t>
            </a:r>
            <a:endParaRPr kumimoji="1" lang="ja-JP" altLang="en-US" dirty="0"/>
          </a:p>
        </p:txBody>
      </p:sp>
      <p:sp>
        <p:nvSpPr>
          <p:cNvPr id="4" name="テキスト プレースホルダー 8"/>
          <p:cNvSpPr>
            <a:spLocks noGrp="1"/>
          </p:cNvSpPr>
          <p:nvPr>
            <p:ph type="body" sz="quarter" idx="11" hasCustomPrompt="1"/>
          </p:nvPr>
        </p:nvSpPr>
        <p:spPr>
          <a:xfrm>
            <a:off x="49431" y="2556649"/>
            <a:ext cx="3310280" cy="723275"/>
          </a:xfrm>
          <a:prstGeom prst="rect">
            <a:avLst/>
          </a:prstGeom>
        </p:spPr>
        <p:txBody>
          <a:bodyPr vert="horz" wrap="none" lIns="900000" tIns="0" rIns="0" bIns="0" rtlCol="0">
            <a:spAutoFit/>
          </a:bodyPr>
          <a:lstStyle>
            <a:lvl1pPr marL="0" indent="0">
              <a:lnSpc>
                <a:spcPct val="100000"/>
              </a:lnSpc>
              <a:spcBef>
                <a:spcPts val="0"/>
              </a:spcBef>
              <a:tabLst/>
              <a:defRPr lang="ja-JP" altLang="en-US" sz="4700" dirty="0" smtClean="0">
                <a:solidFill>
                  <a:schemeClr val="accent1"/>
                </a:solidFill>
                <a:latin typeface="+mj-lt"/>
                <a:cs typeface="Myriad Pro"/>
              </a:defRPr>
            </a:lvl1pPr>
          </a:lstStyle>
          <a:p>
            <a:pPr marL="10658" lvl="0" defTabSz="914228">
              <a:tabLst>
                <a:tab pos="1610933" algn="l"/>
              </a:tabLst>
            </a:pPr>
            <a:r>
              <a:rPr kumimoji="1" lang="en-US" altLang="ja-JP" dirty="0"/>
              <a:t>Text here</a:t>
            </a:r>
            <a:endParaRPr kumimoji="1" lang="ja-JP" altLang="en-US" dirty="0"/>
          </a:p>
        </p:txBody>
      </p:sp>
      <p:sp>
        <p:nvSpPr>
          <p:cNvPr id="5" name="テキスト プレースホルダー 10"/>
          <p:cNvSpPr>
            <a:spLocks noGrp="1"/>
          </p:cNvSpPr>
          <p:nvPr>
            <p:ph type="body" sz="quarter" idx="12"/>
          </p:nvPr>
        </p:nvSpPr>
        <p:spPr>
          <a:xfrm>
            <a:off x="625692" y="3853354"/>
            <a:ext cx="11318215" cy="426079"/>
          </a:xfrm>
          <a:prstGeom prst="rect">
            <a:avLst/>
          </a:prstGeom>
        </p:spPr>
        <p:txBody>
          <a:bodyPr vert="horz" wrap="square" lIns="288000" tIns="0" rIns="0" bIns="0" rtlCol="0">
            <a:spAutoFit/>
          </a:bodyPr>
          <a:lstStyle>
            <a:lvl1pPr marL="10658" marR="0" indent="0" algn="l" defTabSz="914228" rtl="0" eaLnBrk="1" fontAlgn="auto" latinLnBrk="0" hangingPunct="1">
              <a:lnSpc>
                <a:spcPct val="125000"/>
              </a:lnSpc>
              <a:spcBef>
                <a:spcPts val="0"/>
              </a:spcBef>
              <a:spcAft>
                <a:spcPts val="0"/>
              </a:spcAft>
              <a:buClrTx/>
              <a:buSzTx/>
              <a:buFontTx/>
              <a:buNone/>
              <a:tabLst/>
              <a:defRPr lang="ja-JP" altLang="en-US" sz="1846" b="1" dirty="0" smtClean="0">
                <a:solidFill>
                  <a:schemeClr val="accent2"/>
                </a:solidFill>
                <a:latin typeface="+mj-lt"/>
                <a:cs typeface="Myriad Pro"/>
              </a:defRPr>
            </a:lvl1pPr>
          </a:lstStyle>
          <a:p>
            <a:pPr marL="10658" marR="0" lvl="0" indent="0" algn="l" defTabSz="914228" rtl="0" eaLnBrk="1" fontAlgn="auto" latinLnBrk="0" hangingPunct="1">
              <a:lnSpc>
                <a:spcPct val="150000"/>
              </a:lnSpc>
              <a:spcBef>
                <a:spcPts val="0"/>
              </a:spcBef>
              <a:spcAft>
                <a:spcPts val="0"/>
              </a:spcAft>
              <a:buClrTx/>
              <a:buSzTx/>
              <a:buFontTx/>
              <a:buNone/>
              <a:tabLst/>
              <a:defRPr/>
            </a:pPr>
            <a:r>
              <a:rPr kumimoji="1" lang="ja-JP" altLang="en-US" dirty="0"/>
              <a:t>マスター テキストの書式設定</a:t>
            </a:r>
          </a:p>
        </p:txBody>
      </p:sp>
    </p:spTree>
    <p:extLst>
      <p:ext uri="{BB962C8B-B14F-4D97-AF65-F5344CB8AC3E}">
        <p14:creationId xmlns:p14="http://schemas.microsoft.com/office/powerpoint/2010/main" val="2321733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補足事項１">
    <p:spTree>
      <p:nvGrpSpPr>
        <p:cNvPr id="1" name=""/>
        <p:cNvGrpSpPr/>
        <p:nvPr/>
      </p:nvGrpSpPr>
      <p:grpSpPr>
        <a:xfrm>
          <a:off x="0" y="0"/>
          <a:ext cx="0" cy="0"/>
          <a:chOff x="0" y="0"/>
          <a:chExt cx="0" cy="0"/>
        </a:xfrm>
      </p:grpSpPr>
      <p:sp>
        <p:nvSpPr>
          <p:cNvPr id="42" name="テキスト プレースホルダー 33"/>
          <p:cNvSpPr>
            <a:spLocks noGrp="1"/>
          </p:cNvSpPr>
          <p:nvPr>
            <p:ph type="body" sz="quarter" idx="17"/>
          </p:nvPr>
        </p:nvSpPr>
        <p:spPr>
          <a:xfrm>
            <a:off x="814918" y="3121841"/>
            <a:ext cx="10562167" cy="646331"/>
          </a:xfrm>
          <a:prstGeom prst="rect">
            <a:avLst/>
          </a:prstGeom>
        </p:spPr>
        <p:txBody>
          <a:bodyPr wrap="square" lIns="0" rIns="0" anchor="t" anchorCtr="0">
            <a:spAutoFit/>
          </a:bodyPr>
          <a:lstStyle>
            <a:lvl1pPr marL="0" indent="0" algn="just" defTabSz="1800">
              <a:lnSpc>
                <a:spcPct val="100000"/>
              </a:lnSpc>
              <a:spcBef>
                <a:spcPts val="0"/>
              </a:spcBef>
              <a:spcAft>
                <a:spcPts val="0"/>
              </a:spcAft>
              <a:buFont typeface="Arial" charset="0"/>
              <a:buNone/>
              <a:tabLst>
                <a:tab pos="180000" algn="l"/>
              </a:tabLst>
              <a:defRPr sz="3600" b="0">
                <a:solidFill>
                  <a:schemeClr val="accent1"/>
                </a:solidFill>
              </a:defRPr>
            </a:lvl1pPr>
            <a:lvl2pPr marL="0" indent="0" defTabSz="1800">
              <a:lnSpc>
                <a:spcPct val="125000"/>
              </a:lnSpc>
              <a:spcBef>
                <a:spcPts val="0"/>
              </a:spcBef>
              <a:spcAft>
                <a:spcPts val="600"/>
              </a:spcAft>
              <a:buNone/>
              <a:tabLst>
                <a:tab pos="180000" algn="l"/>
              </a:tabLst>
              <a:defRPr sz="2000"/>
            </a:lvl2pPr>
            <a:lvl3pPr marL="0" indent="0" defTabSz="1800">
              <a:lnSpc>
                <a:spcPct val="125000"/>
              </a:lnSpc>
              <a:spcBef>
                <a:spcPts val="0"/>
              </a:spcBef>
              <a:buNone/>
              <a:tabLst>
                <a:tab pos="180000" algn="l"/>
              </a:tabLst>
              <a:defRPr/>
            </a:lvl3pPr>
            <a:lvl4pPr marL="0" indent="0" defTabSz="1800">
              <a:lnSpc>
                <a:spcPct val="125000"/>
              </a:lnSpc>
              <a:spcBef>
                <a:spcPts val="0"/>
              </a:spcBef>
              <a:buNone/>
              <a:tabLst>
                <a:tab pos="180000" algn="l"/>
              </a:tabLst>
              <a:defRPr/>
            </a:lvl4pPr>
            <a:lvl5pPr marL="0" indent="0" defTabSz="1800">
              <a:lnSpc>
                <a:spcPct val="125000"/>
              </a:lnSpc>
              <a:spcBef>
                <a:spcPts val="0"/>
              </a:spcBef>
              <a:buNone/>
              <a:tabLst>
                <a:tab pos="180000" algn="l"/>
              </a:tabLst>
              <a:defRPr/>
            </a:lvl5pPr>
          </a:lstStyle>
          <a:p>
            <a:pPr lvl="0"/>
            <a:r>
              <a:rPr kumimoji="1" lang="ja-JP" altLang="en-US" dirty="0"/>
              <a:t>マスター テキストの書式設定</a:t>
            </a:r>
          </a:p>
        </p:txBody>
      </p:sp>
      <p:sp>
        <p:nvSpPr>
          <p:cNvPr id="41" name="テキスト プレースホルダー 33"/>
          <p:cNvSpPr>
            <a:spLocks noGrp="1"/>
          </p:cNvSpPr>
          <p:nvPr>
            <p:ph type="body" sz="quarter" idx="16"/>
          </p:nvPr>
        </p:nvSpPr>
        <p:spPr>
          <a:xfrm>
            <a:off x="814917" y="2752510"/>
            <a:ext cx="10562167" cy="369332"/>
          </a:xfrm>
          <a:prstGeom prst="rect">
            <a:avLst/>
          </a:prstGeom>
        </p:spPr>
        <p:txBody>
          <a:bodyPr wrap="square" lIns="0" rIns="0" anchor="b" anchorCtr="0">
            <a:spAutoFit/>
          </a:bodyPr>
          <a:lstStyle>
            <a:lvl1pPr marL="0" indent="0" algn="just" defTabSz="1800">
              <a:lnSpc>
                <a:spcPct val="100000"/>
              </a:lnSpc>
              <a:spcBef>
                <a:spcPts val="0"/>
              </a:spcBef>
              <a:spcAft>
                <a:spcPts val="0"/>
              </a:spcAft>
              <a:buFont typeface="Arial" charset="0"/>
              <a:buNone/>
              <a:tabLst>
                <a:tab pos="180000" algn="l"/>
              </a:tabLst>
              <a:defRPr sz="1800" b="1">
                <a:solidFill>
                  <a:schemeClr val="accent2"/>
                </a:solidFill>
              </a:defRPr>
            </a:lvl1pPr>
            <a:lvl2pPr marL="0" indent="0" defTabSz="1800">
              <a:lnSpc>
                <a:spcPct val="125000"/>
              </a:lnSpc>
              <a:spcBef>
                <a:spcPts val="0"/>
              </a:spcBef>
              <a:spcAft>
                <a:spcPts val="600"/>
              </a:spcAft>
              <a:buNone/>
              <a:tabLst>
                <a:tab pos="180000" algn="l"/>
              </a:tabLst>
              <a:defRPr sz="2000"/>
            </a:lvl2pPr>
            <a:lvl3pPr marL="0" indent="0" defTabSz="1800">
              <a:lnSpc>
                <a:spcPct val="125000"/>
              </a:lnSpc>
              <a:spcBef>
                <a:spcPts val="0"/>
              </a:spcBef>
              <a:buNone/>
              <a:tabLst>
                <a:tab pos="180000" algn="l"/>
              </a:tabLst>
              <a:defRPr/>
            </a:lvl3pPr>
            <a:lvl4pPr marL="0" indent="0" defTabSz="1800">
              <a:lnSpc>
                <a:spcPct val="125000"/>
              </a:lnSpc>
              <a:spcBef>
                <a:spcPts val="0"/>
              </a:spcBef>
              <a:buNone/>
              <a:tabLst>
                <a:tab pos="180000" algn="l"/>
              </a:tabLst>
              <a:defRPr/>
            </a:lvl4pPr>
            <a:lvl5pPr marL="0" indent="0" defTabSz="1800">
              <a:lnSpc>
                <a:spcPct val="125000"/>
              </a:lnSpc>
              <a:spcBef>
                <a:spcPts val="0"/>
              </a:spcBef>
              <a:buNone/>
              <a:tabLst>
                <a:tab pos="180000" algn="l"/>
              </a:tabLst>
              <a:defRPr/>
            </a:lvl5pPr>
          </a:lstStyle>
          <a:p>
            <a:pPr lvl="0"/>
            <a:r>
              <a:rPr kumimoji="1" lang="ja-JP" altLang="en-US" dirty="0"/>
              <a:t>マスター テキストの書式設定</a:t>
            </a:r>
          </a:p>
        </p:txBody>
      </p:sp>
    </p:spTree>
    <p:extLst>
      <p:ext uri="{BB962C8B-B14F-4D97-AF65-F5344CB8AC3E}">
        <p14:creationId xmlns:p14="http://schemas.microsoft.com/office/powerpoint/2010/main" val="1601375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補足事項１">
    <p:spTree>
      <p:nvGrpSpPr>
        <p:cNvPr id="1" name=""/>
        <p:cNvGrpSpPr/>
        <p:nvPr/>
      </p:nvGrpSpPr>
      <p:grpSpPr>
        <a:xfrm>
          <a:off x="0" y="0"/>
          <a:ext cx="0" cy="0"/>
          <a:chOff x="0" y="0"/>
          <a:chExt cx="0" cy="0"/>
        </a:xfrm>
      </p:grpSpPr>
      <p:sp>
        <p:nvSpPr>
          <p:cNvPr id="43" name="テキスト プレースホルダー 33"/>
          <p:cNvSpPr>
            <a:spLocks noGrp="1"/>
          </p:cNvSpPr>
          <p:nvPr>
            <p:ph type="body" sz="quarter" idx="18"/>
          </p:nvPr>
        </p:nvSpPr>
        <p:spPr>
          <a:xfrm>
            <a:off x="814918" y="1172913"/>
            <a:ext cx="10562167" cy="646331"/>
          </a:xfrm>
          <a:prstGeom prst="rect">
            <a:avLst/>
          </a:prstGeom>
        </p:spPr>
        <p:txBody>
          <a:bodyPr wrap="square" lIns="0" rIns="0" anchor="t" anchorCtr="0">
            <a:spAutoFit/>
          </a:bodyPr>
          <a:lstStyle>
            <a:lvl1pPr marL="0" indent="0" algn="just" defTabSz="1800">
              <a:lnSpc>
                <a:spcPct val="150000"/>
              </a:lnSpc>
              <a:spcBef>
                <a:spcPts val="0"/>
              </a:spcBef>
              <a:spcAft>
                <a:spcPts val="0"/>
              </a:spcAft>
              <a:buFont typeface="Arial" charset="0"/>
              <a:buNone/>
              <a:tabLst>
                <a:tab pos="180000" algn="l"/>
              </a:tabLst>
              <a:defRPr sz="2400" b="0">
                <a:solidFill>
                  <a:schemeClr val="tx1"/>
                </a:solidFill>
              </a:defRPr>
            </a:lvl1pPr>
            <a:lvl2pPr marL="0" indent="0" defTabSz="1800">
              <a:lnSpc>
                <a:spcPct val="125000"/>
              </a:lnSpc>
              <a:spcBef>
                <a:spcPts val="0"/>
              </a:spcBef>
              <a:spcAft>
                <a:spcPts val="600"/>
              </a:spcAft>
              <a:buNone/>
              <a:tabLst>
                <a:tab pos="180000" algn="l"/>
              </a:tabLst>
              <a:defRPr sz="2000"/>
            </a:lvl2pPr>
            <a:lvl3pPr marL="0" indent="0" defTabSz="1800">
              <a:lnSpc>
                <a:spcPct val="125000"/>
              </a:lnSpc>
              <a:spcBef>
                <a:spcPts val="0"/>
              </a:spcBef>
              <a:buNone/>
              <a:tabLst>
                <a:tab pos="180000" algn="l"/>
              </a:tabLst>
              <a:defRPr/>
            </a:lvl3pPr>
            <a:lvl4pPr marL="0" indent="0" defTabSz="1800">
              <a:lnSpc>
                <a:spcPct val="125000"/>
              </a:lnSpc>
              <a:spcBef>
                <a:spcPts val="0"/>
              </a:spcBef>
              <a:buNone/>
              <a:tabLst>
                <a:tab pos="180000" algn="l"/>
              </a:tabLst>
              <a:defRPr/>
            </a:lvl4pPr>
            <a:lvl5pPr marL="0" indent="0" defTabSz="1800">
              <a:lnSpc>
                <a:spcPct val="125000"/>
              </a:lnSpc>
              <a:spcBef>
                <a:spcPts val="0"/>
              </a:spcBef>
              <a:buNone/>
              <a:tabLst>
                <a:tab pos="180000" algn="l"/>
              </a:tabLst>
              <a:defRPr/>
            </a:lvl5pPr>
          </a:lstStyle>
          <a:p>
            <a:pPr lvl="0"/>
            <a:r>
              <a:rPr kumimoji="1" lang="ja-JP" altLang="en-US" dirty="0"/>
              <a:t>マスター テキストの書式設定</a:t>
            </a:r>
          </a:p>
        </p:txBody>
      </p:sp>
      <p:sp>
        <p:nvSpPr>
          <p:cNvPr id="42" name="テキスト プレースホルダー 33"/>
          <p:cNvSpPr>
            <a:spLocks noGrp="1"/>
          </p:cNvSpPr>
          <p:nvPr>
            <p:ph type="body" sz="quarter" idx="17"/>
          </p:nvPr>
        </p:nvSpPr>
        <p:spPr>
          <a:xfrm>
            <a:off x="814918" y="692150"/>
            <a:ext cx="10562167" cy="523220"/>
          </a:xfrm>
          <a:prstGeom prst="rect">
            <a:avLst/>
          </a:prstGeom>
        </p:spPr>
        <p:txBody>
          <a:bodyPr wrap="square" lIns="0" rIns="0" anchor="t" anchorCtr="0">
            <a:spAutoFit/>
          </a:bodyPr>
          <a:lstStyle>
            <a:lvl1pPr marL="0" indent="0" algn="just" defTabSz="1800">
              <a:lnSpc>
                <a:spcPct val="100000"/>
              </a:lnSpc>
              <a:spcBef>
                <a:spcPts val="0"/>
              </a:spcBef>
              <a:spcAft>
                <a:spcPts val="0"/>
              </a:spcAft>
              <a:buFont typeface="Arial" charset="0"/>
              <a:buNone/>
              <a:tabLst>
                <a:tab pos="180000" algn="l"/>
              </a:tabLst>
              <a:defRPr sz="2800" b="0">
                <a:solidFill>
                  <a:schemeClr val="accent1"/>
                </a:solidFill>
              </a:defRPr>
            </a:lvl1pPr>
            <a:lvl2pPr marL="0" indent="0" defTabSz="1800">
              <a:lnSpc>
                <a:spcPct val="125000"/>
              </a:lnSpc>
              <a:spcBef>
                <a:spcPts val="0"/>
              </a:spcBef>
              <a:spcAft>
                <a:spcPts val="600"/>
              </a:spcAft>
              <a:buNone/>
              <a:tabLst>
                <a:tab pos="180000" algn="l"/>
              </a:tabLst>
              <a:defRPr sz="2000"/>
            </a:lvl2pPr>
            <a:lvl3pPr marL="0" indent="0" defTabSz="1800">
              <a:lnSpc>
                <a:spcPct val="125000"/>
              </a:lnSpc>
              <a:spcBef>
                <a:spcPts val="0"/>
              </a:spcBef>
              <a:buNone/>
              <a:tabLst>
                <a:tab pos="180000" algn="l"/>
              </a:tabLst>
              <a:defRPr/>
            </a:lvl3pPr>
            <a:lvl4pPr marL="0" indent="0" defTabSz="1800">
              <a:lnSpc>
                <a:spcPct val="125000"/>
              </a:lnSpc>
              <a:spcBef>
                <a:spcPts val="0"/>
              </a:spcBef>
              <a:buNone/>
              <a:tabLst>
                <a:tab pos="180000" algn="l"/>
              </a:tabLst>
              <a:defRPr/>
            </a:lvl4pPr>
            <a:lvl5pPr marL="0" indent="0" defTabSz="1800">
              <a:lnSpc>
                <a:spcPct val="125000"/>
              </a:lnSpc>
              <a:spcBef>
                <a:spcPts val="0"/>
              </a:spcBef>
              <a:buNone/>
              <a:tabLst>
                <a:tab pos="180000" algn="l"/>
              </a:tabLst>
              <a:defRPr/>
            </a:lvl5pPr>
          </a:lstStyle>
          <a:p>
            <a:pPr lvl="0"/>
            <a:r>
              <a:rPr kumimoji="1" lang="ja-JP" altLang="en-US" dirty="0"/>
              <a:t>マスター テキストの書式設定</a:t>
            </a:r>
          </a:p>
        </p:txBody>
      </p:sp>
      <p:sp>
        <p:nvSpPr>
          <p:cNvPr id="41" name="テキスト プレースホルダー 33"/>
          <p:cNvSpPr>
            <a:spLocks noGrp="1"/>
          </p:cNvSpPr>
          <p:nvPr>
            <p:ph type="body" sz="quarter" idx="16"/>
          </p:nvPr>
        </p:nvSpPr>
        <p:spPr>
          <a:xfrm>
            <a:off x="814917" y="384374"/>
            <a:ext cx="10562167" cy="307777"/>
          </a:xfrm>
          <a:prstGeom prst="rect">
            <a:avLst/>
          </a:prstGeom>
        </p:spPr>
        <p:txBody>
          <a:bodyPr wrap="square" lIns="0" rIns="0" anchor="b" anchorCtr="0">
            <a:spAutoFit/>
          </a:bodyPr>
          <a:lstStyle>
            <a:lvl1pPr marL="0" indent="0" algn="just" defTabSz="1800">
              <a:lnSpc>
                <a:spcPct val="100000"/>
              </a:lnSpc>
              <a:spcBef>
                <a:spcPts val="0"/>
              </a:spcBef>
              <a:spcAft>
                <a:spcPts val="0"/>
              </a:spcAft>
              <a:buFont typeface="Arial" charset="0"/>
              <a:buNone/>
              <a:tabLst>
                <a:tab pos="180000" algn="l"/>
              </a:tabLst>
              <a:defRPr sz="1400" b="1">
                <a:solidFill>
                  <a:schemeClr val="accent2"/>
                </a:solidFill>
              </a:defRPr>
            </a:lvl1pPr>
            <a:lvl2pPr marL="0" indent="0" defTabSz="1800">
              <a:lnSpc>
                <a:spcPct val="125000"/>
              </a:lnSpc>
              <a:spcBef>
                <a:spcPts val="0"/>
              </a:spcBef>
              <a:spcAft>
                <a:spcPts val="600"/>
              </a:spcAft>
              <a:buNone/>
              <a:tabLst>
                <a:tab pos="180000" algn="l"/>
              </a:tabLst>
              <a:defRPr sz="2000"/>
            </a:lvl2pPr>
            <a:lvl3pPr marL="0" indent="0" defTabSz="1800">
              <a:lnSpc>
                <a:spcPct val="125000"/>
              </a:lnSpc>
              <a:spcBef>
                <a:spcPts val="0"/>
              </a:spcBef>
              <a:buNone/>
              <a:tabLst>
                <a:tab pos="180000" algn="l"/>
              </a:tabLst>
              <a:defRPr/>
            </a:lvl3pPr>
            <a:lvl4pPr marL="0" indent="0" defTabSz="1800">
              <a:lnSpc>
                <a:spcPct val="125000"/>
              </a:lnSpc>
              <a:spcBef>
                <a:spcPts val="0"/>
              </a:spcBef>
              <a:buNone/>
              <a:tabLst>
                <a:tab pos="180000" algn="l"/>
              </a:tabLst>
              <a:defRPr/>
            </a:lvl4pPr>
            <a:lvl5pPr marL="0" indent="0" defTabSz="1800">
              <a:lnSpc>
                <a:spcPct val="125000"/>
              </a:lnSpc>
              <a:spcBef>
                <a:spcPts val="0"/>
              </a:spcBef>
              <a:buNone/>
              <a:tabLst>
                <a:tab pos="180000" algn="l"/>
              </a:tabLst>
              <a:defRPr/>
            </a:lvl5pPr>
          </a:lstStyle>
          <a:p>
            <a:pPr lvl="0"/>
            <a:r>
              <a:rPr kumimoji="1" lang="ja-JP" altLang="en-US"/>
              <a:t>マスター テキストの書式設定</a:t>
            </a:r>
          </a:p>
        </p:txBody>
      </p:sp>
    </p:spTree>
    <p:extLst>
      <p:ext uri="{BB962C8B-B14F-4D97-AF65-F5344CB8AC3E}">
        <p14:creationId xmlns:p14="http://schemas.microsoft.com/office/powerpoint/2010/main" val="347042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Blanc">
    <p:spTree>
      <p:nvGrpSpPr>
        <p:cNvPr id="1" name=""/>
        <p:cNvGrpSpPr/>
        <p:nvPr/>
      </p:nvGrpSpPr>
      <p:grpSpPr>
        <a:xfrm>
          <a:off x="0" y="0"/>
          <a:ext cx="0" cy="0"/>
          <a:chOff x="0" y="0"/>
          <a:chExt cx="0" cy="0"/>
        </a:xfrm>
      </p:grpSpPr>
      <p:sp>
        <p:nvSpPr>
          <p:cNvPr id="3" name="正方形/長方形 2"/>
          <p:cNvSpPr/>
          <p:nvPr userDrawn="1"/>
        </p:nvSpPr>
        <p:spPr>
          <a:xfrm>
            <a:off x="9823266" y="6400799"/>
            <a:ext cx="2316480" cy="431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endParaRPr lang="ja-JP" altLang="en-US" dirty="0">
              <a:solidFill>
                <a:srgbClr val="FFFFFF"/>
              </a:solidFill>
            </a:endParaRPr>
          </a:p>
        </p:txBody>
      </p:sp>
    </p:spTree>
    <p:extLst>
      <p:ext uri="{BB962C8B-B14F-4D97-AF65-F5344CB8AC3E}">
        <p14:creationId xmlns:p14="http://schemas.microsoft.com/office/powerpoint/2010/main" val="2377073827"/>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Standard type　Long titl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62045" y="0"/>
            <a:ext cx="5229955" cy="2524477"/>
          </a:xfrm>
          <a:prstGeom prst="rect">
            <a:avLst/>
          </a:prstGeom>
        </p:spPr>
      </p:pic>
      <p:pic>
        <p:nvPicPr>
          <p:cNvPr id="14" name="図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9122" y="157131"/>
            <a:ext cx="2518420" cy="863459"/>
          </a:xfrm>
          <a:prstGeom prst="rect">
            <a:avLst/>
          </a:prstGeom>
        </p:spPr>
      </p:pic>
      <p:sp>
        <p:nvSpPr>
          <p:cNvPr id="11"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b" anchorCtr="0">
            <a:sp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8"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
        <p:nvSpPr>
          <p:cNvPr id="15" name="テキスト プレースホルダー 24"/>
          <p:cNvSpPr>
            <a:spLocks noGrp="1"/>
          </p:cNvSpPr>
          <p:nvPr>
            <p:ph type="body" sz="quarter" idx="18"/>
          </p:nvPr>
        </p:nvSpPr>
        <p:spPr bwMode="auto">
          <a:xfrm>
            <a:off x="468000" y="2615165"/>
            <a:ext cx="10680061"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6" name="タイトル 4"/>
          <p:cNvSpPr>
            <a:spLocks noGrp="1"/>
          </p:cNvSpPr>
          <p:nvPr>
            <p:ph type="title" hasCustomPrompt="1"/>
          </p:nvPr>
        </p:nvSpPr>
        <p:spPr>
          <a:xfrm>
            <a:off x="467999" y="3162920"/>
            <a:ext cx="10680061"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spTree>
    <p:extLst>
      <p:ext uri="{BB962C8B-B14F-4D97-AF65-F5344CB8AC3E}">
        <p14:creationId xmlns:p14="http://schemas.microsoft.com/office/powerpoint/2010/main" val="214912726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Blanc">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7071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yout 3">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stretch>
            <a:fillRect/>
          </a:stretch>
        </p:blipFill>
        <p:spPr>
          <a:xfrm>
            <a:off x="0" y="0"/>
            <a:ext cx="12192000" cy="780440"/>
          </a:xfrm>
          <a:prstGeom prst="rect">
            <a:avLst/>
          </a:prstGeom>
        </p:spPr>
      </p:pic>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j-ea"/>
                <a:ea typeface="+mj-ea"/>
              </a:defRPr>
            </a:lvl1pPr>
          </a:lstStyle>
          <a:p>
            <a:pPr lvl="0"/>
            <a:r>
              <a:rPr lang="ja-JP" altLang="en-US" dirty="0"/>
              <a:t>マスター タイトルの書式設定</a:t>
            </a:r>
          </a:p>
        </p:txBody>
      </p:sp>
      <p:sp>
        <p:nvSpPr>
          <p:cNvPr id="19" name="コンテンツ プレースホルダー 2"/>
          <p:cNvSpPr>
            <a:spLocks noGrp="1"/>
          </p:cNvSpPr>
          <p:nvPr>
            <p:ph idx="1"/>
          </p:nvPr>
        </p:nvSpPr>
        <p:spPr>
          <a:xfrm>
            <a:off x="479425" y="944563"/>
            <a:ext cx="11244263" cy="5486338"/>
          </a:xfrm>
          <a:prstGeom prst="rect">
            <a:avLst/>
          </a:prstGeom>
        </p:spPr>
        <p:txBody>
          <a:bodyPr lIns="0" rIns="0"/>
          <a:lstStyle>
            <a:lvl1pPr marL="0" indent="-216000">
              <a:lnSpc>
                <a:spcPct val="100000"/>
              </a:lnSpc>
              <a:spcBef>
                <a:spcPts val="1200"/>
              </a:spcBef>
              <a:spcAft>
                <a:spcPts val="750"/>
              </a:spcAft>
              <a:buFont typeface="Arial" panose="020B0604020202020204" pitchFamily="34" charset="0"/>
              <a:buChar char="•"/>
              <a:defRPr sz="2600">
                <a:latin typeface="+mn-ea"/>
                <a:ea typeface="+mn-ea"/>
              </a:defRPr>
            </a:lvl1pPr>
            <a:lvl2pPr marL="792000">
              <a:lnSpc>
                <a:spcPct val="100000"/>
              </a:lnSpc>
              <a:spcBef>
                <a:spcPts val="300"/>
              </a:spcBef>
              <a:spcAft>
                <a:spcPts val="300"/>
              </a:spcAft>
              <a:defRPr sz="2400">
                <a:latin typeface="+mn-ea"/>
                <a:ea typeface="+mn-ea"/>
              </a:defRPr>
            </a:lvl2pPr>
            <a:lvl3pPr marL="1440000">
              <a:lnSpc>
                <a:spcPct val="100000"/>
              </a:lnSpc>
              <a:spcBef>
                <a:spcPts val="300"/>
              </a:spcBef>
              <a:spcAft>
                <a:spcPts val="300"/>
              </a:spcAft>
              <a:defRPr>
                <a:latin typeface="+mn-ea"/>
                <a:ea typeface="+mn-ea"/>
              </a:defRPr>
            </a:lvl3pPr>
            <a:lvl4pPr marL="1268550" indent="0">
              <a:buNone/>
              <a:defRPr/>
            </a:lvl4pPr>
            <a:lvl5pPr marL="1628550" indent="0">
              <a:buNone/>
              <a:defRPr/>
            </a:lvl5pPr>
            <a:lvl6pPr marL="1714500" indent="0">
              <a:buNone/>
              <a:defRPr/>
            </a:lvl6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p:txBody>
      </p:sp>
    </p:spTree>
    <p:extLst>
      <p:ext uri="{BB962C8B-B14F-4D97-AF65-F5344CB8AC3E}">
        <p14:creationId xmlns:p14="http://schemas.microsoft.com/office/powerpoint/2010/main" val="2046651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ing page">
    <p:spTree>
      <p:nvGrpSpPr>
        <p:cNvPr id="1" name=""/>
        <p:cNvGrpSpPr/>
        <p:nvPr/>
      </p:nvGrpSpPr>
      <p:grpSpPr>
        <a:xfrm>
          <a:off x="0" y="0"/>
          <a:ext cx="0" cy="0"/>
          <a:chOff x="0" y="0"/>
          <a:chExt cx="0" cy="0"/>
        </a:xfrm>
      </p:grpSpPr>
      <p:pic>
        <p:nvPicPr>
          <p:cNvPr id="11" name="図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8130793" y="0"/>
            <a:ext cx="4061207" cy="6848475"/>
          </a:xfrm>
          <a:prstGeom prst="rect">
            <a:avLst/>
          </a:prstGeom>
        </p:spPr>
      </p:pic>
      <p:sp>
        <p:nvSpPr>
          <p:cNvPr id="13"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ea typeface="東芝 Pゴシック"/>
                <a:cs typeface="Segoe UI Semilight" panose="020B0402040204020203" pitchFamily="34" charset="0"/>
              </a:rPr>
              <a:pPr eaLnBrk="0" hangingPunct="0">
                <a:tabLst>
                  <a:tab pos="568218" algn="ctr"/>
                  <a:tab pos="857089" algn="l"/>
                  <a:tab pos="1088820" algn="l"/>
                </a:tabLst>
              </a:pPr>
              <a:t>‹#›</a:t>
            </a:fld>
            <a:endParaRPr lang="en-US" altLang="ja-JP" dirty="0">
              <a:ea typeface="東芝 Pゴシック"/>
              <a:cs typeface="Segoe UI Semilight" panose="020B0402040204020203" pitchFamily="34" charset="0"/>
            </a:endParaRPr>
          </a:p>
        </p:txBody>
      </p:sp>
      <p:pic>
        <p:nvPicPr>
          <p:cNvPr id="7" name="図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9122" y="157131"/>
            <a:ext cx="2518420" cy="863459"/>
          </a:xfrm>
          <a:prstGeom prst="rect">
            <a:avLst/>
          </a:prstGeom>
        </p:spPr>
      </p:pic>
      <p:sp>
        <p:nvSpPr>
          <p:cNvPr id="9" name="タイトル 1"/>
          <p:cNvSpPr>
            <a:spLocks noGrp="1"/>
          </p:cNvSpPr>
          <p:nvPr>
            <p:ph type="title" hasCustomPrompt="1"/>
          </p:nvPr>
        </p:nvSpPr>
        <p:spPr>
          <a:xfrm>
            <a:off x="1" y="3064074"/>
            <a:ext cx="7535916" cy="523141"/>
          </a:xfrm>
          <a:prstGeom prst="rect">
            <a:avLst/>
          </a:prstGeom>
        </p:spPr>
        <p:txBody>
          <a:bodyPr lIns="468000" rIns="0"/>
          <a:lstStyle>
            <a:lvl1pPr>
              <a:defRPr sz="2800" b="0">
                <a:latin typeface="+mn-ea"/>
                <a:ea typeface="+mn-ea"/>
              </a:defRPr>
            </a:lvl1pPr>
          </a:lstStyle>
          <a:p>
            <a:pPr lvl="0"/>
            <a:r>
              <a:rPr kumimoji="1" lang="ja-JP" altLang="en-US" dirty="0"/>
              <a:t>マスター テキストの書式設定</a:t>
            </a:r>
          </a:p>
        </p:txBody>
      </p:sp>
      <p:sp>
        <p:nvSpPr>
          <p:cNvPr id="12" name="フッター プレースホルダー 3"/>
          <p:cNvSpPr txBox="1">
            <a:spLocks/>
          </p:cNvSpPr>
          <p:nvPr userDrawn="1"/>
        </p:nvSpPr>
        <p:spPr bwMode="auto">
          <a:xfrm>
            <a:off x="10295519" y="6557529"/>
            <a:ext cx="141705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東芝 Pゴシック"/>
                <a:ea typeface="東芝 Pゴシック"/>
              </a:rPr>
              <a:t>© 2020 Toshiba Corporation </a:t>
            </a:r>
            <a:endParaRPr lang="ja-JP" sz="800" dirty="0">
              <a:latin typeface="東芝 Pゴシック"/>
              <a:ea typeface="東芝 Pゴシック"/>
            </a:endParaRPr>
          </a:p>
        </p:txBody>
      </p:sp>
    </p:spTree>
    <p:extLst>
      <p:ext uri="{BB962C8B-B14F-4D97-AF65-F5344CB8AC3E}">
        <p14:creationId xmlns:p14="http://schemas.microsoft.com/office/powerpoint/2010/main" val="6044378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ing ">
    <p:spTree>
      <p:nvGrpSpPr>
        <p:cNvPr id="1" name=""/>
        <p:cNvGrpSpPr/>
        <p:nvPr/>
      </p:nvGrpSpPr>
      <p:grpSpPr>
        <a:xfrm>
          <a:off x="0" y="0"/>
          <a:ext cx="0" cy="0"/>
          <a:chOff x="0" y="0"/>
          <a:chExt cx="0" cy="0"/>
        </a:xfrm>
      </p:grpSpPr>
      <p:pic>
        <p:nvPicPr>
          <p:cNvPr id="5" name="図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40000" y="2552657"/>
            <a:ext cx="5112000" cy="1752687"/>
          </a:xfrm>
          <a:prstGeom prst="rect">
            <a:avLst/>
          </a:prstGeom>
        </p:spPr>
      </p:pic>
    </p:spTree>
    <p:extLst>
      <p:ext uri="{BB962C8B-B14F-4D97-AF65-F5344CB8AC3E}">
        <p14:creationId xmlns:p14="http://schemas.microsoft.com/office/powerpoint/2010/main" val="35085058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tent slide 2">
    <p:spTree>
      <p:nvGrpSpPr>
        <p:cNvPr id="1" name=""/>
        <p:cNvGrpSpPr/>
        <p:nvPr/>
      </p:nvGrpSpPr>
      <p:grpSpPr>
        <a:xfrm>
          <a:off x="0" y="0"/>
          <a:ext cx="0" cy="0"/>
          <a:chOff x="0" y="0"/>
          <a:chExt cx="0" cy="0"/>
        </a:xfrm>
      </p:grpSpPr>
      <p:sp>
        <p:nvSpPr>
          <p:cNvPr id="10" name="テキスト プレースホルダー 6"/>
          <p:cNvSpPr>
            <a:spLocks noGrp="1"/>
          </p:cNvSpPr>
          <p:nvPr>
            <p:ph type="body" sz="quarter" idx="22"/>
          </p:nvPr>
        </p:nvSpPr>
        <p:spPr>
          <a:xfrm>
            <a:off x="0" y="5616099"/>
            <a:ext cx="12192000" cy="763625"/>
          </a:xfrm>
          <a:prstGeom prst="rect">
            <a:avLst/>
          </a:prstGeom>
          <a:solidFill>
            <a:srgbClr val="0064D2"/>
          </a:solidFill>
        </p:spPr>
        <p:txBody>
          <a:bodyPr wrap="square" lIns="468000" tIns="180000" rIns="468000" bIns="180000" anchor="b" anchorCtr="0">
            <a:spAutoFit/>
          </a:bodyPr>
          <a:lstStyle>
            <a:lvl1pPr marL="0" indent="0" algn="ctr">
              <a:lnSpc>
                <a:spcPct val="100000"/>
              </a:lnSpc>
              <a:spcBef>
                <a:spcPts val="0"/>
              </a:spcBef>
              <a:buFontTx/>
              <a:buNone/>
              <a:defRPr sz="2600" b="1">
                <a:solidFill>
                  <a:schemeClr val="bg1"/>
                </a:solidFill>
                <a:latin typeface="+mn-lt"/>
                <a:ea typeface="+mj-ea"/>
              </a:defRPr>
            </a:lvl1pPr>
          </a:lstStyle>
          <a:p>
            <a:r>
              <a:rPr kumimoji="1" lang="ja-JP" altLang="en-US" dirty="0"/>
              <a:t>マスター テキストの書式設定</a:t>
            </a:r>
          </a:p>
        </p:txBody>
      </p:sp>
      <p:sp>
        <p:nvSpPr>
          <p:cNvPr id="9" name="テキスト プレースホルダー 5"/>
          <p:cNvSpPr>
            <a:spLocks noGrp="1"/>
          </p:cNvSpPr>
          <p:nvPr>
            <p:ph type="body" sz="quarter" idx="14"/>
          </p:nvPr>
        </p:nvSpPr>
        <p:spPr>
          <a:xfrm>
            <a:off x="468000" y="989477"/>
            <a:ext cx="11244575" cy="588211"/>
          </a:xfrm>
          <a:prstGeom prst="rect">
            <a:avLst/>
          </a:prstGeom>
        </p:spPr>
        <p:txBody>
          <a:bodyPr lIns="0" rIns="0"/>
          <a:lstStyle>
            <a:lvl1pPr marL="0" indent="0">
              <a:lnSpc>
                <a:spcPct val="100000"/>
              </a:lnSpc>
              <a:spcBef>
                <a:spcPts val="0"/>
              </a:spcBef>
              <a:buFontTx/>
              <a:buNone/>
              <a:defRPr sz="2600">
                <a:latin typeface="+mn-lt"/>
                <a:ea typeface="+mn-ea"/>
                <a:cs typeface="東芝 Pゴシック" panose="020B0500000000000000" pitchFamily="50" charset="-128"/>
              </a:defRPr>
            </a:lvl1pPr>
          </a:lstStyle>
          <a:p>
            <a:r>
              <a:rPr kumimoji="1" lang="ja-JP" altLang="en-US" dirty="0"/>
              <a:t>マスター テキストの書式設定</a:t>
            </a:r>
          </a:p>
        </p:txBody>
      </p:sp>
    </p:spTree>
    <p:extLst>
      <p:ext uri="{BB962C8B-B14F-4D97-AF65-F5344CB8AC3E}">
        <p14:creationId xmlns:p14="http://schemas.microsoft.com/office/powerpoint/2010/main" val="3215025953"/>
      </p:ext>
    </p:extLst>
  </p:cSld>
  <p:clrMapOvr>
    <a:masterClrMapping/>
  </p:clrMapOvr>
  <mc:AlternateContent xmlns:mc="http://schemas.openxmlformats.org/markup-compatibility/2006" xmlns:p14="http://schemas.microsoft.com/office/powerpoint/2010/main">
    <mc:Choice Requires="p14">
      <p:transition spd="slow" advClick="0" advTm="8000">
        <p14:reveal/>
      </p:transition>
    </mc:Choice>
    <mc:Fallback xmlns="">
      <p:transition spd="slow" advClick="0" advTm="8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slide 1">
    <p:spTree>
      <p:nvGrpSpPr>
        <p:cNvPr id="1" name=""/>
        <p:cNvGrpSpPr/>
        <p:nvPr/>
      </p:nvGrpSpPr>
      <p:grpSpPr>
        <a:xfrm>
          <a:off x="0" y="0"/>
          <a:ext cx="0" cy="0"/>
          <a:chOff x="0" y="0"/>
          <a:chExt cx="0" cy="0"/>
        </a:xfrm>
      </p:grpSpPr>
      <p:sp>
        <p:nvSpPr>
          <p:cNvPr id="8" name="テキスト プレースホルダー 5"/>
          <p:cNvSpPr>
            <a:spLocks noGrp="1"/>
          </p:cNvSpPr>
          <p:nvPr>
            <p:ph type="body" sz="quarter" idx="14"/>
          </p:nvPr>
        </p:nvSpPr>
        <p:spPr>
          <a:xfrm>
            <a:off x="468000" y="1802111"/>
            <a:ext cx="11244575" cy="588211"/>
          </a:xfrm>
          <a:prstGeom prst="rect">
            <a:avLst/>
          </a:prstGeom>
        </p:spPr>
        <p:txBody>
          <a:bodyPr lIns="0" rIns="0"/>
          <a:lstStyle>
            <a:lvl1pPr marL="0" indent="0">
              <a:lnSpc>
                <a:spcPct val="100000"/>
              </a:lnSpc>
              <a:spcBef>
                <a:spcPts val="0"/>
              </a:spcBef>
              <a:buFontTx/>
              <a:buNone/>
              <a:defRPr sz="2600">
                <a:latin typeface="+mn-lt"/>
                <a:ea typeface="+mn-ea"/>
                <a:cs typeface="東芝 Pゴシック" panose="020B0500000000000000" pitchFamily="50" charset="-128"/>
              </a:defRPr>
            </a:lvl1pPr>
          </a:lstStyle>
          <a:p>
            <a:pPr lvl="0"/>
            <a:r>
              <a:rPr kumimoji="1" lang="ja-JP" altLang="en-US"/>
              <a:t>マスター テキストの書式設定</a:t>
            </a:r>
          </a:p>
        </p:txBody>
      </p:sp>
      <p:sp>
        <p:nvSpPr>
          <p:cNvPr id="9" name="Rectangle 3"/>
          <p:cNvSpPr>
            <a:spLocks noGrp="1" noChangeArrowheads="1"/>
          </p:cNvSpPr>
          <p:nvPr>
            <p:ph type="title"/>
          </p:nvPr>
        </p:nvSpPr>
        <p:spPr bwMode="auto">
          <a:xfrm>
            <a:off x="1" y="0"/>
            <a:ext cx="11445765"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a:t>マスター タイトルの書式設定</a:t>
            </a:r>
            <a:endParaRPr lang="ja-JP" altLang="en-US" dirty="0"/>
          </a:p>
        </p:txBody>
      </p:sp>
      <p:sp>
        <p:nvSpPr>
          <p:cNvPr id="13" name="テキスト プレースホルダー 5"/>
          <p:cNvSpPr>
            <a:spLocks noGrp="1"/>
          </p:cNvSpPr>
          <p:nvPr>
            <p:ph type="body" sz="quarter" idx="19"/>
          </p:nvPr>
        </p:nvSpPr>
        <p:spPr>
          <a:xfrm>
            <a:off x="-5713" y="763772"/>
            <a:ext cx="12197713" cy="763625"/>
          </a:xfrm>
          <a:prstGeom prst="rect">
            <a:avLst/>
          </a:prstGeom>
          <a:solidFill>
            <a:schemeClr val="accent1"/>
          </a:solidFill>
          <a:ln>
            <a:noFill/>
          </a:ln>
        </p:spPr>
        <p:txBody>
          <a:bodyPr wrap="square" lIns="468000" tIns="180000" rIns="468000" bIns="180000" anchor="t" anchorCtr="0">
            <a:spAutoFit/>
          </a:bodyPr>
          <a:lstStyle>
            <a:lvl1pPr marL="0" indent="0" algn="ctr">
              <a:lnSpc>
                <a:spcPct val="100000"/>
              </a:lnSpc>
              <a:spcBef>
                <a:spcPts val="0"/>
              </a:spcBef>
              <a:buNone/>
              <a:defRPr sz="2600" b="1">
                <a:solidFill>
                  <a:schemeClr val="bg1"/>
                </a:solidFill>
                <a:latin typeface="+mn-lt"/>
                <a:ea typeface="+mj-ea"/>
                <a:cs typeface="東芝 Pゴシック" panose="020B0500000000000000" pitchFamily="50"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4858703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ayout 4">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stretch>
            <a:fillRect/>
          </a:stretch>
        </p:blipFill>
        <p:spPr>
          <a:xfrm>
            <a:off x="0" y="0"/>
            <a:ext cx="12192000" cy="780440"/>
          </a:xfrm>
          <a:prstGeom prst="rect">
            <a:avLst/>
          </a:prstGeom>
        </p:spPr>
      </p:pic>
      <p:sp>
        <p:nvSpPr>
          <p:cNvPr id="10"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ea typeface="東芝 Pゴシック"/>
                <a:cs typeface="Meiryo UI" panose="020B0604030504040204" pitchFamily="50" charset="-128"/>
              </a:rPr>
              <a:pPr eaLnBrk="0" hangingPunct="0">
                <a:tabLst>
                  <a:tab pos="568218" algn="ctr"/>
                  <a:tab pos="857089" algn="l"/>
                  <a:tab pos="1088820" algn="l"/>
                </a:tabLst>
              </a:pPr>
              <a:t>‹#›</a:t>
            </a:fld>
            <a:endParaRPr lang="en-US" altLang="ja-JP" dirty="0">
              <a:ea typeface="東芝 Pゴシック"/>
              <a:cs typeface="Meiryo UI" panose="020B0604030504040204" pitchFamily="50" charset="-128"/>
            </a:endParaRPr>
          </a:p>
        </p:txBody>
      </p:sp>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a:t>マスター タイトルの書式設定</a:t>
            </a:r>
          </a:p>
        </p:txBody>
      </p:sp>
      <p:sp>
        <p:nvSpPr>
          <p:cNvPr id="7" name="テキスト プレースホルダー 2"/>
          <p:cNvSpPr>
            <a:spLocks noGrp="1"/>
          </p:cNvSpPr>
          <p:nvPr>
            <p:ph type="body" sz="quarter" idx="20"/>
          </p:nvPr>
        </p:nvSpPr>
        <p:spPr>
          <a:xfrm>
            <a:off x="468000" y="989477"/>
            <a:ext cx="11244575" cy="490202"/>
          </a:xfrm>
          <a:prstGeom prst="rect">
            <a:avLst/>
          </a:prstGeom>
        </p:spPr>
        <p:txBody>
          <a:bodyPr lIns="0" rIns="0"/>
          <a:lstStyle>
            <a:lvl1pPr marL="0" marR="0" indent="0" algn="l" defTabSz="685800" rtl="0" eaLnBrk="1" fontAlgn="auto" latinLnBrk="0" hangingPunct="1">
              <a:lnSpc>
                <a:spcPct val="100000"/>
              </a:lnSpc>
              <a:spcBef>
                <a:spcPts val="0"/>
              </a:spcBef>
              <a:spcAft>
                <a:spcPts val="0"/>
              </a:spcAft>
              <a:buClrTx/>
              <a:buSzTx/>
              <a:buFont typeface="Wingdings" charset="2"/>
              <a:buNone/>
              <a:tabLst/>
              <a:defRPr sz="2600">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マスター テキストの書式設定</a:t>
            </a:r>
          </a:p>
        </p:txBody>
      </p:sp>
      <p:sp>
        <p:nvSpPr>
          <p:cNvPr id="8" name="フッター プレースホルダー 3"/>
          <p:cNvSpPr txBox="1">
            <a:spLocks/>
          </p:cNvSpPr>
          <p:nvPr userDrawn="1"/>
        </p:nvSpPr>
        <p:spPr bwMode="auto">
          <a:xfrm>
            <a:off x="10337198" y="6557529"/>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東芝 Pゴシック"/>
                <a:ea typeface="東芝 Pゴシック"/>
                <a:cs typeface="Meiryo UI" panose="020B0604030504040204" pitchFamily="50" charset="-128"/>
              </a:rPr>
              <a:t>© 2020 Toshiba Corporation </a:t>
            </a:r>
            <a:endParaRPr lang="ja-JP" sz="800" dirty="0">
              <a:latin typeface="東芝 Pゴシック"/>
              <a:ea typeface="東芝 Pゴシック"/>
              <a:cs typeface="Meiryo UI" panose="020B0604030504040204" pitchFamily="50" charset="-128"/>
            </a:endParaRPr>
          </a:p>
        </p:txBody>
      </p:sp>
    </p:spTree>
    <p:extLst>
      <p:ext uri="{BB962C8B-B14F-4D97-AF65-F5344CB8AC3E}">
        <p14:creationId xmlns:p14="http://schemas.microsoft.com/office/powerpoint/2010/main" val="28551786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1 Standard type">
    <p:spTree>
      <p:nvGrpSpPr>
        <p:cNvPr id="1" name=""/>
        <p:cNvGrpSpPr/>
        <p:nvPr/>
      </p:nvGrpSpPr>
      <p:grpSpPr>
        <a:xfrm>
          <a:off x="0" y="0"/>
          <a:ext cx="0" cy="0"/>
          <a:chOff x="0" y="0"/>
          <a:chExt cx="0" cy="0"/>
        </a:xfrm>
      </p:grpSpPr>
      <p:pic>
        <p:nvPicPr>
          <p:cNvPr id="10" name="図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127480" y="0"/>
            <a:ext cx="4064520" cy="6858000"/>
          </a:xfrm>
          <a:prstGeom prst="rect">
            <a:avLst/>
          </a:prstGeom>
        </p:spPr>
      </p:pic>
      <p:pic>
        <p:nvPicPr>
          <p:cNvPr id="14" name="図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9122" y="157131"/>
            <a:ext cx="2518420" cy="863459"/>
          </a:xfrm>
          <a:prstGeom prst="rect">
            <a:avLst/>
          </a:prstGeom>
        </p:spPr>
      </p:pic>
      <p:sp>
        <p:nvSpPr>
          <p:cNvPr id="11"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b" anchorCtr="0">
            <a:sp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12" name="テキスト プレースホルダー 24"/>
          <p:cNvSpPr>
            <a:spLocks noGrp="1"/>
          </p:cNvSpPr>
          <p:nvPr>
            <p:ph type="body" sz="quarter" idx="17"/>
          </p:nvPr>
        </p:nvSpPr>
        <p:spPr bwMode="auto">
          <a:xfrm>
            <a:off x="468001" y="2615165"/>
            <a:ext cx="7075800"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3" name="タイトル 4"/>
          <p:cNvSpPr>
            <a:spLocks noGrp="1"/>
          </p:cNvSpPr>
          <p:nvPr>
            <p:ph type="title" hasCustomPrompt="1"/>
          </p:nvPr>
        </p:nvSpPr>
        <p:spPr>
          <a:xfrm>
            <a:off x="468000" y="3162920"/>
            <a:ext cx="7075800"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sp>
        <p:nvSpPr>
          <p:cNvPr id="8" name="フッター プレースホルダー 3"/>
          <p:cNvSpPr txBox="1">
            <a:spLocks/>
          </p:cNvSpPr>
          <p:nvPr userDrawn="1"/>
        </p:nvSpPr>
        <p:spPr bwMode="auto">
          <a:xfrm>
            <a:off x="10375670" y="6557529"/>
            <a:ext cx="133690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Tree>
    <p:extLst>
      <p:ext uri="{BB962C8B-B14F-4D97-AF65-F5344CB8AC3E}">
        <p14:creationId xmlns:p14="http://schemas.microsoft.com/office/powerpoint/2010/main" val="95792264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2 Standard type　Long title">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9122" y="157131"/>
            <a:ext cx="2518420" cy="863459"/>
          </a:xfrm>
          <a:prstGeom prst="rect">
            <a:avLst/>
          </a:prstGeom>
        </p:spPr>
      </p:pic>
      <p:sp>
        <p:nvSpPr>
          <p:cNvPr id="11"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b" anchorCtr="0">
            <a:sp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8"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
        <p:nvSpPr>
          <p:cNvPr id="15" name="テキスト プレースホルダー 24"/>
          <p:cNvSpPr>
            <a:spLocks noGrp="1"/>
          </p:cNvSpPr>
          <p:nvPr>
            <p:ph type="body" sz="quarter" idx="18"/>
          </p:nvPr>
        </p:nvSpPr>
        <p:spPr bwMode="auto">
          <a:xfrm>
            <a:off x="468000" y="2615165"/>
            <a:ext cx="10680061"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6" name="タイトル 4"/>
          <p:cNvSpPr>
            <a:spLocks noGrp="1"/>
          </p:cNvSpPr>
          <p:nvPr>
            <p:ph type="title" hasCustomPrompt="1"/>
          </p:nvPr>
        </p:nvSpPr>
        <p:spPr>
          <a:xfrm>
            <a:off x="467999" y="3162920"/>
            <a:ext cx="10680061"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pic>
        <p:nvPicPr>
          <p:cNvPr id="9" name="図 8"/>
          <p:cNvPicPr>
            <a:picLocks noChangeAspect="1"/>
          </p:cNvPicPr>
          <p:nvPr userDrawn="1"/>
        </p:nvPicPr>
        <p:blipFill rotWithShape="1">
          <a:blip r:embed="rId3" cstate="print">
            <a:extLst>
              <a:ext uri="{28A0092B-C50C-407E-A947-70E740481C1C}">
                <a14:useLocalDpi xmlns:a14="http://schemas.microsoft.com/office/drawing/2010/main"/>
              </a:ext>
            </a:extLst>
          </a:blip>
          <a:srcRect l="-12271"/>
          <a:stretch/>
        </p:blipFill>
        <p:spPr>
          <a:xfrm>
            <a:off x="6403599" y="-3131"/>
            <a:ext cx="5803899" cy="2496211"/>
          </a:xfrm>
          <a:prstGeom prst="rect">
            <a:avLst/>
          </a:prstGeom>
        </p:spPr>
      </p:pic>
    </p:spTree>
    <p:extLst>
      <p:ext uri="{BB962C8B-B14F-4D97-AF65-F5344CB8AC3E}">
        <p14:creationId xmlns:p14="http://schemas.microsoft.com/office/powerpoint/2010/main" val="143624639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 3 with Client name">
    <p:spTree>
      <p:nvGrpSpPr>
        <p:cNvPr id="1" name=""/>
        <p:cNvGrpSpPr/>
        <p:nvPr/>
      </p:nvGrpSpPr>
      <p:grpSpPr>
        <a:xfrm>
          <a:off x="0" y="0"/>
          <a:ext cx="0" cy="0"/>
          <a:chOff x="0" y="0"/>
          <a:chExt cx="0" cy="0"/>
        </a:xfrm>
      </p:grpSpPr>
      <p:pic>
        <p:nvPicPr>
          <p:cNvPr id="22" name="図 21"/>
          <p:cNvPicPr>
            <a:picLocks noChangeAspect="1"/>
          </p:cNvPicPr>
          <p:nvPr userDrawn="1"/>
        </p:nvPicPr>
        <p:blipFill rotWithShape="1">
          <a:blip r:embed="rId2" cstate="print">
            <a:extLst>
              <a:ext uri="{28A0092B-C50C-407E-A947-70E740481C1C}">
                <a14:useLocalDpi xmlns:a14="http://schemas.microsoft.com/office/drawing/2010/main"/>
              </a:ext>
            </a:extLst>
          </a:blip>
          <a:srcRect b="-12392"/>
          <a:stretch/>
        </p:blipFill>
        <p:spPr>
          <a:xfrm>
            <a:off x="8129516" y="0"/>
            <a:ext cx="4065120" cy="6858000"/>
          </a:xfrm>
          <a:prstGeom prst="rect">
            <a:avLst/>
          </a:prstGeom>
        </p:spPr>
      </p:pic>
      <p:pic>
        <p:nvPicPr>
          <p:cNvPr id="19" name="図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6143" y="4866249"/>
            <a:ext cx="2518420" cy="863459"/>
          </a:xfrm>
          <a:prstGeom prst="rect">
            <a:avLst/>
          </a:prstGeom>
        </p:spPr>
      </p:pic>
      <p:sp>
        <p:nvSpPr>
          <p:cNvPr id="12" name="テキスト プレースホルダー 2"/>
          <p:cNvSpPr>
            <a:spLocks noGrp="1"/>
          </p:cNvSpPr>
          <p:nvPr>
            <p:ph type="body" sz="quarter" idx="17" hasCustomPrompt="1"/>
          </p:nvPr>
        </p:nvSpPr>
        <p:spPr>
          <a:xfrm>
            <a:off x="468000" y="466014"/>
            <a:ext cx="7780650" cy="407859"/>
          </a:xfrm>
          <a:prstGeom prst="rect">
            <a:avLst/>
          </a:prstGeom>
        </p:spPr>
        <p:txBody>
          <a:bodyPr lIns="0" anchor="t" anchorCtr="0"/>
          <a:lstStyle>
            <a:lvl1pPr marL="0" indent="0">
              <a:buNone/>
              <a:defRPr sz="2000">
                <a:latin typeface="+mn-lt"/>
                <a:ea typeface="+mn-ea"/>
                <a:cs typeface="Meiryo UI" panose="020B0604030504040204" pitchFamily="50" charset="-128"/>
              </a:defRPr>
            </a:lvl1pPr>
          </a:lstStyle>
          <a:p>
            <a:pPr lvl="0"/>
            <a:r>
              <a:rPr kumimoji="1" lang="en-US" altLang="ja-JP" dirty="0"/>
              <a:t>To ABCDE</a:t>
            </a:r>
            <a:endParaRPr kumimoji="1" lang="ja-JP" altLang="en-US" dirty="0"/>
          </a:p>
        </p:txBody>
      </p:sp>
      <p:sp>
        <p:nvSpPr>
          <p:cNvPr id="14"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t" anchorCtr="0">
            <a:no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16" name="テキスト プレースホルダー 24"/>
          <p:cNvSpPr>
            <a:spLocks noGrp="1"/>
          </p:cNvSpPr>
          <p:nvPr>
            <p:ph type="body" sz="quarter" idx="18"/>
          </p:nvPr>
        </p:nvSpPr>
        <p:spPr bwMode="auto">
          <a:xfrm>
            <a:off x="468000" y="2615165"/>
            <a:ext cx="9227793"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7" name="タイトル 4"/>
          <p:cNvSpPr>
            <a:spLocks noGrp="1"/>
          </p:cNvSpPr>
          <p:nvPr>
            <p:ph type="title" hasCustomPrompt="1"/>
          </p:nvPr>
        </p:nvSpPr>
        <p:spPr>
          <a:xfrm>
            <a:off x="467999" y="3162920"/>
            <a:ext cx="9227793"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sp>
        <p:nvSpPr>
          <p:cNvPr id="11"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3905168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with Client nam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3441" y="0"/>
            <a:ext cx="4077269" cy="6106377"/>
          </a:xfrm>
          <a:prstGeom prst="rect">
            <a:avLst/>
          </a:prstGeom>
        </p:spPr>
      </p:pic>
      <p:pic>
        <p:nvPicPr>
          <p:cNvPr id="19" name="図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6143" y="4866249"/>
            <a:ext cx="2518420" cy="863459"/>
          </a:xfrm>
          <a:prstGeom prst="rect">
            <a:avLst/>
          </a:prstGeom>
        </p:spPr>
      </p:pic>
      <p:sp>
        <p:nvSpPr>
          <p:cNvPr id="12" name="テキスト プレースホルダー 2"/>
          <p:cNvSpPr>
            <a:spLocks noGrp="1"/>
          </p:cNvSpPr>
          <p:nvPr>
            <p:ph type="body" sz="quarter" idx="17" hasCustomPrompt="1"/>
          </p:nvPr>
        </p:nvSpPr>
        <p:spPr>
          <a:xfrm>
            <a:off x="468000" y="466014"/>
            <a:ext cx="7780650" cy="407859"/>
          </a:xfrm>
          <a:prstGeom prst="rect">
            <a:avLst/>
          </a:prstGeom>
        </p:spPr>
        <p:txBody>
          <a:bodyPr lIns="0" anchor="t" anchorCtr="0"/>
          <a:lstStyle>
            <a:lvl1pPr marL="0" indent="0">
              <a:buNone/>
              <a:defRPr sz="2000">
                <a:latin typeface="+mn-lt"/>
                <a:ea typeface="+mn-ea"/>
                <a:cs typeface="Meiryo UI" panose="020B0604030504040204" pitchFamily="50" charset="-128"/>
              </a:defRPr>
            </a:lvl1pPr>
          </a:lstStyle>
          <a:p>
            <a:pPr lvl="0"/>
            <a:r>
              <a:rPr kumimoji="1" lang="en-US" altLang="ja-JP" dirty="0"/>
              <a:t>To ABCDE</a:t>
            </a:r>
            <a:endParaRPr kumimoji="1" lang="ja-JP" altLang="en-US" dirty="0"/>
          </a:p>
        </p:txBody>
      </p:sp>
      <p:sp>
        <p:nvSpPr>
          <p:cNvPr id="14"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t" anchorCtr="0">
            <a:no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16" name="テキスト プレースホルダー 24"/>
          <p:cNvSpPr>
            <a:spLocks noGrp="1"/>
          </p:cNvSpPr>
          <p:nvPr>
            <p:ph type="body" sz="quarter" idx="18"/>
          </p:nvPr>
        </p:nvSpPr>
        <p:spPr bwMode="auto">
          <a:xfrm>
            <a:off x="468000" y="2615165"/>
            <a:ext cx="9227793"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7" name="タイトル 4"/>
          <p:cNvSpPr>
            <a:spLocks noGrp="1"/>
          </p:cNvSpPr>
          <p:nvPr>
            <p:ph type="title" hasCustomPrompt="1"/>
          </p:nvPr>
        </p:nvSpPr>
        <p:spPr>
          <a:xfrm>
            <a:off x="467999" y="3162920"/>
            <a:ext cx="9227793"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spTree>
    <p:extLst>
      <p:ext uri="{BB962C8B-B14F-4D97-AF65-F5344CB8AC3E}">
        <p14:creationId xmlns:p14="http://schemas.microsoft.com/office/powerpoint/2010/main" val="18846547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 4 with Client name Long title">
    <p:spTree>
      <p:nvGrpSpPr>
        <p:cNvPr id="1" name=""/>
        <p:cNvGrpSpPr/>
        <p:nvPr/>
      </p:nvGrpSpPr>
      <p:grpSpPr>
        <a:xfrm>
          <a:off x="0" y="0"/>
          <a:ext cx="0" cy="0"/>
          <a:chOff x="0" y="0"/>
          <a:chExt cx="0" cy="0"/>
        </a:xfrm>
      </p:grpSpPr>
      <p:pic>
        <p:nvPicPr>
          <p:cNvPr id="19" name="図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143" y="4866249"/>
            <a:ext cx="2518420" cy="863459"/>
          </a:xfrm>
          <a:prstGeom prst="rect">
            <a:avLst/>
          </a:prstGeom>
        </p:spPr>
      </p:pic>
      <p:sp>
        <p:nvSpPr>
          <p:cNvPr id="12" name="テキスト プレースホルダー 2"/>
          <p:cNvSpPr>
            <a:spLocks noGrp="1"/>
          </p:cNvSpPr>
          <p:nvPr>
            <p:ph type="body" sz="quarter" idx="17" hasCustomPrompt="1"/>
          </p:nvPr>
        </p:nvSpPr>
        <p:spPr>
          <a:xfrm>
            <a:off x="467999" y="466014"/>
            <a:ext cx="9961875" cy="407859"/>
          </a:xfrm>
          <a:prstGeom prst="rect">
            <a:avLst/>
          </a:prstGeom>
        </p:spPr>
        <p:txBody>
          <a:bodyPr lIns="0" anchor="t" anchorCtr="0"/>
          <a:lstStyle>
            <a:lvl1pPr marL="0" indent="0">
              <a:buNone/>
              <a:defRPr sz="2000">
                <a:latin typeface="+mn-lt"/>
                <a:ea typeface="+mn-ea"/>
                <a:cs typeface="Meiryo UI" panose="020B0604030504040204" pitchFamily="50" charset="-128"/>
              </a:defRPr>
            </a:lvl1pPr>
          </a:lstStyle>
          <a:p>
            <a:pPr lvl="0"/>
            <a:r>
              <a:rPr kumimoji="1" lang="en-US" altLang="ja-JP" dirty="0"/>
              <a:t>To ABCDE</a:t>
            </a:r>
            <a:endParaRPr kumimoji="1" lang="ja-JP" altLang="en-US" dirty="0"/>
          </a:p>
        </p:txBody>
      </p:sp>
      <p:sp>
        <p:nvSpPr>
          <p:cNvPr id="14"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t" anchorCtr="0">
            <a:no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16" name="テキスト プレースホルダー 24"/>
          <p:cNvSpPr>
            <a:spLocks noGrp="1"/>
          </p:cNvSpPr>
          <p:nvPr>
            <p:ph type="body" sz="quarter" idx="18"/>
          </p:nvPr>
        </p:nvSpPr>
        <p:spPr bwMode="auto">
          <a:xfrm>
            <a:off x="468000" y="2615165"/>
            <a:ext cx="10669901"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7" name="タイトル 4"/>
          <p:cNvSpPr>
            <a:spLocks noGrp="1"/>
          </p:cNvSpPr>
          <p:nvPr>
            <p:ph type="title" hasCustomPrompt="1"/>
          </p:nvPr>
        </p:nvSpPr>
        <p:spPr>
          <a:xfrm>
            <a:off x="467999" y="3162920"/>
            <a:ext cx="10669901"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sp>
        <p:nvSpPr>
          <p:cNvPr id="11"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pic>
        <p:nvPicPr>
          <p:cNvPr id="2" name="図 1"/>
          <p:cNvPicPr>
            <a:picLocks noChangeAspect="1"/>
          </p:cNvPicPr>
          <p:nvPr userDrawn="1"/>
        </p:nvPicPr>
        <p:blipFill rotWithShape="1">
          <a:blip r:embed="rId3" cstate="print">
            <a:extLst>
              <a:ext uri="{28A0092B-C50C-407E-A947-70E740481C1C}">
                <a14:useLocalDpi xmlns:a14="http://schemas.microsoft.com/office/drawing/2010/main"/>
              </a:ext>
            </a:extLst>
          </a:blip>
          <a:srcRect l="-12271"/>
          <a:stretch/>
        </p:blipFill>
        <p:spPr>
          <a:xfrm rot="16200000" flipV="1">
            <a:off x="8041949" y="1653844"/>
            <a:ext cx="5803899" cy="2496211"/>
          </a:xfrm>
          <a:prstGeom prst="rect">
            <a:avLst/>
          </a:prstGeom>
        </p:spPr>
      </p:pic>
    </p:spTree>
    <p:extLst>
      <p:ext uri="{BB962C8B-B14F-4D97-AF65-F5344CB8AC3E}">
        <p14:creationId xmlns:p14="http://schemas.microsoft.com/office/powerpoint/2010/main" val="1587439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userDrawn="1"/>
        </p:nvPicPr>
        <p:blipFill rotWithShape="1">
          <a:blip r:embed="rId2" cstate="print">
            <a:extLst>
              <a:ext uri="{28A0092B-C50C-407E-A947-70E740481C1C}">
                <a14:useLocalDpi xmlns:a14="http://schemas.microsoft.com/office/drawing/2010/main"/>
              </a:ext>
            </a:extLst>
          </a:blip>
          <a:srcRect b="-12576"/>
          <a:stretch/>
        </p:blipFill>
        <p:spPr>
          <a:xfrm>
            <a:off x="10154456" y="-11214"/>
            <a:ext cx="2036716" cy="6869214"/>
          </a:xfrm>
          <a:prstGeom prst="rect">
            <a:avLst/>
          </a:prstGeom>
        </p:spPr>
      </p:pic>
      <p:sp>
        <p:nvSpPr>
          <p:cNvPr id="18"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34" name="タイトル 1"/>
          <p:cNvSpPr>
            <a:spLocks noGrp="1"/>
          </p:cNvSpPr>
          <p:nvPr>
            <p:ph type="title" hasCustomPrompt="1"/>
          </p:nvPr>
        </p:nvSpPr>
        <p:spPr>
          <a:xfrm>
            <a:off x="468000" y="438486"/>
            <a:ext cx="9223983" cy="396000"/>
          </a:xfrm>
          <a:prstGeom prst="rect">
            <a:avLst/>
          </a:prstGeom>
        </p:spPr>
        <p:txBody>
          <a:bodyPr vert="horz" wrap="square" lIns="0" tIns="0" rIns="0" bIns="0" rtlCol="0" anchor="t" anchorCtr="0">
            <a:noAutofit/>
          </a:bodyPr>
          <a:lstStyle>
            <a:lvl1pPr>
              <a:defRPr lang="ja-JP" altLang="en-US" sz="2400" b="1" smtClean="0">
                <a:solidFill>
                  <a:schemeClr val="tx1"/>
                </a:solidFill>
                <a:latin typeface="+mn-lt"/>
                <a:ea typeface="+mj-ea"/>
                <a:cs typeface="Segoe UI" panose="020B0502040204020203" pitchFamily="34" charset="0"/>
              </a:defRPr>
            </a:lvl1pPr>
          </a:lstStyle>
          <a:p>
            <a:pPr lvl="0"/>
            <a:r>
              <a:rPr lang="en-US" altLang="ja-JP" dirty="0"/>
              <a:t>Format for master text</a:t>
            </a:r>
            <a:endParaRPr kumimoji="1" lang="ja-JP" altLang="en-US" dirty="0"/>
          </a:p>
        </p:txBody>
      </p:sp>
      <p:sp>
        <p:nvSpPr>
          <p:cNvPr id="16" name="テキスト プレースホルダー 15"/>
          <p:cNvSpPr>
            <a:spLocks noGrp="1"/>
          </p:cNvSpPr>
          <p:nvPr>
            <p:ph type="body" sz="quarter" idx="12"/>
          </p:nvPr>
        </p:nvSpPr>
        <p:spPr bwMode="gray">
          <a:xfrm>
            <a:off x="1320800" y="1350438"/>
            <a:ext cx="8367110" cy="627851"/>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0" name="テキスト プレースホルダー 15"/>
          <p:cNvSpPr>
            <a:spLocks noGrp="1"/>
          </p:cNvSpPr>
          <p:nvPr>
            <p:ph type="body" sz="quarter" idx="16"/>
          </p:nvPr>
        </p:nvSpPr>
        <p:spPr bwMode="gray">
          <a:xfrm>
            <a:off x="1320800" y="2347283"/>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1" name="テキスト プレースホルダー 15"/>
          <p:cNvSpPr>
            <a:spLocks noGrp="1"/>
          </p:cNvSpPr>
          <p:nvPr>
            <p:ph type="body" sz="quarter" idx="18"/>
          </p:nvPr>
        </p:nvSpPr>
        <p:spPr bwMode="gray">
          <a:xfrm>
            <a:off x="1320800" y="3388785"/>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2" name="テキスト プレースホルダー 15"/>
          <p:cNvSpPr>
            <a:spLocks noGrp="1"/>
          </p:cNvSpPr>
          <p:nvPr>
            <p:ph type="body" sz="quarter" idx="20"/>
          </p:nvPr>
        </p:nvSpPr>
        <p:spPr bwMode="gray">
          <a:xfrm>
            <a:off x="1320800" y="4436658"/>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3" name="テキスト プレースホルダー 15"/>
          <p:cNvSpPr>
            <a:spLocks noGrp="1"/>
          </p:cNvSpPr>
          <p:nvPr>
            <p:ph type="body" sz="quarter" idx="22"/>
          </p:nvPr>
        </p:nvSpPr>
        <p:spPr bwMode="gray">
          <a:xfrm>
            <a:off x="1320800" y="5455504"/>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4" name="テキスト プレースホルダー 13"/>
          <p:cNvSpPr>
            <a:spLocks noGrp="1"/>
          </p:cNvSpPr>
          <p:nvPr>
            <p:ph type="body" sz="quarter" idx="11" hasCustomPrompt="1"/>
          </p:nvPr>
        </p:nvSpPr>
        <p:spPr bwMode="gray">
          <a:xfrm>
            <a:off x="468313" y="1277168"/>
            <a:ext cx="709613" cy="738664"/>
          </a:xfrm>
          <a:prstGeom prst="rect">
            <a:avLst/>
          </a:prstGeom>
        </p:spPr>
        <p:txBody>
          <a:bodyPr vert="horz" wrap="none" lIns="0" tIns="0" rIns="0" bIns="0" rtlCol="0" anchor="ctr" anchorCtr="0">
            <a:noAutofit/>
          </a:bodyPr>
          <a:lstStyle>
            <a:lvl1pPr marL="0"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5" name="テキスト プレースホルダー 13"/>
          <p:cNvSpPr>
            <a:spLocks noGrp="1"/>
          </p:cNvSpPr>
          <p:nvPr>
            <p:ph type="body" sz="quarter" idx="13" hasCustomPrompt="1"/>
          </p:nvPr>
        </p:nvSpPr>
        <p:spPr bwMode="gray">
          <a:xfrm>
            <a:off x="468313" y="2310527"/>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6" name="テキスト プレースホルダー 13"/>
          <p:cNvSpPr>
            <a:spLocks noGrp="1"/>
          </p:cNvSpPr>
          <p:nvPr>
            <p:ph type="body" sz="quarter" idx="17" hasCustomPrompt="1"/>
          </p:nvPr>
        </p:nvSpPr>
        <p:spPr bwMode="gray">
          <a:xfrm>
            <a:off x="468313" y="3343886"/>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7" name="テキスト プレースホルダー 13"/>
          <p:cNvSpPr>
            <a:spLocks noGrp="1"/>
          </p:cNvSpPr>
          <p:nvPr>
            <p:ph type="body" sz="quarter" idx="19" hasCustomPrompt="1"/>
          </p:nvPr>
        </p:nvSpPr>
        <p:spPr bwMode="gray">
          <a:xfrm>
            <a:off x="468313" y="4377245"/>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8" name="テキスト プレースホルダー 13"/>
          <p:cNvSpPr>
            <a:spLocks noGrp="1"/>
          </p:cNvSpPr>
          <p:nvPr>
            <p:ph type="body" sz="quarter" idx="21" hasCustomPrompt="1"/>
          </p:nvPr>
        </p:nvSpPr>
        <p:spPr bwMode="gray">
          <a:xfrm>
            <a:off x="468313" y="5410605"/>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19"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22908246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artition 1">
    <p:spTree>
      <p:nvGrpSpPr>
        <p:cNvPr id="1" name=""/>
        <p:cNvGrpSpPr/>
        <p:nvPr/>
      </p:nvGrpSpPr>
      <p:grpSpPr>
        <a:xfrm>
          <a:off x="0" y="0"/>
          <a:ext cx="0" cy="0"/>
          <a:chOff x="0" y="0"/>
          <a:chExt cx="0" cy="0"/>
        </a:xfrm>
      </p:grpSpPr>
      <p:sp>
        <p:nvSpPr>
          <p:cNvPr id="3" name="テキスト プレースホルダー 6"/>
          <p:cNvSpPr>
            <a:spLocks noGrp="1"/>
          </p:cNvSpPr>
          <p:nvPr>
            <p:ph type="body" sz="quarter" idx="10" hasCustomPrompt="1"/>
          </p:nvPr>
        </p:nvSpPr>
        <p:spPr>
          <a:xfrm>
            <a:off x="0" y="-1"/>
            <a:ext cx="3302000" cy="2921095"/>
          </a:xfrm>
          <a:prstGeom prst="rect">
            <a:avLst/>
          </a:prstGeom>
        </p:spPr>
        <p:txBody>
          <a:bodyPr vert="horz" wrap="none" lIns="468000" tIns="0" rIns="0" bIns="0" rtlCol="0" anchor="b" anchorCtr="0">
            <a:noAutofit/>
          </a:bodyPr>
          <a:lstStyle>
            <a:lvl1pPr marL="0" indent="0">
              <a:buFontTx/>
              <a:buNone/>
              <a:defRPr lang="ja-JP" altLang="en-US" sz="12252" dirty="0" smtClean="0">
                <a:solidFill>
                  <a:schemeClr val="accent1"/>
                </a:solidFill>
                <a:latin typeface="+mn-lt"/>
                <a:ea typeface="+mn-ea"/>
                <a:cs typeface="Segoe UI" panose="020B0502040204020203" pitchFamily="34" charset="0"/>
              </a:defRPr>
            </a:lvl1pPr>
          </a:lstStyle>
          <a:p>
            <a:pPr marL="10658" lvl="0" defTabSz="914228"/>
            <a:r>
              <a:rPr kumimoji="1" lang="en-US" altLang="ja-JP" dirty="0"/>
              <a:t>00</a:t>
            </a:r>
            <a:endParaRPr kumimoji="1" lang="ja-JP" altLang="en-US" dirty="0"/>
          </a:p>
        </p:txBody>
      </p:sp>
      <p:sp>
        <p:nvSpPr>
          <p:cNvPr id="5" name="タイトル 4"/>
          <p:cNvSpPr>
            <a:spLocks noGrp="1"/>
          </p:cNvSpPr>
          <p:nvPr>
            <p:ph type="title" hasCustomPrompt="1"/>
          </p:nvPr>
        </p:nvSpPr>
        <p:spPr>
          <a:xfrm>
            <a:off x="467999" y="3044920"/>
            <a:ext cx="9237977" cy="540000"/>
          </a:xfrm>
          <a:prstGeom prst="rect">
            <a:avLst/>
          </a:prstGeom>
        </p:spPr>
        <p:txBody>
          <a:bodyPr vert="horz" wrap="square" lIns="0" tIns="0" rIns="0" bIns="0" rtlCol="0" anchor="t" anchorCtr="0">
            <a:noAutofit/>
          </a:bodyPr>
          <a:lstStyle>
            <a:lvl1pPr>
              <a:defRPr lang="ja-JP" altLang="en-US" sz="3200" b="0" smtClean="0">
                <a:latin typeface="+mn-lt"/>
                <a:ea typeface="+mn-ea"/>
                <a:cs typeface="Meiryo UI" panose="020B0604030504040204" pitchFamily="50" charset="-128"/>
              </a:defRPr>
            </a:lvl1pPr>
          </a:lstStyle>
          <a:p>
            <a:r>
              <a:rPr kumimoji="1" lang="ja-JP" altLang="en-US" dirty="0"/>
              <a:t>マスターテキストの書式設定</a:t>
            </a:r>
          </a:p>
        </p:txBody>
      </p:sp>
      <p:sp>
        <p:nvSpPr>
          <p:cNvPr id="6"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
        <p:nvSpPr>
          <p:cNvPr id="11" name="テキスト プレースホルダー 10"/>
          <p:cNvSpPr>
            <a:spLocks noGrp="1"/>
          </p:cNvSpPr>
          <p:nvPr>
            <p:ph type="body" sz="quarter" idx="13"/>
          </p:nvPr>
        </p:nvSpPr>
        <p:spPr>
          <a:xfrm>
            <a:off x="467998" y="3795932"/>
            <a:ext cx="9237977" cy="390525"/>
          </a:xfrm>
          <a:prstGeom prst="rect">
            <a:avLst/>
          </a:prstGeom>
        </p:spPr>
        <p:txBody>
          <a:bodyPr lIns="0" anchor="t"/>
          <a:lstStyle>
            <a:lvl1pPr marL="0" indent="0">
              <a:lnSpc>
                <a:spcPct val="100000"/>
              </a:lnSpc>
              <a:buFontTx/>
              <a:buNone/>
              <a:defRPr sz="2000">
                <a:latin typeface="+mn-lt"/>
              </a:defRPr>
            </a:lvl1pPr>
          </a:lstStyle>
          <a:p>
            <a:pPr lvl="0"/>
            <a:r>
              <a:rPr kumimoji="1" lang="ja-JP" altLang="en-US" dirty="0"/>
              <a:t>マスター テキストの書式設定</a:t>
            </a:r>
          </a:p>
        </p:txBody>
      </p:sp>
      <p:pic>
        <p:nvPicPr>
          <p:cNvPr id="8" name="図 7"/>
          <p:cNvPicPr>
            <a:picLocks noChangeAspect="1"/>
          </p:cNvPicPr>
          <p:nvPr userDrawn="1"/>
        </p:nvPicPr>
        <p:blipFill rotWithShape="1">
          <a:blip r:embed="rId2" cstate="print">
            <a:extLst>
              <a:ext uri="{28A0092B-C50C-407E-A947-70E740481C1C}">
                <a14:useLocalDpi xmlns:a14="http://schemas.microsoft.com/office/drawing/2010/main"/>
              </a:ext>
            </a:extLst>
          </a:blip>
          <a:srcRect b="-12576"/>
          <a:stretch/>
        </p:blipFill>
        <p:spPr>
          <a:xfrm>
            <a:off x="10154456" y="-11214"/>
            <a:ext cx="2036716" cy="6869214"/>
          </a:xfrm>
          <a:prstGeom prst="rect">
            <a:avLst/>
          </a:prstGeom>
        </p:spPr>
      </p:pic>
    </p:spTree>
    <p:extLst>
      <p:ext uri="{BB962C8B-B14F-4D97-AF65-F5344CB8AC3E}">
        <p14:creationId xmlns:p14="http://schemas.microsoft.com/office/powerpoint/2010/main" val="2194482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artition 2">
    <p:bg>
      <p:bgPr>
        <a:solidFill>
          <a:schemeClr val="accent1"/>
        </a:solidFill>
        <a:effectLst/>
      </p:bgPr>
    </p:bg>
    <p:spTree>
      <p:nvGrpSpPr>
        <p:cNvPr id="1" name=""/>
        <p:cNvGrpSpPr/>
        <p:nvPr/>
      </p:nvGrpSpPr>
      <p:grpSpPr>
        <a:xfrm>
          <a:off x="0" y="0"/>
          <a:ext cx="0" cy="0"/>
          <a:chOff x="0" y="0"/>
          <a:chExt cx="0" cy="0"/>
        </a:xfrm>
      </p:grpSpPr>
      <p:sp>
        <p:nvSpPr>
          <p:cNvPr id="3" name="テキスト プレースホルダー 6"/>
          <p:cNvSpPr>
            <a:spLocks noGrp="1"/>
          </p:cNvSpPr>
          <p:nvPr>
            <p:ph type="body" sz="quarter" idx="10" hasCustomPrompt="1"/>
          </p:nvPr>
        </p:nvSpPr>
        <p:spPr>
          <a:xfrm>
            <a:off x="0" y="-1"/>
            <a:ext cx="3302000" cy="2921095"/>
          </a:xfrm>
          <a:prstGeom prst="rect">
            <a:avLst/>
          </a:prstGeom>
        </p:spPr>
        <p:txBody>
          <a:bodyPr vert="horz" wrap="none" lIns="468000" tIns="0" rIns="0" bIns="0" rtlCol="0" anchor="b" anchorCtr="0">
            <a:noAutofit/>
          </a:bodyPr>
          <a:lstStyle>
            <a:lvl1pPr marL="0" indent="0">
              <a:buFontTx/>
              <a:buNone/>
              <a:defRPr lang="ja-JP" altLang="en-US" sz="12252" dirty="0" smtClean="0">
                <a:solidFill>
                  <a:schemeClr val="bg1"/>
                </a:solidFill>
                <a:latin typeface="+mn-lt"/>
                <a:ea typeface="+mn-ea"/>
                <a:cs typeface="Segoe UI" panose="020B0502040204020203" pitchFamily="34" charset="0"/>
              </a:defRPr>
            </a:lvl1pPr>
          </a:lstStyle>
          <a:p>
            <a:pPr marL="10658" lvl="0" defTabSz="914228"/>
            <a:r>
              <a:rPr kumimoji="1" lang="en-US" altLang="ja-JP" dirty="0"/>
              <a:t>00</a:t>
            </a:r>
            <a:endParaRPr kumimoji="1" lang="ja-JP" altLang="en-US" dirty="0"/>
          </a:p>
        </p:txBody>
      </p:sp>
      <p:sp>
        <p:nvSpPr>
          <p:cNvPr id="5" name="タイトル 4"/>
          <p:cNvSpPr>
            <a:spLocks noGrp="1"/>
          </p:cNvSpPr>
          <p:nvPr>
            <p:ph type="title" hasCustomPrompt="1"/>
          </p:nvPr>
        </p:nvSpPr>
        <p:spPr>
          <a:xfrm>
            <a:off x="467999" y="3044920"/>
            <a:ext cx="10660077" cy="540000"/>
          </a:xfrm>
          <a:prstGeom prst="rect">
            <a:avLst/>
          </a:prstGeom>
        </p:spPr>
        <p:txBody>
          <a:bodyPr vert="horz" wrap="square" lIns="0" tIns="0" rIns="0" bIns="0" rtlCol="0" anchor="t" anchorCtr="0">
            <a:noAutofit/>
          </a:bodyPr>
          <a:lstStyle>
            <a:lvl1pPr>
              <a:defRPr lang="ja-JP" altLang="en-US" sz="3200" b="0" smtClean="0">
                <a:solidFill>
                  <a:schemeClr val="bg1"/>
                </a:solidFill>
                <a:latin typeface="+mn-lt"/>
                <a:ea typeface="+mn-ea"/>
                <a:cs typeface="Meiryo UI" panose="020B0604030504040204" pitchFamily="50" charset="-128"/>
              </a:defRPr>
            </a:lvl1pPr>
          </a:lstStyle>
          <a:p>
            <a:r>
              <a:rPr kumimoji="1" lang="ja-JP" altLang="en-US" dirty="0"/>
              <a:t>マスターテキストの書式設定</a:t>
            </a:r>
          </a:p>
        </p:txBody>
      </p:sp>
      <p:sp>
        <p:nvSpPr>
          <p:cNvPr id="6"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solidFill>
                  <a:srgbClr val="FFFFFF"/>
                </a:solidFill>
              </a:rPr>
              <a:pPr eaLnBrk="0" hangingPunct="0">
                <a:tabLst>
                  <a:tab pos="568218" algn="ctr"/>
                  <a:tab pos="857089" algn="l"/>
                  <a:tab pos="1088820" algn="l"/>
                </a:tabLst>
              </a:pPr>
              <a:t>‹#›</a:t>
            </a:fld>
            <a:endParaRPr lang="en-US" altLang="ja-JP" dirty="0">
              <a:solidFill>
                <a:srgbClr val="FFFFFF"/>
              </a:solidFill>
            </a:endParaRPr>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solidFill>
                  <a:srgbClr val="FFFFFF"/>
                </a:solidFill>
              </a:rPr>
              <a:t>© 2020 Toshiba Corporation </a:t>
            </a:r>
            <a:endParaRPr lang="ja-JP" sz="800" dirty="0">
              <a:solidFill>
                <a:srgbClr val="FFFFFF"/>
              </a:solidFill>
            </a:endParaRPr>
          </a:p>
        </p:txBody>
      </p:sp>
      <p:sp>
        <p:nvSpPr>
          <p:cNvPr id="11" name="テキスト プレースホルダー 10"/>
          <p:cNvSpPr>
            <a:spLocks noGrp="1"/>
          </p:cNvSpPr>
          <p:nvPr>
            <p:ph type="body" sz="quarter" idx="13"/>
          </p:nvPr>
        </p:nvSpPr>
        <p:spPr>
          <a:xfrm>
            <a:off x="467998" y="3795932"/>
            <a:ext cx="10660077" cy="390525"/>
          </a:xfrm>
          <a:prstGeom prst="rect">
            <a:avLst/>
          </a:prstGeom>
        </p:spPr>
        <p:txBody>
          <a:bodyPr lIns="0" anchor="t"/>
          <a:lstStyle>
            <a:lvl1pPr marL="0" indent="0">
              <a:lnSpc>
                <a:spcPct val="100000"/>
              </a:lnSpc>
              <a:buFontTx/>
              <a:buNone/>
              <a:defRPr sz="2000">
                <a:solidFill>
                  <a:schemeClr val="bg1"/>
                </a:solidFill>
                <a:latin typeface="+mn-lt"/>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4274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artition 3">
    <p:spTree>
      <p:nvGrpSpPr>
        <p:cNvPr id="1" name=""/>
        <p:cNvGrpSpPr/>
        <p:nvPr/>
      </p:nvGrpSpPr>
      <p:grpSpPr>
        <a:xfrm>
          <a:off x="0" y="0"/>
          <a:ext cx="0" cy="0"/>
          <a:chOff x="0" y="0"/>
          <a:chExt cx="0" cy="0"/>
        </a:xfrm>
      </p:grpSpPr>
      <p:pic>
        <p:nvPicPr>
          <p:cNvPr id="9" name="図 8"/>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130793" y="0"/>
            <a:ext cx="4061207" cy="6848475"/>
          </a:xfrm>
          <a:prstGeom prst="rect">
            <a:avLst/>
          </a:prstGeom>
        </p:spPr>
      </p:pic>
      <p:sp>
        <p:nvSpPr>
          <p:cNvPr id="3" name="テキスト プレースホルダー 6"/>
          <p:cNvSpPr>
            <a:spLocks noGrp="1"/>
          </p:cNvSpPr>
          <p:nvPr>
            <p:ph type="body" sz="quarter" idx="10" hasCustomPrompt="1"/>
          </p:nvPr>
        </p:nvSpPr>
        <p:spPr>
          <a:xfrm>
            <a:off x="0" y="-1"/>
            <a:ext cx="3302000" cy="2921095"/>
          </a:xfrm>
          <a:prstGeom prst="rect">
            <a:avLst/>
          </a:prstGeom>
        </p:spPr>
        <p:txBody>
          <a:bodyPr vert="horz" wrap="none" lIns="468000" tIns="0" rIns="0" bIns="0" rtlCol="0" anchor="b" anchorCtr="0">
            <a:noAutofit/>
          </a:bodyPr>
          <a:lstStyle>
            <a:lvl1pPr marL="0" indent="0">
              <a:buFontTx/>
              <a:buNone/>
              <a:defRPr lang="ja-JP" altLang="en-US" sz="12252" dirty="0" smtClean="0">
                <a:solidFill>
                  <a:schemeClr val="accent1"/>
                </a:solidFill>
                <a:latin typeface="+mn-lt"/>
                <a:ea typeface="+mn-ea"/>
                <a:cs typeface="Segoe UI" panose="020B0502040204020203" pitchFamily="34" charset="0"/>
              </a:defRPr>
            </a:lvl1pPr>
          </a:lstStyle>
          <a:p>
            <a:pPr marL="10658" lvl="0" defTabSz="914228"/>
            <a:r>
              <a:rPr kumimoji="1" lang="en-US" altLang="ja-JP" dirty="0"/>
              <a:t>00</a:t>
            </a:r>
            <a:endParaRPr kumimoji="1" lang="ja-JP" altLang="en-US" dirty="0"/>
          </a:p>
        </p:txBody>
      </p:sp>
      <p:sp>
        <p:nvSpPr>
          <p:cNvPr id="5" name="タイトル 4"/>
          <p:cNvSpPr>
            <a:spLocks noGrp="1"/>
          </p:cNvSpPr>
          <p:nvPr>
            <p:ph type="title" hasCustomPrompt="1"/>
          </p:nvPr>
        </p:nvSpPr>
        <p:spPr>
          <a:xfrm>
            <a:off x="467999" y="3044920"/>
            <a:ext cx="7075801" cy="540000"/>
          </a:xfrm>
          <a:prstGeom prst="rect">
            <a:avLst/>
          </a:prstGeom>
        </p:spPr>
        <p:txBody>
          <a:bodyPr vert="horz" wrap="square" lIns="0" tIns="0" rIns="0" bIns="0" rtlCol="0" anchor="t" anchorCtr="0">
            <a:noAutofit/>
          </a:bodyPr>
          <a:lstStyle>
            <a:lvl1pPr>
              <a:defRPr lang="ja-JP" altLang="en-US" sz="3200" b="0" smtClean="0">
                <a:latin typeface="+mn-lt"/>
                <a:ea typeface="+mn-ea"/>
                <a:cs typeface="Meiryo UI" panose="020B0604030504040204" pitchFamily="50" charset="-128"/>
              </a:defRPr>
            </a:lvl1pPr>
          </a:lstStyle>
          <a:p>
            <a:r>
              <a:rPr kumimoji="1" lang="ja-JP" altLang="en-US" dirty="0"/>
              <a:t>マスターテキストの書式設定</a:t>
            </a:r>
          </a:p>
        </p:txBody>
      </p:sp>
      <p:sp>
        <p:nvSpPr>
          <p:cNvPr id="6"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
        <p:nvSpPr>
          <p:cNvPr id="11" name="テキスト プレースホルダー 10"/>
          <p:cNvSpPr>
            <a:spLocks noGrp="1"/>
          </p:cNvSpPr>
          <p:nvPr>
            <p:ph type="body" sz="quarter" idx="13"/>
          </p:nvPr>
        </p:nvSpPr>
        <p:spPr>
          <a:xfrm>
            <a:off x="467998" y="3795932"/>
            <a:ext cx="7075801" cy="390525"/>
          </a:xfrm>
          <a:prstGeom prst="rect">
            <a:avLst/>
          </a:prstGeom>
        </p:spPr>
        <p:txBody>
          <a:bodyPr lIns="0" anchor="t"/>
          <a:lstStyle>
            <a:lvl1pPr marL="0" indent="0">
              <a:lnSpc>
                <a:spcPct val="100000"/>
              </a:lnSpc>
              <a:buFontTx/>
              <a:buNone/>
              <a:defRPr sz="2000">
                <a:latin typeface="+mn-lt"/>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16383114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a:stretch>
            <a:fillRect/>
          </a:stretch>
        </p:blipFill>
        <p:spPr>
          <a:xfrm>
            <a:off x="0" y="0"/>
            <a:ext cx="12192000" cy="780440"/>
          </a:xfrm>
          <a:prstGeom prst="rect">
            <a:avLst/>
          </a:prstGeom>
        </p:spPr>
      </p:pic>
      <p:sp>
        <p:nvSpPr>
          <p:cNvPr id="8" name="テキスト プレースホルダー 5"/>
          <p:cNvSpPr>
            <a:spLocks noGrp="1"/>
          </p:cNvSpPr>
          <p:nvPr>
            <p:ph type="body" sz="quarter" idx="14"/>
          </p:nvPr>
        </p:nvSpPr>
        <p:spPr>
          <a:xfrm>
            <a:off x="468000" y="1802111"/>
            <a:ext cx="11244575" cy="588211"/>
          </a:xfrm>
          <a:prstGeom prst="rect">
            <a:avLst/>
          </a:prstGeom>
        </p:spPr>
        <p:txBody>
          <a:bodyPr lIns="0" rIns="0"/>
          <a:lstStyle>
            <a:lvl1pPr marL="0" indent="0">
              <a:lnSpc>
                <a:spcPct val="100000"/>
              </a:lnSpc>
              <a:spcBef>
                <a:spcPts val="0"/>
              </a:spcBef>
              <a:buFontTx/>
              <a:buNone/>
              <a:defRPr sz="2600">
                <a:latin typeface="+mn-lt"/>
                <a:ea typeface="+mn-ea"/>
                <a:cs typeface="Meiryo UI" panose="020B0604030504040204" pitchFamily="50" charset="-128"/>
              </a:defRPr>
            </a:lvl1pPr>
          </a:lstStyle>
          <a:p>
            <a:r>
              <a:rPr kumimoji="1" lang="ja-JP" altLang="en-US" dirty="0"/>
              <a:t>マスター テキストの書式設定</a:t>
            </a:r>
          </a:p>
        </p:txBody>
      </p:sp>
      <p:sp>
        <p:nvSpPr>
          <p:cNvPr id="9" name="Rectangle 3"/>
          <p:cNvSpPr>
            <a:spLocks noGrp="1" noChangeArrowheads="1"/>
          </p:cNvSpPr>
          <p:nvPr>
            <p:ph type="title"/>
          </p:nvPr>
        </p:nvSpPr>
        <p:spPr bwMode="auto">
          <a:xfrm>
            <a:off x="1" y="0"/>
            <a:ext cx="11445765"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13" name="テキスト プレースホルダー 5"/>
          <p:cNvSpPr>
            <a:spLocks noGrp="1"/>
          </p:cNvSpPr>
          <p:nvPr>
            <p:ph type="body" sz="quarter" idx="19"/>
          </p:nvPr>
        </p:nvSpPr>
        <p:spPr>
          <a:xfrm>
            <a:off x="-5713" y="763772"/>
            <a:ext cx="12197713" cy="763625"/>
          </a:xfrm>
          <a:prstGeom prst="rect">
            <a:avLst/>
          </a:prstGeom>
          <a:solidFill>
            <a:schemeClr val="accent1"/>
          </a:solidFill>
          <a:ln>
            <a:noFill/>
          </a:ln>
        </p:spPr>
        <p:txBody>
          <a:bodyPr wrap="square" lIns="468000" tIns="180000" rIns="468000" bIns="180000" anchor="t" anchorCtr="0">
            <a:spAutoFit/>
          </a:bodyPr>
          <a:lstStyle>
            <a:lvl1pPr marL="0" indent="0" algn="ctr">
              <a:lnSpc>
                <a:spcPct val="100000"/>
              </a:lnSpc>
              <a:spcBef>
                <a:spcPts val="0"/>
              </a:spcBef>
              <a:buNone/>
              <a:defRPr sz="2600" b="1">
                <a:solidFill>
                  <a:schemeClr val="bg1"/>
                </a:solidFill>
                <a:latin typeface="+mn-lt"/>
                <a:ea typeface="+mj-ea"/>
                <a:cs typeface="Meiryo UI" panose="020B0604030504040204" pitchFamily="50" charset="-128"/>
              </a:defRPr>
            </a:lvl1pPr>
          </a:lstStyle>
          <a:p>
            <a:r>
              <a:rPr kumimoji="1" lang="ja-JP" altLang="en-US" dirty="0"/>
              <a:t>マスター テキストの書式設定</a:t>
            </a:r>
          </a:p>
        </p:txBody>
      </p:sp>
      <p:sp>
        <p:nvSpPr>
          <p:cNvPr id="10"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12"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184642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stretch>
            <a:fillRect/>
          </a:stretch>
        </p:blipFill>
        <p:spPr>
          <a:xfrm>
            <a:off x="0" y="0"/>
            <a:ext cx="12192000" cy="780440"/>
          </a:xfrm>
          <a:prstGeom prst="rect">
            <a:avLst/>
          </a:prstGeom>
        </p:spPr>
      </p:pic>
      <p:sp>
        <p:nvSpPr>
          <p:cNvPr id="10" name="テキスト プレースホルダー 6"/>
          <p:cNvSpPr>
            <a:spLocks noGrp="1"/>
          </p:cNvSpPr>
          <p:nvPr>
            <p:ph type="body" sz="quarter" idx="22"/>
          </p:nvPr>
        </p:nvSpPr>
        <p:spPr>
          <a:xfrm>
            <a:off x="0" y="5618125"/>
            <a:ext cx="12192000" cy="763625"/>
          </a:xfrm>
          <a:prstGeom prst="rect">
            <a:avLst/>
          </a:prstGeom>
          <a:solidFill>
            <a:srgbClr val="0064D2"/>
          </a:solidFill>
        </p:spPr>
        <p:txBody>
          <a:bodyPr wrap="square" lIns="468000" tIns="180000" rIns="468000" bIns="180000" anchor="b" anchorCtr="0">
            <a:spAutoFit/>
          </a:bodyPr>
          <a:lstStyle>
            <a:lvl1pPr marL="0" indent="0" algn="ctr">
              <a:lnSpc>
                <a:spcPct val="100000"/>
              </a:lnSpc>
              <a:spcBef>
                <a:spcPts val="0"/>
              </a:spcBef>
              <a:buFontTx/>
              <a:buNone/>
              <a:defRPr sz="2600" b="1">
                <a:solidFill>
                  <a:schemeClr val="bg1"/>
                </a:solidFill>
                <a:latin typeface="+mn-lt"/>
                <a:ea typeface="+mj-ea"/>
              </a:defRPr>
            </a:lvl1pPr>
          </a:lstStyle>
          <a:p>
            <a:r>
              <a:rPr kumimoji="1" lang="ja-JP" altLang="en-US" dirty="0"/>
              <a:t>マスター テキストの書式設定</a:t>
            </a:r>
          </a:p>
        </p:txBody>
      </p:sp>
      <p:sp>
        <p:nvSpPr>
          <p:cNvPr id="11" name="Rectangle 3"/>
          <p:cNvSpPr>
            <a:spLocks noGrp="1" noChangeArrowheads="1"/>
          </p:cNvSpPr>
          <p:nvPr>
            <p:ph type="title"/>
          </p:nvPr>
        </p:nvSpPr>
        <p:spPr bwMode="auto">
          <a:xfrm>
            <a:off x="1" y="0"/>
            <a:ext cx="11429999"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9" name="テキスト プレースホルダー 5"/>
          <p:cNvSpPr>
            <a:spLocks noGrp="1"/>
          </p:cNvSpPr>
          <p:nvPr>
            <p:ph type="body" sz="quarter" idx="14"/>
          </p:nvPr>
        </p:nvSpPr>
        <p:spPr>
          <a:xfrm>
            <a:off x="468000" y="989477"/>
            <a:ext cx="11244575" cy="588211"/>
          </a:xfrm>
          <a:prstGeom prst="rect">
            <a:avLst/>
          </a:prstGeom>
        </p:spPr>
        <p:txBody>
          <a:bodyPr lIns="0" rIns="0"/>
          <a:lstStyle>
            <a:lvl1pPr marL="0" indent="0">
              <a:lnSpc>
                <a:spcPct val="100000"/>
              </a:lnSpc>
              <a:spcBef>
                <a:spcPts val="0"/>
              </a:spcBef>
              <a:buFontTx/>
              <a:buNone/>
              <a:defRPr sz="2600">
                <a:latin typeface="+mn-lt"/>
                <a:ea typeface="+mn-ea"/>
                <a:cs typeface="Meiryo UI" panose="020B0604030504040204" pitchFamily="50" charset="-128"/>
              </a:defRPr>
            </a:lvl1pPr>
          </a:lstStyle>
          <a:p>
            <a:r>
              <a:rPr kumimoji="1" lang="ja-JP" altLang="en-US" dirty="0"/>
              <a:t>マスター テキストの書式設定</a:t>
            </a:r>
          </a:p>
        </p:txBody>
      </p:sp>
      <p:sp>
        <p:nvSpPr>
          <p:cNvPr id="14"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16"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40003798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stretch>
            <a:fillRect/>
          </a:stretch>
        </p:blipFill>
        <p:spPr>
          <a:xfrm>
            <a:off x="0" y="0"/>
            <a:ext cx="12192000" cy="780440"/>
          </a:xfrm>
          <a:prstGeom prst="rect">
            <a:avLst/>
          </a:prstGeom>
        </p:spPr>
      </p:pic>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19" name="コンテンツ プレースホルダー 2"/>
          <p:cNvSpPr>
            <a:spLocks noGrp="1"/>
          </p:cNvSpPr>
          <p:nvPr>
            <p:ph idx="1"/>
          </p:nvPr>
        </p:nvSpPr>
        <p:spPr>
          <a:xfrm>
            <a:off x="479425" y="944563"/>
            <a:ext cx="11244263" cy="5486338"/>
          </a:xfrm>
          <a:prstGeom prst="rect">
            <a:avLst/>
          </a:prstGeom>
        </p:spPr>
        <p:txBody>
          <a:bodyPr lIns="0" rIns="0"/>
          <a:lstStyle>
            <a:lvl1pPr marL="271463" indent="-271463">
              <a:lnSpc>
                <a:spcPct val="100000"/>
              </a:lnSpc>
              <a:spcBef>
                <a:spcPts val="1200"/>
              </a:spcBef>
              <a:spcAft>
                <a:spcPts val="750"/>
              </a:spcAft>
              <a:buFont typeface="Arial" panose="020B0604020202020204" pitchFamily="34" charset="0"/>
              <a:buChar char="•"/>
              <a:defRPr sz="2600">
                <a:latin typeface="+mn-lt"/>
                <a:ea typeface="+mn-ea"/>
              </a:defRPr>
            </a:lvl1pPr>
            <a:lvl2pPr marL="623888" indent="-265113">
              <a:lnSpc>
                <a:spcPct val="100000"/>
              </a:lnSpc>
              <a:spcBef>
                <a:spcPts val="300"/>
              </a:spcBef>
              <a:spcAft>
                <a:spcPts val="300"/>
              </a:spcAft>
              <a:buFont typeface="Arial" panose="020B0604020202020204" pitchFamily="34" charset="0"/>
              <a:buChar char="•"/>
              <a:defRPr sz="2400">
                <a:latin typeface="+mn-lt"/>
                <a:ea typeface="+mn-ea"/>
              </a:defRPr>
            </a:lvl2pPr>
            <a:lvl3pPr marL="984250" indent="-265113">
              <a:lnSpc>
                <a:spcPct val="100000"/>
              </a:lnSpc>
              <a:spcBef>
                <a:spcPts val="300"/>
              </a:spcBef>
              <a:spcAft>
                <a:spcPts val="300"/>
              </a:spcAft>
              <a:buFont typeface="Arial" panose="020B0604020202020204" pitchFamily="34" charset="0"/>
              <a:buChar char="•"/>
              <a:defRPr>
                <a:latin typeface="+mn-lt"/>
                <a:ea typeface="+mn-ea"/>
              </a:defRPr>
            </a:lvl3pPr>
            <a:lvl4pPr marL="1343025" indent="-265113">
              <a:buFont typeface="Arial" panose="020B0604020202020204" pitchFamily="34" charset="0"/>
              <a:buChar char="•"/>
              <a:defRPr/>
            </a:lvl4pPr>
            <a:lvl5pPr marL="1628550" indent="0">
              <a:buNone/>
              <a:defRPr/>
            </a:lvl5pPr>
            <a:lvl6pPr marL="1714500" indent="0">
              <a:buNone/>
              <a:defRPr/>
            </a:lvl6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endParaRPr kumimoji="1" lang="en-US" altLang="ja-JP" dirty="0"/>
          </a:p>
          <a:p>
            <a:pPr lvl="3"/>
            <a:r>
              <a:rPr kumimoji="1" lang="ja-JP" altLang="en-US" dirty="0"/>
              <a:t>第４レベル</a:t>
            </a:r>
          </a:p>
        </p:txBody>
      </p:sp>
      <p:sp>
        <p:nvSpPr>
          <p:cNvPr id="7"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10"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2437525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stretch>
            <a:fillRect/>
          </a:stretch>
        </p:blipFill>
        <p:spPr>
          <a:xfrm>
            <a:off x="0" y="0"/>
            <a:ext cx="12192000" cy="780440"/>
          </a:xfrm>
          <a:prstGeom prst="rect">
            <a:avLst/>
          </a:prstGeom>
        </p:spPr>
      </p:pic>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8"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10"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
        <p:nvSpPr>
          <p:cNvPr id="13" name="テキスト プレースホルダー 5"/>
          <p:cNvSpPr>
            <a:spLocks noGrp="1"/>
          </p:cNvSpPr>
          <p:nvPr>
            <p:ph type="body" sz="quarter" idx="14"/>
          </p:nvPr>
        </p:nvSpPr>
        <p:spPr>
          <a:xfrm>
            <a:off x="472333" y="989477"/>
            <a:ext cx="11247333" cy="588211"/>
          </a:xfrm>
          <a:prstGeom prst="rect">
            <a:avLst/>
          </a:prstGeom>
        </p:spPr>
        <p:txBody>
          <a:bodyPr lIns="0" rIns="0"/>
          <a:lstStyle>
            <a:lvl1pPr marL="0" indent="0">
              <a:lnSpc>
                <a:spcPct val="100000"/>
              </a:lnSpc>
              <a:spcBef>
                <a:spcPts val="0"/>
              </a:spcBef>
              <a:buFontTx/>
              <a:buNone/>
              <a:defRPr sz="2600">
                <a:latin typeface="+mn-lt"/>
                <a:ea typeface="+mn-ea"/>
                <a:cs typeface="Meiryo UI" panose="020B0604030504040204" pitchFamily="50" charset="-128"/>
              </a:defRPr>
            </a:lvl1pPr>
          </a:lstStyle>
          <a:p>
            <a:r>
              <a:rPr kumimoji="1" lang="ja-JP" altLang="en-US" dirty="0"/>
              <a:t>マスター テキストの書式設定</a:t>
            </a:r>
          </a:p>
        </p:txBody>
      </p:sp>
    </p:spTree>
    <p:extLst>
      <p:ext uri="{BB962C8B-B14F-4D97-AF65-F5344CB8AC3E}">
        <p14:creationId xmlns:p14="http://schemas.microsoft.com/office/powerpoint/2010/main" val="19068114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242257806"/>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with Client name Long title">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flipH="1">
            <a:off x="8314788" y="1352926"/>
            <a:ext cx="5229955" cy="2524477"/>
          </a:xfrm>
          <a:prstGeom prst="rect">
            <a:avLst/>
          </a:prstGeom>
        </p:spPr>
      </p:pic>
      <p:pic>
        <p:nvPicPr>
          <p:cNvPr id="19" name="図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6143" y="4866249"/>
            <a:ext cx="2518420" cy="863459"/>
          </a:xfrm>
          <a:prstGeom prst="rect">
            <a:avLst/>
          </a:prstGeom>
        </p:spPr>
      </p:pic>
      <p:sp>
        <p:nvSpPr>
          <p:cNvPr id="12" name="テキスト プレースホルダー 2"/>
          <p:cNvSpPr>
            <a:spLocks noGrp="1"/>
          </p:cNvSpPr>
          <p:nvPr>
            <p:ph type="body" sz="quarter" idx="17" hasCustomPrompt="1"/>
          </p:nvPr>
        </p:nvSpPr>
        <p:spPr>
          <a:xfrm>
            <a:off x="467999" y="466014"/>
            <a:ext cx="9961875" cy="407859"/>
          </a:xfrm>
          <a:prstGeom prst="rect">
            <a:avLst/>
          </a:prstGeom>
        </p:spPr>
        <p:txBody>
          <a:bodyPr lIns="0" anchor="t" anchorCtr="0"/>
          <a:lstStyle>
            <a:lvl1pPr marL="0" indent="0">
              <a:buNone/>
              <a:defRPr sz="2000">
                <a:latin typeface="+mn-lt"/>
                <a:ea typeface="+mn-ea"/>
                <a:cs typeface="Meiryo UI" panose="020B0604030504040204" pitchFamily="50" charset="-128"/>
              </a:defRPr>
            </a:lvl1pPr>
          </a:lstStyle>
          <a:p>
            <a:pPr lvl="0"/>
            <a:r>
              <a:rPr kumimoji="1" lang="en-US" altLang="ja-JP" dirty="0"/>
              <a:t>To ABCDE</a:t>
            </a:r>
            <a:endParaRPr kumimoji="1" lang="ja-JP" altLang="en-US" dirty="0"/>
          </a:p>
        </p:txBody>
      </p:sp>
      <p:sp>
        <p:nvSpPr>
          <p:cNvPr id="14"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t" anchorCtr="0">
            <a:no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16" name="テキスト プレースホルダー 24"/>
          <p:cNvSpPr>
            <a:spLocks noGrp="1"/>
          </p:cNvSpPr>
          <p:nvPr>
            <p:ph type="body" sz="quarter" idx="18"/>
          </p:nvPr>
        </p:nvSpPr>
        <p:spPr bwMode="auto">
          <a:xfrm>
            <a:off x="468000" y="2615165"/>
            <a:ext cx="10669901"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7" name="タイトル 4"/>
          <p:cNvSpPr>
            <a:spLocks noGrp="1"/>
          </p:cNvSpPr>
          <p:nvPr>
            <p:ph type="title" hasCustomPrompt="1"/>
          </p:nvPr>
        </p:nvSpPr>
        <p:spPr>
          <a:xfrm>
            <a:off x="467999" y="3162920"/>
            <a:ext cx="10669901"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sp>
        <p:nvSpPr>
          <p:cNvPr id="11"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Tree>
    <p:extLst>
      <p:ext uri="{BB962C8B-B14F-4D97-AF65-F5344CB8AC3E}">
        <p14:creationId xmlns:p14="http://schemas.microsoft.com/office/powerpoint/2010/main" val="23679811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5" name="図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23337" y="2378567"/>
            <a:ext cx="5112000" cy="1752687"/>
          </a:xfrm>
          <a:prstGeom prst="rect">
            <a:avLst/>
          </a:prstGeom>
        </p:spPr>
      </p:pic>
    </p:spTree>
    <p:extLst>
      <p:ext uri="{BB962C8B-B14F-4D97-AF65-F5344CB8AC3E}">
        <p14:creationId xmlns:p14="http://schemas.microsoft.com/office/powerpoint/2010/main" val="18579778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s">
    <p:spTree>
      <p:nvGrpSpPr>
        <p:cNvPr id="1" name=""/>
        <p:cNvGrpSpPr/>
        <p:nvPr/>
      </p:nvGrpSpPr>
      <p:grpSpPr>
        <a:xfrm>
          <a:off x="0" y="0"/>
          <a:ext cx="0" cy="0"/>
          <a:chOff x="0" y="0"/>
          <a:chExt cx="0" cy="0"/>
        </a:xfrm>
      </p:grpSpPr>
      <p:sp>
        <p:nvSpPr>
          <p:cNvPr id="4" name="Title 3"/>
          <p:cNvSpPr>
            <a:spLocks noGrp="1" noChangeArrowheads="1"/>
          </p:cNvSpPr>
          <p:nvPr>
            <p:ph type="title"/>
          </p:nvPr>
        </p:nvSpPr>
        <p:spPr bwMode="auto">
          <a:xfrm>
            <a:off x="505884" y="1"/>
            <a:ext cx="1115906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ja-JP" dirty="0"/>
              <a:t>Format for master style</a:t>
            </a:r>
            <a:endParaRPr lang="ja-JP" altLang="en-US" dirty="0"/>
          </a:p>
        </p:txBody>
      </p:sp>
      <p:sp>
        <p:nvSpPr>
          <p:cNvPr id="5" name="Content Placeholder 4"/>
          <p:cNvSpPr>
            <a:spLocks noGrp="1" noChangeArrowheads="1"/>
          </p:cNvSpPr>
          <p:nvPr>
            <p:ph idx="1"/>
          </p:nvPr>
        </p:nvSpPr>
        <p:spPr bwMode="auto">
          <a:xfrm>
            <a:off x="508001" y="836613"/>
            <a:ext cx="11156951"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ja-JP" noProof="0" dirty="0"/>
              <a:t>format for master text</a:t>
            </a:r>
            <a:endParaRPr lang="ja-JP" altLang="en-US" noProof="0" dirty="0"/>
          </a:p>
          <a:p>
            <a:pPr lvl="1"/>
            <a:r>
              <a:rPr lang="en-US" altLang="ja-JP" noProof="0" dirty="0"/>
              <a:t>second level</a:t>
            </a:r>
            <a:endParaRPr lang="ja-JP" altLang="en-US" noProof="0" dirty="0"/>
          </a:p>
          <a:p>
            <a:pPr lvl="2"/>
            <a:r>
              <a:rPr lang="en-US" altLang="ja-JP" noProof="0" dirty="0"/>
              <a:t>third level</a:t>
            </a:r>
            <a:endParaRPr lang="ja-JP" altLang="en-US" noProof="0" dirty="0"/>
          </a:p>
          <a:p>
            <a:pPr lvl="3"/>
            <a:r>
              <a:rPr lang="en-US" altLang="ja-JP" noProof="0" dirty="0"/>
              <a:t>fourth level</a:t>
            </a:r>
            <a:endParaRPr lang="ja-JP" altLang="en-US" noProof="0" dirty="0"/>
          </a:p>
          <a:p>
            <a:pPr lvl="4"/>
            <a:r>
              <a:rPr lang="en-US" altLang="ja-JP" noProof="0" dirty="0"/>
              <a:t>fifth level</a:t>
            </a:r>
            <a:endParaRPr lang="ja-JP" altLang="en-US" noProof="0" dirty="0"/>
          </a:p>
        </p:txBody>
      </p:sp>
      <p:sp>
        <p:nvSpPr>
          <p:cNvPr id="7" name="フッター プレースホルダ 8"/>
          <p:cNvSpPr>
            <a:spLocks noGrp="1"/>
          </p:cNvSpPr>
          <p:nvPr>
            <p:ph type="ftr" sz="quarter" idx="10"/>
          </p:nvPr>
        </p:nvSpPr>
        <p:spPr>
          <a:xfrm>
            <a:off x="2351618" y="6534151"/>
            <a:ext cx="6239933" cy="169863"/>
          </a:xfrm>
          <a:prstGeom prst="rect">
            <a:avLst/>
          </a:prstGeom>
        </p:spPr>
        <p:txBody>
          <a:bodyPr lIns="0" tIns="0" rIns="0" bIns="0" anchor="ctr"/>
          <a:lstStyle>
            <a:lvl1pPr>
              <a:defRPr sz="1100" b="1" dirty="0" err="1">
                <a:latin typeface="Segoe UI" pitchFamily="34" charset="0"/>
                <a:cs typeface="Segoe UI" pitchFamily="34" charset="0"/>
              </a:defRPr>
            </a:lvl1pPr>
          </a:lstStyle>
          <a:p>
            <a:pPr>
              <a:defRPr/>
            </a:pPr>
            <a:endParaRPr lang="en-US" altLang="ja-JP">
              <a:solidFill>
                <a:srgbClr val="000000"/>
              </a:solidFill>
              <a:ea typeface="Segoe UI" pitchFamily="34" charset="0"/>
            </a:endParaRPr>
          </a:p>
        </p:txBody>
      </p:sp>
    </p:spTree>
    <p:extLst>
      <p:ext uri="{BB962C8B-B14F-4D97-AF65-F5344CB8AC3E}">
        <p14:creationId xmlns:p14="http://schemas.microsoft.com/office/powerpoint/2010/main" val="4575360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12" name="図 11"/>
          <p:cNvPicPr>
            <a:picLocks noChangeAspect="1"/>
          </p:cNvPicPr>
          <p:nvPr userDrawn="1"/>
        </p:nvPicPr>
        <p:blipFill rotWithShape="1">
          <a:blip r:embed="rId2">
            <a:extLst>
              <a:ext uri="{28A0092B-C50C-407E-A947-70E740481C1C}">
                <a14:useLocalDpi xmlns:a14="http://schemas.microsoft.com/office/drawing/2010/main" val="0"/>
              </a:ext>
            </a:extLst>
          </a:blip>
          <a:srcRect l="-2"/>
          <a:stretch/>
        </p:blipFill>
        <p:spPr>
          <a:xfrm>
            <a:off x="8141109" y="-4032"/>
            <a:ext cx="4050891" cy="6862031"/>
          </a:xfrm>
          <a:prstGeom prst="rect">
            <a:avLst/>
          </a:prstGeom>
        </p:spPr>
      </p:pic>
      <p:sp>
        <p:nvSpPr>
          <p:cNvPr id="10" name="テキスト プレースホルダー 6"/>
          <p:cNvSpPr>
            <a:spLocks noGrp="1"/>
          </p:cNvSpPr>
          <p:nvPr>
            <p:ph type="body" sz="quarter" idx="10" hasCustomPrompt="1"/>
          </p:nvPr>
        </p:nvSpPr>
        <p:spPr>
          <a:xfrm>
            <a:off x="0" y="-1"/>
            <a:ext cx="4402667" cy="2921095"/>
          </a:xfrm>
          <a:prstGeom prst="rect">
            <a:avLst/>
          </a:prstGeom>
        </p:spPr>
        <p:txBody>
          <a:bodyPr vert="horz" wrap="none" lIns="468000" tIns="0" rIns="0" bIns="0" rtlCol="0" anchor="b" anchorCtr="0">
            <a:noAutofit/>
          </a:bodyPr>
          <a:lstStyle>
            <a:lvl1pPr>
              <a:defRPr lang="ja-JP" altLang="en-US" sz="12252" dirty="0" smtClean="0">
                <a:solidFill>
                  <a:schemeClr val="accent1"/>
                </a:solidFill>
                <a:latin typeface="+mn-lt"/>
                <a:ea typeface="東芝 Pゴシック Light" panose="020B0300000000000000" pitchFamily="50" charset="-128"/>
                <a:cs typeface="東芝 Pゴシック Light" panose="020B0300000000000000" pitchFamily="50" charset="-128"/>
              </a:defRPr>
            </a:lvl1pPr>
          </a:lstStyle>
          <a:p>
            <a:pPr marL="10658" lvl="0" defTabSz="914228"/>
            <a:r>
              <a:rPr kumimoji="1" lang="en-US" altLang="ja-JP" dirty="0"/>
              <a:t>00</a:t>
            </a:r>
            <a:endParaRPr kumimoji="1" lang="ja-JP" altLang="en-US" dirty="0"/>
          </a:p>
        </p:txBody>
      </p:sp>
      <p:sp>
        <p:nvSpPr>
          <p:cNvPr id="14" name="テキスト プレースホルダー 3"/>
          <p:cNvSpPr>
            <a:spLocks noGrp="1"/>
          </p:cNvSpPr>
          <p:nvPr>
            <p:ph type="body" sz="quarter" idx="12"/>
          </p:nvPr>
        </p:nvSpPr>
        <p:spPr>
          <a:xfrm>
            <a:off x="624000" y="3805458"/>
            <a:ext cx="7274733" cy="390525"/>
          </a:xfrm>
          <a:prstGeom prst="rect">
            <a:avLst/>
          </a:prstGeom>
        </p:spPr>
        <p:txBody>
          <a:bodyPr wrap="square" lIns="0"/>
          <a:lstStyle>
            <a:lvl1pPr marL="10658" defTabSz="914228">
              <a:lnSpc>
                <a:spcPct val="100000"/>
              </a:lnSpc>
              <a:spcBef>
                <a:spcPts val="0"/>
              </a:spcBef>
              <a:buFont typeface="Wingdings" charset="2"/>
              <a:buNone/>
              <a:tabLst>
                <a:tab pos="3929013" algn="l"/>
              </a:tabLst>
              <a:defRPr sz="1800">
                <a:latin typeface="+mn-ea"/>
                <a:ea typeface="+mn-ea"/>
                <a:cs typeface="Meiryo UI" panose="020B0604030504040204" pitchFamily="50" charset="-128"/>
              </a:defRPr>
            </a:lvl1pPr>
          </a:lstStyle>
          <a:p>
            <a:pPr marL="10658" defTabSz="914228">
              <a:lnSpc>
                <a:spcPct val="100000"/>
              </a:lnSpc>
              <a:spcBef>
                <a:spcPts val="0"/>
              </a:spcBef>
              <a:buFont typeface="Wingdings" charset="2"/>
              <a:buNone/>
              <a:tabLst>
                <a:tab pos="3929013" algn="l"/>
              </a:tabLst>
            </a:pPr>
            <a:r>
              <a:rPr lang="ja-JP" altLang="en-US" sz="2000" dirty="0"/>
              <a:t>マスター テキストの書式設定</a:t>
            </a:r>
          </a:p>
        </p:txBody>
      </p:sp>
      <p:sp>
        <p:nvSpPr>
          <p:cNvPr id="15" name="タイトル 4"/>
          <p:cNvSpPr>
            <a:spLocks noGrp="1"/>
          </p:cNvSpPr>
          <p:nvPr>
            <p:ph type="title" hasCustomPrompt="1"/>
          </p:nvPr>
        </p:nvSpPr>
        <p:spPr>
          <a:xfrm>
            <a:off x="623999" y="3054445"/>
            <a:ext cx="7285687" cy="540000"/>
          </a:xfrm>
          <a:prstGeom prst="rect">
            <a:avLst/>
          </a:prstGeom>
        </p:spPr>
        <p:txBody>
          <a:bodyPr vert="horz" wrap="square" lIns="0" tIns="0" rIns="0" bIns="0" rtlCol="0" anchor="t" anchorCtr="0">
            <a:noAutofit/>
          </a:bodyPr>
          <a:lstStyle>
            <a:lvl1pPr>
              <a:defRPr lang="ja-JP" altLang="en-US" sz="3200" b="0" smtClean="0">
                <a:latin typeface="+mn-ea"/>
                <a:ea typeface="+mn-ea"/>
                <a:cs typeface="Meiryo UI" panose="020B0604030504040204" pitchFamily="50" charset="-128"/>
              </a:defRPr>
            </a:lvl1pPr>
          </a:lstStyle>
          <a:p>
            <a:r>
              <a:rPr kumimoji="1" lang="ja-JP" altLang="en-US" dirty="0"/>
              <a:t>マスター テキストの書式設定</a:t>
            </a:r>
          </a:p>
        </p:txBody>
      </p:sp>
      <p:sp>
        <p:nvSpPr>
          <p:cNvPr id="11" name="スライド番号プレースホルダー 4"/>
          <p:cNvSpPr txBox="1">
            <a:spLocks/>
          </p:cNvSpPr>
          <p:nvPr userDrawn="1"/>
        </p:nvSpPr>
        <p:spPr>
          <a:xfrm>
            <a:off x="11485115"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algn="r" eaLnBrk="0" hangingPunct="0">
              <a:tabLst>
                <a:tab pos="568218" algn="ctr"/>
                <a:tab pos="857089" algn="l"/>
                <a:tab pos="1088820" algn="l"/>
              </a:tabLst>
              <a:defRPr kumimoji="0" sz="1100">
                <a:solidFill>
                  <a:srgbClr val="000000"/>
                </a:solidFill>
                <a:latin typeface="+mj-lt"/>
                <a:ea typeface="Meiryo UI"/>
                <a:cs typeface="Segoe UI" pitchFamily="34" charset="0"/>
              </a:defRPr>
            </a:lvl1pPr>
          </a:lstStyle>
          <a:p>
            <a:fld id="{C0A530F1-D8C6-4A93-9917-2C1FE34DC798}" type="slidenum">
              <a:rPr lang="en-US" altLang="ja-JP" smtClean="0">
                <a:latin typeface="Meiryo UI"/>
              </a:rPr>
              <a:pPr/>
              <a:t>‹#›</a:t>
            </a:fld>
            <a:endParaRPr lang="en-US" altLang="ja-JP" dirty="0">
              <a:latin typeface="Meiryo UI"/>
            </a:endParaRPr>
          </a:p>
        </p:txBody>
      </p:sp>
      <p:sp>
        <p:nvSpPr>
          <p:cNvPr id="16" name="フッター プレースホルダー 3"/>
          <p:cNvSpPr txBox="1">
            <a:spLocks/>
          </p:cNvSpPr>
          <p:nvPr userDrawn="1"/>
        </p:nvSpPr>
        <p:spPr bwMode="auto">
          <a:xfrm>
            <a:off x="10000925" y="6557530"/>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a:ea typeface="Meiryo UI"/>
              </a:rPr>
              <a:t>© 2020 Toshiba Corporation </a:t>
            </a:r>
            <a:endParaRPr lang="ja-JP" sz="800" dirty="0">
              <a:latin typeface="Meiryo UI"/>
              <a:ea typeface="Meiryo UI"/>
            </a:endParaRPr>
          </a:p>
        </p:txBody>
      </p:sp>
    </p:spTree>
    <p:extLst>
      <p:ext uri="{BB962C8B-B14F-4D97-AF65-F5344CB8AC3E}">
        <p14:creationId xmlns:p14="http://schemas.microsoft.com/office/powerpoint/2010/main" val="2454485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he EoT slide 3">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77" y="-6927"/>
            <a:ext cx="12192477" cy="6864927"/>
          </a:xfrm>
          <a:prstGeom prst="rect">
            <a:avLst/>
          </a:prstGeom>
        </p:spPr>
      </p:pic>
    </p:spTree>
    <p:extLst>
      <p:ext uri="{BB962C8B-B14F-4D97-AF65-F5344CB8AC3E}">
        <p14:creationId xmlns:p14="http://schemas.microsoft.com/office/powerpoint/2010/main" val="7429333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Layout 3">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stretch>
            <a:fillRect/>
          </a:stretch>
        </p:blipFill>
        <p:spPr>
          <a:xfrm>
            <a:off x="0" y="2692"/>
            <a:ext cx="12192000" cy="742177"/>
          </a:xfrm>
          <a:prstGeom prst="rect">
            <a:avLst/>
          </a:prstGeom>
        </p:spPr>
      </p:pic>
      <p:sp>
        <p:nvSpPr>
          <p:cNvPr id="7" name="Rectangle 3"/>
          <p:cNvSpPr>
            <a:spLocks noGrp="1" noChangeArrowheads="1"/>
          </p:cNvSpPr>
          <p:nvPr>
            <p:ph type="title"/>
          </p:nvPr>
        </p:nvSpPr>
        <p:spPr bwMode="auto">
          <a:xfrm>
            <a:off x="3" y="3"/>
            <a:ext cx="12191999" cy="749165"/>
          </a:xfrm>
          <a:prstGeom prst="rect">
            <a:avLst/>
          </a:prstGeom>
          <a:noFill/>
        </p:spPr>
        <p:txBody>
          <a:bodyPr wrap="square" lIns="468000" tIns="107980" rIns="431919" bIns="108000" rtlCol="0" anchor="b" anchorCtr="0">
            <a:noAutofit/>
          </a:bodyPr>
          <a:lstStyle>
            <a:lvl1pPr>
              <a:defRPr lang="ja-JP" altLang="en-US" sz="2100" b="1" dirty="0" smtClean="0">
                <a:latin typeface="+mj-ea"/>
                <a:ea typeface="+mj-ea"/>
              </a:defRPr>
            </a:lvl1pPr>
          </a:lstStyle>
          <a:p>
            <a:pPr lvl="0"/>
            <a:r>
              <a:rPr lang="ja-JP" altLang="en-US" dirty="0"/>
              <a:t>マスター タイトルの書式設定</a:t>
            </a:r>
          </a:p>
        </p:txBody>
      </p:sp>
      <p:sp>
        <p:nvSpPr>
          <p:cNvPr id="12" name="スライド番号プレースホルダー 4"/>
          <p:cNvSpPr txBox="1">
            <a:spLocks/>
          </p:cNvSpPr>
          <p:nvPr userDrawn="1"/>
        </p:nvSpPr>
        <p:spPr>
          <a:xfrm>
            <a:off x="11485116" y="6430904"/>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algn="r" eaLnBrk="0" hangingPunct="0">
              <a:tabLst>
                <a:tab pos="568218" algn="ctr"/>
                <a:tab pos="857089" algn="l"/>
                <a:tab pos="1088820" algn="l"/>
              </a:tabLst>
              <a:defRPr kumimoji="0" sz="1100">
                <a:solidFill>
                  <a:srgbClr val="000000"/>
                </a:solidFill>
                <a:latin typeface="+mj-lt"/>
                <a:ea typeface="Meiryo UI"/>
                <a:cs typeface="Segoe UI" pitchFamily="34" charset="0"/>
              </a:defRPr>
            </a:lvl1pPr>
          </a:lstStyle>
          <a:p>
            <a:fld id="{C0A530F1-D8C6-4A93-9917-2C1FE34DC798}" type="slidenum">
              <a:rPr lang="en-US" altLang="ja-JP" sz="825" smtClean="0">
                <a:latin typeface="Meiryo UI"/>
              </a:rPr>
              <a:pPr/>
              <a:t>‹#›</a:t>
            </a:fld>
            <a:endParaRPr lang="en-US" altLang="ja-JP" sz="825" dirty="0">
              <a:latin typeface="Meiryo UI"/>
            </a:endParaRPr>
          </a:p>
        </p:txBody>
      </p:sp>
      <p:sp>
        <p:nvSpPr>
          <p:cNvPr id="14" name="フッター プレースホルダー 3"/>
          <p:cNvSpPr txBox="1">
            <a:spLocks/>
          </p:cNvSpPr>
          <p:nvPr userDrawn="1"/>
        </p:nvSpPr>
        <p:spPr bwMode="auto">
          <a:xfrm>
            <a:off x="10368013" y="6572921"/>
            <a:ext cx="110767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600" dirty="0">
                <a:latin typeface="Meiryo UI"/>
                <a:ea typeface="Meiryo UI"/>
              </a:rPr>
              <a:t>© 2020 Toshiba Corporation </a:t>
            </a:r>
            <a:endParaRPr lang="ja-JP" sz="600" dirty="0">
              <a:latin typeface="Meiryo UI"/>
              <a:ea typeface="Meiryo UI"/>
            </a:endParaRPr>
          </a:p>
        </p:txBody>
      </p:sp>
      <p:sp>
        <p:nvSpPr>
          <p:cNvPr id="9" name="コンテンツ プレースホルダー 2"/>
          <p:cNvSpPr>
            <a:spLocks noGrp="1"/>
          </p:cNvSpPr>
          <p:nvPr>
            <p:ph idx="1"/>
          </p:nvPr>
        </p:nvSpPr>
        <p:spPr>
          <a:xfrm>
            <a:off x="624418" y="985179"/>
            <a:ext cx="10943167" cy="5445722"/>
          </a:xfrm>
          <a:prstGeom prst="rect">
            <a:avLst/>
          </a:prstGeom>
        </p:spPr>
        <p:txBody>
          <a:bodyPr lIns="0" rIns="0"/>
          <a:lstStyle>
            <a:lvl1pPr marL="161925" indent="-161925">
              <a:lnSpc>
                <a:spcPct val="100000"/>
              </a:lnSpc>
              <a:spcBef>
                <a:spcPts val="900"/>
              </a:spcBef>
              <a:spcAft>
                <a:spcPts val="563"/>
              </a:spcAft>
              <a:buFont typeface="Arial" panose="020B0604020202020204" pitchFamily="34" charset="0"/>
              <a:buChar char="•"/>
              <a:defRPr sz="1950" b="1">
                <a:latin typeface="+mn-ea"/>
                <a:ea typeface="+mn-ea"/>
              </a:defRPr>
            </a:lvl1pPr>
            <a:lvl2pPr marL="471488" indent="-201216">
              <a:lnSpc>
                <a:spcPct val="100000"/>
              </a:lnSpc>
              <a:spcBef>
                <a:spcPts val="225"/>
              </a:spcBef>
              <a:spcAft>
                <a:spcPts val="225"/>
              </a:spcAft>
              <a:defRPr sz="1800">
                <a:latin typeface="+mn-ea"/>
                <a:ea typeface="+mn-ea"/>
              </a:defRPr>
            </a:lvl2pPr>
            <a:lvl3pPr marL="740569" indent="-201216">
              <a:lnSpc>
                <a:spcPct val="100000"/>
              </a:lnSpc>
              <a:spcBef>
                <a:spcPts val="225"/>
              </a:spcBef>
              <a:spcAft>
                <a:spcPts val="225"/>
              </a:spcAft>
              <a:defRPr sz="1650">
                <a:latin typeface="+mn-ea"/>
                <a:ea typeface="+mn-ea"/>
              </a:defRPr>
            </a:lvl3pPr>
            <a:lvl4pPr marL="809625" marR="0" indent="0" algn="l" defTabSz="514350" rtl="0" eaLnBrk="1" fontAlgn="auto" latinLnBrk="0" hangingPunct="1">
              <a:lnSpc>
                <a:spcPct val="90000"/>
              </a:lnSpc>
              <a:spcBef>
                <a:spcPts val="281"/>
              </a:spcBef>
              <a:spcAft>
                <a:spcPts val="0"/>
              </a:spcAft>
              <a:buClrTx/>
              <a:buSzTx/>
              <a:buFont typeface="Arial" panose="020B0604020202020204" pitchFamily="34" charset="0"/>
              <a:buNone/>
              <a:tabLst/>
              <a:defRPr sz="1500"/>
            </a:lvl4pPr>
            <a:lvl5pPr marL="1221413" indent="0">
              <a:buNone/>
              <a:defRPr/>
            </a:lvl5pPr>
            <a:lvl6pPr marL="1285875" indent="0">
              <a:buNone/>
              <a:defRPr/>
            </a:lvl6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endParaRPr kumimoji="1" lang="en-US" altLang="ja-JP" dirty="0"/>
          </a:p>
          <a:p>
            <a:pPr marL="1010841" marR="0" lvl="3" indent="-201216" algn="l" defTabSz="514350" rtl="0" eaLnBrk="1" fontAlgn="auto" latinLnBrk="0" hangingPunct="1">
              <a:lnSpc>
                <a:spcPct val="90000"/>
              </a:lnSpc>
              <a:spcBef>
                <a:spcPts val="281"/>
              </a:spcBef>
              <a:spcAft>
                <a:spcPts val="0"/>
              </a:spcAft>
              <a:buClrTx/>
              <a:buSzTx/>
              <a:buFont typeface="Arial" panose="020B0604020202020204" pitchFamily="34" charset="0"/>
              <a:buChar char="•"/>
              <a:tabLst/>
              <a:defRPr/>
            </a:pPr>
            <a:r>
              <a:rPr kumimoji="1" lang="ja-JP" altLang="en-US" dirty="0"/>
              <a:t>第 </a:t>
            </a:r>
            <a:r>
              <a:rPr kumimoji="1" lang="en-US" altLang="ja-JP" dirty="0"/>
              <a:t>4 </a:t>
            </a:r>
            <a:r>
              <a:rPr kumimoji="1" lang="ja-JP" altLang="en-US" dirty="0"/>
              <a:t>レベル</a:t>
            </a:r>
            <a:endParaRPr kumimoji="1" lang="en-US" altLang="ja-JP" dirty="0"/>
          </a:p>
        </p:txBody>
      </p:sp>
    </p:spTree>
    <p:extLst>
      <p:ext uri="{BB962C8B-B14F-4D97-AF65-F5344CB8AC3E}">
        <p14:creationId xmlns:p14="http://schemas.microsoft.com/office/powerpoint/2010/main" val="5776498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Content Slide 1">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76460" y="1930401"/>
            <a:ext cx="10893255" cy="4935991"/>
          </a:xfrm>
          <a:prstGeom prst="rect">
            <a:avLst/>
          </a:prstGeom>
        </p:spPr>
      </p:pic>
      <p:pic>
        <p:nvPicPr>
          <p:cNvPr id="5" name="図 4"/>
          <p:cNvPicPr>
            <a:picLocks noChangeAspect="1"/>
          </p:cNvPicPr>
          <p:nvPr userDrawn="1"/>
        </p:nvPicPr>
        <p:blipFill>
          <a:blip r:embed="rId3"/>
          <a:stretch>
            <a:fillRect/>
          </a:stretch>
        </p:blipFill>
        <p:spPr>
          <a:xfrm>
            <a:off x="0" y="2690"/>
            <a:ext cx="12192000" cy="742177"/>
          </a:xfrm>
          <a:prstGeom prst="rect">
            <a:avLst/>
          </a:prstGeom>
        </p:spPr>
      </p:pic>
      <p:sp>
        <p:nvSpPr>
          <p:cNvPr id="8" name="テキスト プレースホルダー 5"/>
          <p:cNvSpPr>
            <a:spLocks noGrp="1"/>
          </p:cNvSpPr>
          <p:nvPr>
            <p:ph type="body" sz="quarter" idx="19"/>
          </p:nvPr>
        </p:nvSpPr>
        <p:spPr>
          <a:xfrm>
            <a:off x="2" y="738968"/>
            <a:ext cx="12191999" cy="763625"/>
          </a:xfrm>
          <a:prstGeom prst="rect">
            <a:avLst/>
          </a:prstGeom>
          <a:solidFill>
            <a:schemeClr val="accent1"/>
          </a:solidFill>
          <a:ln>
            <a:noFill/>
          </a:ln>
        </p:spPr>
        <p:txBody>
          <a:bodyPr wrap="square" lIns="468000" tIns="180000" rIns="468000" bIns="180000" anchor="t" anchorCtr="0">
            <a:spAutoFit/>
          </a:bodyPr>
          <a:lstStyle>
            <a:lvl1pPr marL="0" indent="0" algn="ctr">
              <a:lnSpc>
                <a:spcPct val="100000"/>
              </a:lnSpc>
              <a:spcBef>
                <a:spcPts val="0"/>
              </a:spcBef>
              <a:buFontTx/>
              <a:buNone/>
              <a:defRPr sz="2600" b="1">
                <a:solidFill>
                  <a:schemeClr val="bg1"/>
                </a:solidFill>
                <a:latin typeface="+mn-lt"/>
                <a:ea typeface="+mj-ea"/>
                <a:cs typeface="Meiryo UI" panose="020B0604030504040204" pitchFamily="50" charset="-128"/>
              </a:defRPr>
            </a:lvl1pPr>
          </a:lstStyle>
          <a:p>
            <a:r>
              <a:rPr kumimoji="1" lang="ja-JP" altLang="en-US" dirty="0"/>
              <a:t>マスター テキストの書式設定</a:t>
            </a:r>
          </a:p>
        </p:txBody>
      </p:sp>
      <p:sp>
        <p:nvSpPr>
          <p:cNvPr id="9" name="スライド番号プレースホルダー 4"/>
          <p:cNvSpPr txBox="1">
            <a:spLocks/>
          </p:cNvSpPr>
          <p:nvPr userDrawn="1"/>
        </p:nvSpPr>
        <p:spPr>
          <a:xfrm>
            <a:off x="11485115"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algn="r" eaLnBrk="0" hangingPunct="0">
              <a:tabLst>
                <a:tab pos="568218" algn="ctr"/>
                <a:tab pos="857089" algn="l"/>
                <a:tab pos="1088820" algn="l"/>
              </a:tabLst>
              <a:defRPr kumimoji="0" sz="1100">
                <a:solidFill>
                  <a:srgbClr val="000000"/>
                </a:solidFill>
                <a:latin typeface="+mj-lt"/>
                <a:ea typeface="Meiryo UI"/>
                <a:cs typeface="Segoe UI" pitchFamily="34" charset="0"/>
              </a:defRPr>
            </a:lvl1pPr>
          </a:lstStyle>
          <a:p>
            <a:fld id="{C0A530F1-D8C6-4A93-9917-2C1FE34DC798}" type="slidenum">
              <a:rPr lang="en-US" altLang="ja-JP" smtClean="0"/>
              <a:pPr/>
              <a:t>‹#›</a:t>
            </a:fld>
            <a:endParaRPr lang="en-US" altLang="ja-JP" dirty="0"/>
          </a:p>
        </p:txBody>
      </p:sp>
      <p:sp>
        <p:nvSpPr>
          <p:cNvPr id="10" name="フッター プレースホルダー 3"/>
          <p:cNvSpPr txBox="1">
            <a:spLocks/>
          </p:cNvSpPr>
          <p:nvPr userDrawn="1"/>
        </p:nvSpPr>
        <p:spPr bwMode="auto">
          <a:xfrm>
            <a:off x="10138783" y="6557530"/>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
        <p:nvSpPr>
          <p:cNvPr id="11" name="Rectangle 3"/>
          <p:cNvSpPr>
            <a:spLocks noGrp="1" noChangeArrowheads="1"/>
          </p:cNvSpPr>
          <p:nvPr>
            <p:ph type="title"/>
          </p:nvPr>
        </p:nvSpPr>
        <p:spPr bwMode="auto">
          <a:xfrm>
            <a:off x="3" y="1"/>
            <a:ext cx="11200907" cy="749165"/>
          </a:xfrm>
          <a:prstGeom prst="rect">
            <a:avLst/>
          </a:prstGeom>
          <a:noFill/>
        </p:spPr>
        <p:txBody>
          <a:bodyPr wrap="square" lIns="468000" tIns="107980" rIns="0"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Tree>
    <p:extLst>
      <p:ext uri="{BB962C8B-B14F-4D97-AF65-F5344CB8AC3E}">
        <p14:creationId xmlns:p14="http://schemas.microsoft.com/office/powerpoint/2010/main" val="2511405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Layout 2">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stretch>
            <a:fillRect/>
          </a:stretch>
        </p:blipFill>
        <p:spPr>
          <a:xfrm>
            <a:off x="0" y="0"/>
            <a:ext cx="12192000" cy="780440"/>
          </a:xfrm>
          <a:prstGeom prst="rect">
            <a:avLst/>
          </a:prstGeom>
        </p:spPr>
      </p:pic>
      <p:sp>
        <p:nvSpPr>
          <p:cNvPr id="14"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Segoe UI Semilight" panose="020B0402040204020203" pitchFamily="34" charset="0"/>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Segoe UI Semilight" panose="020B0402040204020203" pitchFamily="34" charset="0"/>
            </a:endParaRPr>
          </a:p>
        </p:txBody>
      </p:sp>
      <p:sp>
        <p:nvSpPr>
          <p:cNvPr id="8" name="テキスト プレースホルダー 2"/>
          <p:cNvSpPr>
            <a:spLocks noGrp="1"/>
          </p:cNvSpPr>
          <p:nvPr>
            <p:ph type="body" sz="quarter" idx="20"/>
          </p:nvPr>
        </p:nvSpPr>
        <p:spPr>
          <a:xfrm>
            <a:off x="468000" y="989477"/>
            <a:ext cx="11244575" cy="490202"/>
          </a:xfrm>
          <a:prstGeom prst="rect">
            <a:avLst/>
          </a:prstGeom>
        </p:spPr>
        <p:txBody>
          <a:bodyPr lIns="0" rIns="0"/>
          <a:lstStyle>
            <a:lvl1pPr marL="0" marR="0" indent="0" algn="l" defTabSz="685800" rtl="0" eaLnBrk="1" fontAlgn="auto" latinLnBrk="0" hangingPunct="1">
              <a:lnSpc>
                <a:spcPct val="100000"/>
              </a:lnSpc>
              <a:spcBef>
                <a:spcPts val="0"/>
              </a:spcBef>
              <a:spcAft>
                <a:spcPts val="0"/>
              </a:spcAft>
              <a:buClrTx/>
              <a:buSzTx/>
              <a:buFont typeface="Wingdings" charset="2"/>
              <a:buNone/>
              <a:tabLst/>
              <a:defRPr sz="2600">
                <a:latin typeface="Meiryo UI" panose="020B0604030504040204" pitchFamily="50" charset="-128"/>
                <a:ea typeface="Meiryo UI" panose="020B0604030504040204" pitchFamily="50" charset="-128"/>
              </a:defRPr>
            </a:lvl1pPr>
          </a:lstStyle>
          <a:p>
            <a:r>
              <a:rPr kumimoji="1" lang="ja-JP" altLang="en-US" dirty="0"/>
              <a:t>マスター テキストの書式設定</a:t>
            </a:r>
          </a:p>
        </p:txBody>
      </p:sp>
      <p:sp>
        <p:nvSpPr>
          <p:cNvPr id="10" name="テキスト プレースホルダー 6"/>
          <p:cNvSpPr>
            <a:spLocks noGrp="1"/>
          </p:cNvSpPr>
          <p:nvPr>
            <p:ph type="body" sz="quarter" idx="22"/>
          </p:nvPr>
        </p:nvSpPr>
        <p:spPr>
          <a:xfrm>
            <a:off x="0" y="5618125"/>
            <a:ext cx="12192000" cy="763625"/>
          </a:xfrm>
          <a:prstGeom prst="rect">
            <a:avLst/>
          </a:prstGeom>
          <a:solidFill>
            <a:srgbClr val="0064D2"/>
          </a:solidFill>
        </p:spPr>
        <p:txBody>
          <a:bodyPr wrap="square" lIns="468000" tIns="180000" rIns="468000" bIns="180000" anchor="b" anchorCtr="0">
            <a:spAutoFit/>
          </a:bodyPr>
          <a:lstStyle>
            <a:lvl1pPr marL="0" indent="0" algn="ctr">
              <a:lnSpc>
                <a:spcPct val="100000"/>
              </a:lnSpc>
              <a:spcBef>
                <a:spcPts val="0"/>
              </a:spcBef>
              <a:defRPr sz="2600" b="1">
                <a:solidFill>
                  <a:schemeClr val="bg1"/>
                </a:solidFill>
                <a:latin typeface="Meiryo UI" panose="020B0604030504040204" pitchFamily="50" charset="-128"/>
                <a:ea typeface="Meiryo UI" panose="020B0604030504040204" pitchFamily="50" charset="-128"/>
              </a:defRPr>
            </a:lvl1pPr>
          </a:lstStyle>
          <a:p>
            <a:r>
              <a:rPr kumimoji="1" lang="ja-JP" altLang="en-US" dirty="0"/>
              <a:t>マスター テキストの書式設定</a:t>
            </a:r>
          </a:p>
        </p:txBody>
      </p:sp>
      <p:sp>
        <p:nvSpPr>
          <p:cNvPr id="11" name="Rectangle 3"/>
          <p:cNvSpPr>
            <a:spLocks noGrp="1" noChangeArrowheads="1"/>
          </p:cNvSpPr>
          <p:nvPr>
            <p:ph type="title"/>
          </p:nvPr>
        </p:nvSpPr>
        <p:spPr bwMode="auto">
          <a:xfrm>
            <a:off x="1" y="0"/>
            <a:ext cx="11429999" cy="749165"/>
          </a:xfrm>
          <a:prstGeom prst="rect">
            <a:avLst/>
          </a:prstGeom>
          <a:noFill/>
        </p:spPr>
        <p:txBody>
          <a:bodyPr wrap="square" lIns="468000" tIns="107980" rIns="431919" bIns="108000" rtlCol="0" anchor="b" anchorCtr="0">
            <a:noAutofit/>
          </a:bodyPr>
          <a:lstStyle>
            <a:lvl1pPr>
              <a:defRPr lang="ja-JP" altLang="en-US" sz="2400" b="1" dirty="0" smtClean="0">
                <a:latin typeface="Meiryo UI" panose="020B0604030504040204" pitchFamily="50" charset="-128"/>
                <a:ea typeface="Meiryo UI" panose="020B0604030504040204" pitchFamily="50" charset="-128"/>
              </a:defRPr>
            </a:lvl1pPr>
          </a:lstStyle>
          <a:p>
            <a:pPr lvl="0"/>
            <a:r>
              <a:rPr lang="ja-JP" altLang="en-US" dirty="0"/>
              <a:t>マスター タイトルの書式設定</a:t>
            </a:r>
          </a:p>
        </p:txBody>
      </p:sp>
      <p:sp>
        <p:nvSpPr>
          <p:cNvPr id="13" name="フッター プレースホルダー 3"/>
          <p:cNvSpPr txBox="1">
            <a:spLocks/>
          </p:cNvSpPr>
          <p:nvPr userDrawn="1"/>
        </p:nvSpPr>
        <p:spPr bwMode="auto">
          <a:xfrm>
            <a:off x="10237812" y="6557529"/>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rPr>
              <a:t>© 2020 Toshiba Corporation </a:t>
            </a:r>
            <a:endParaRPr lang="ja-JP"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45269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a:stretch>
            <a:fillRect/>
          </a:stretch>
        </p:blipFill>
        <p:spPr>
          <a:xfrm>
            <a:off x="0" y="0"/>
            <a:ext cx="12192000" cy="780440"/>
          </a:xfrm>
          <a:prstGeom prst="rect">
            <a:avLst/>
          </a:prstGeom>
        </p:spPr>
      </p:pic>
      <p:sp>
        <p:nvSpPr>
          <p:cNvPr id="12"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Segoe UI Semilight" panose="020B0402040204020203" pitchFamily="34" charset="0"/>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Segoe UI Semilight" panose="020B0402040204020203" pitchFamily="34" charset="0"/>
            </a:endParaRPr>
          </a:p>
        </p:txBody>
      </p:sp>
      <p:sp>
        <p:nvSpPr>
          <p:cNvPr id="8" name="テキスト プレースホルダー 5"/>
          <p:cNvSpPr>
            <a:spLocks noGrp="1"/>
          </p:cNvSpPr>
          <p:nvPr>
            <p:ph type="body" sz="quarter" idx="14"/>
          </p:nvPr>
        </p:nvSpPr>
        <p:spPr>
          <a:xfrm>
            <a:off x="468000" y="1802111"/>
            <a:ext cx="11244575" cy="588211"/>
          </a:xfrm>
          <a:prstGeom prst="rect">
            <a:avLst/>
          </a:prstGeom>
        </p:spPr>
        <p:txBody>
          <a:bodyPr lIns="0" rIns="0"/>
          <a:lstStyle>
            <a:lvl1pPr marL="0" indent="0">
              <a:lnSpc>
                <a:spcPct val="100000"/>
              </a:lnSpc>
              <a:spcBef>
                <a:spcPts val="0"/>
              </a:spcBef>
              <a:defRPr sz="2600">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マスター テキストの書式設定</a:t>
            </a:r>
          </a:p>
        </p:txBody>
      </p:sp>
      <p:sp>
        <p:nvSpPr>
          <p:cNvPr id="9" name="Rectangle 3"/>
          <p:cNvSpPr>
            <a:spLocks noGrp="1" noChangeArrowheads="1"/>
          </p:cNvSpPr>
          <p:nvPr>
            <p:ph type="title"/>
          </p:nvPr>
        </p:nvSpPr>
        <p:spPr bwMode="auto">
          <a:xfrm>
            <a:off x="1" y="0"/>
            <a:ext cx="11445765" cy="749165"/>
          </a:xfrm>
          <a:prstGeom prst="rect">
            <a:avLst/>
          </a:prstGeom>
          <a:noFill/>
        </p:spPr>
        <p:txBody>
          <a:bodyPr wrap="square" lIns="468000" tIns="107980" rIns="431919" bIns="108000" rtlCol="0" anchor="b" anchorCtr="0">
            <a:noAutofit/>
          </a:bodyPr>
          <a:lstStyle>
            <a:lvl1pPr>
              <a:defRPr lang="ja-JP" altLang="en-US" sz="2400" b="1" dirty="0" smtClean="0">
                <a:latin typeface="Meiryo UI" panose="020B0604030504040204" pitchFamily="50" charset="-128"/>
                <a:ea typeface="Meiryo UI" panose="020B0604030504040204" pitchFamily="50" charset="-128"/>
              </a:defRPr>
            </a:lvl1pPr>
          </a:lstStyle>
          <a:p>
            <a:pPr lvl="0"/>
            <a:r>
              <a:rPr lang="ja-JP" altLang="en-US" dirty="0"/>
              <a:t>マスター タイトルの書式設定</a:t>
            </a:r>
          </a:p>
        </p:txBody>
      </p:sp>
      <p:sp>
        <p:nvSpPr>
          <p:cNvPr id="13" name="テキスト プレースホルダー 5"/>
          <p:cNvSpPr>
            <a:spLocks noGrp="1"/>
          </p:cNvSpPr>
          <p:nvPr>
            <p:ph type="body" sz="quarter" idx="19"/>
          </p:nvPr>
        </p:nvSpPr>
        <p:spPr>
          <a:xfrm>
            <a:off x="-5713" y="762664"/>
            <a:ext cx="12197713" cy="763625"/>
          </a:xfrm>
          <a:prstGeom prst="rect">
            <a:avLst/>
          </a:prstGeom>
          <a:solidFill>
            <a:schemeClr val="accent1"/>
          </a:solidFill>
          <a:ln>
            <a:noFill/>
          </a:ln>
        </p:spPr>
        <p:txBody>
          <a:bodyPr wrap="square" lIns="468000" tIns="180000" rIns="468000" bIns="180000" anchor="t" anchorCtr="0">
            <a:spAutoFit/>
          </a:bodyPr>
          <a:lstStyle>
            <a:lvl1pPr marL="0" indent="0" algn="ctr">
              <a:lnSpc>
                <a:spcPct val="100000"/>
              </a:lnSpc>
              <a:spcBef>
                <a:spcPts val="0"/>
              </a:spcBef>
              <a:defRPr sz="2600" b="1">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マスター テキストの書式設定</a:t>
            </a:r>
          </a:p>
        </p:txBody>
      </p:sp>
      <p:sp>
        <p:nvSpPr>
          <p:cNvPr id="10" name="フッター プレースホルダー 3"/>
          <p:cNvSpPr txBox="1">
            <a:spLocks/>
          </p:cNvSpPr>
          <p:nvPr userDrawn="1"/>
        </p:nvSpPr>
        <p:spPr bwMode="auto">
          <a:xfrm>
            <a:off x="10237812" y="6557529"/>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rPr>
              <a:t>© 2020 Toshiba Corporation </a:t>
            </a:r>
            <a:endParaRPr lang="ja-JP"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9219226"/>
      </p:ext>
    </p:extLst>
  </p:cSld>
  <p:clrMapOvr>
    <a:masterClrMapping/>
  </p:clrMapOvr>
  <p:extLst>
    <p:ext uri="{DCECCB84-F9BA-43D5-87BE-67443E8EF086}">
      <p15:sldGuideLst xmlns:p15="http://schemas.microsoft.com/office/powerpoint/2012/main">
        <p15:guide id="1" pos="7514">
          <p15:clr>
            <a:srgbClr val="FBAE40"/>
          </p15:clr>
        </p15:guide>
        <p15:guide id="2" pos="166">
          <p15:clr>
            <a:srgbClr val="FBAE40"/>
          </p15:clr>
        </p15:guide>
        <p15:guide id="3" orient="horz" pos="4065">
          <p15:clr>
            <a:srgbClr val="FBAE40"/>
          </p15:clr>
        </p15:guide>
        <p15:guide id="4" orient="horz" pos="111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レイアウト1">
    <p:spTree>
      <p:nvGrpSpPr>
        <p:cNvPr id="1" name=""/>
        <p:cNvGrpSpPr/>
        <p:nvPr/>
      </p:nvGrpSpPr>
      <p:grpSpPr>
        <a:xfrm>
          <a:off x="0" y="0"/>
          <a:ext cx="0" cy="0"/>
          <a:chOff x="0" y="0"/>
          <a:chExt cx="0" cy="0"/>
        </a:xfrm>
      </p:grpSpPr>
      <p:pic>
        <p:nvPicPr>
          <p:cNvPr id="10" name="Picture 2" descr="C:\Users\z0240mcc\Desktop\背景.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7539"/>
            <a:ext cx="12192000" cy="6915631"/>
          </a:xfrm>
          <a:prstGeom prst="rect">
            <a:avLst/>
          </a:prstGeom>
          <a:noFill/>
          <a:extLst>
            <a:ext uri="{909E8E84-426E-40DD-AFC4-6F175D3DCCD1}">
              <a14:hiddenFill xmlns:a14="http://schemas.microsoft.com/office/drawing/2010/main">
                <a:solidFill>
                  <a:srgbClr val="FFFFFF"/>
                </a:solidFill>
              </a14:hiddenFill>
            </a:ext>
          </a:extLst>
        </p:spPr>
      </p:pic>
      <p:sp>
        <p:nvSpPr>
          <p:cNvPr id="8" name="タイトル 1"/>
          <p:cNvSpPr>
            <a:spLocks noGrp="1"/>
          </p:cNvSpPr>
          <p:nvPr>
            <p:ph type="title" hasCustomPrompt="1"/>
          </p:nvPr>
        </p:nvSpPr>
        <p:spPr>
          <a:xfrm>
            <a:off x="863788" y="188369"/>
            <a:ext cx="1088760" cy="397032"/>
          </a:xfrm>
          <a:prstGeom prst="rect">
            <a:avLst/>
          </a:prstGeom>
        </p:spPr>
        <p:txBody>
          <a:bodyPr wrap="none">
            <a:spAutoFit/>
          </a:bodyPr>
          <a:lstStyle>
            <a:lvl1pPr>
              <a:defRPr sz="220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タイトル</a:t>
            </a:r>
          </a:p>
        </p:txBody>
      </p:sp>
      <p:sp>
        <p:nvSpPr>
          <p:cNvPr id="12" name="テキスト プレースホルダー 7"/>
          <p:cNvSpPr>
            <a:spLocks noGrp="1"/>
          </p:cNvSpPr>
          <p:nvPr>
            <p:ph type="body" sz="quarter" idx="10" hasCustomPrompt="1"/>
          </p:nvPr>
        </p:nvSpPr>
        <p:spPr>
          <a:xfrm>
            <a:off x="715617" y="-27540"/>
            <a:ext cx="24000" cy="612000"/>
          </a:xfrm>
          <a:prstGeom prst="rect">
            <a:avLst/>
          </a:prstGeom>
          <a:solidFill>
            <a:srgbClr val="00B0F0"/>
          </a:solidFill>
        </p:spPr>
        <p:txBody>
          <a:bodyPr/>
          <a:lstStyle>
            <a:lvl1pPr marL="0" indent="0">
              <a:buNone/>
              <a:defRPr sz="800" b="0" u="none">
                <a:latin typeface="+mn-ea"/>
                <a:ea typeface="+mn-ea"/>
                <a:cs typeface="Aparajita" panose="020B0604020202020204" pitchFamily="34" charset="0"/>
              </a:defRPr>
            </a:lvl1pPr>
          </a:lstStyle>
          <a:p>
            <a:pPr lvl="0"/>
            <a:r>
              <a:rPr kumimoji="1" lang="en-US" altLang="ja-JP" dirty="0"/>
              <a:t>.</a:t>
            </a:r>
            <a:endParaRPr kumimoji="1" lang="ja-JP" altLang="en-US" dirty="0"/>
          </a:p>
        </p:txBody>
      </p:sp>
      <p:sp>
        <p:nvSpPr>
          <p:cNvPr id="7" name="スライド番号プレースホルダー 4"/>
          <p:cNvSpPr txBox="1">
            <a:spLocks/>
          </p:cNvSpPr>
          <p:nvPr userDrawn="1"/>
        </p:nvSpPr>
        <p:spPr>
          <a:xfrm>
            <a:off x="11377084"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algn="r" eaLnBrk="0" hangingPunct="0">
              <a:tabLst>
                <a:tab pos="568218" algn="ctr"/>
                <a:tab pos="857089" algn="l"/>
                <a:tab pos="1088820" algn="l"/>
              </a:tabLst>
              <a:defRPr kumimoji="0" sz="1100">
                <a:solidFill>
                  <a:srgbClr val="000000"/>
                </a:solidFill>
                <a:latin typeface="+mj-lt"/>
                <a:ea typeface="Meiryo UI"/>
                <a:cs typeface="Segoe UI" pitchFamily="34" charset="0"/>
              </a:defRPr>
            </a:lvl1pPr>
          </a:lstStyle>
          <a:p>
            <a:pPr defTabSz="914228"/>
            <a:fld id="{C0A530F1-D8C6-4A93-9917-2C1FE34DC798}" type="slidenum">
              <a:rPr lang="en-US" altLang="ja-JP" smtClean="0">
                <a:latin typeface="Meiryo UI" panose="020B0604030504040204" pitchFamily="50" charset="-128"/>
                <a:ea typeface="Meiryo UI" panose="020B0604030504040204" pitchFamily="50" charset="-128"/>
                <a:cs typeface="Meiryo UI" panose="020B0604030504040204" pitchFamily="50" charset="-128"/>
              </a:rPr>
              <a:pPr defTabSz="914228"/>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フッター プレースホルダー 3"/>
          <p:cNvSpPr txBox="1">
            <a:spLocks/>
          </p:cNvSpPr>
          <p:nvPr userDrawn="1"/>
        </p:nvSpPr>
        <p:spPr bwMode="auto">
          <a:xfrm>
            <a:off x="9341541" y="6557530"/>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latin typeface="Meiryo UI" panose="020B0604030504040204" pitchFamily="50" charset="-128"/>
                <a:ea typeface="Meiryo UI" panose="020B0604030504040204" pitchFamily="50" charset="-128"/>
                <a:cs typeface="Meiryo UI" panose="020B0604030504040204" pitchFamily="50" charset="-128"/>
              </a:rPr>
              <a:t>© 2020 Toshiba Corporation </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1837809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1 Standard type">
    <p:spTree>
      <p:nvGrpSpPr>
        <p:cNvPr id="1" name=""/>
        <p:cNvGrpSpPr/>
        <p:nvPr/>
      </p:nvGrpSpPr>
      <p:grpSpPr>
        <a:xfrm>
          <a:off x="0" y="0"/>
          <a:ext cx="0" cy="0"/>
          <a:chOff x="0" y="0"/>
          <a:chExt cx="0" cy="0"/>
        </a:xfrm>
      </p:grpSpPr>
      <p:pic>
        <p:nvPicPr>
          <p:cNvPr id="10" name="図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127480" y="0"/>
            <a:ext cx="4064520" cy="6858000"/>
          </a:xfrm>
          <a:prstGeom prst="rect">
            <a:avLst/>
          </a:prstGeom>
        </p:spPr>
      </p:pic>
      <p:pic>
        <p:nvPicPr>
          <p:cNvPr id="14" name="図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9122" y="157131"/>
            <a:ext cx="2518420" cy="863459"/>
          </a:xfrm>
          <a:prstGeom prst="rect">
            <a:avLst/>
          </a:prstGeom>
        </p:spPr>
      </p:pic>
      <p:sp>
        <p:nvSpPr>
          <p:cNvPr id="11"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b" anchorCtr="0">
            <a:sp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12" name="テキスト プレースホルダー 24"/>
          <p:cNvSpPr>
            <a:spLocks noGrp="1"/>
          </p:cNvSpPr>
          <p:nvPr>
            <p:ph type="body" sz="quarter" idx="17"/>
          </p:nvPr>
        </p:nvSpPr>
        <p:spPr bwMode="auto">
          <a:xfrm>
            <a:off x="468001" y="2615165"/>
            <a:ext cx="7075800"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3" name="タイトル 4"/>
          <p:cNvSpPr>
            <a:spLocks noGrp="1"/>
          </p:cNvSpPr>
          <p:nvPr>
            <p:ph type="title" hasCustomPrompt="1"/>
          </p:nvPr>
        </p:nvSpPr>
        <p:spPr>
          <a:xfrm>
            <a:off x="468000" y="3162920"/>
            <a:ext cx="7075800"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sp>
        <p:nvSpPr>
          <p:cNvPr id="8" name="フッター プレースホルダー 3"/>
          <p:cNvSpPr txBox="1">
            <a:spLocks/>
          </p:cNvSpPr>
          <p:nvPr userDrawn="1"/>
        </p:nvSpPr>
        <p:spPr bwMode="auto">
          <a:xfrm>
            <a:off x="10375670" y="6557529"/>
            <a:ext cx="133690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Tree>
    <p:extLst>
      <p:ext uri="{BB962C8B-B14F-4D97-AF65-F5344CB8AC3E}">
        <p14:creationId xmlns:p14="http://schemas.microsoft.com/office/powerpoint/2010/main" val="37799943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8529" y="-11214"/>
            <a:ext cx="2038635" cy="6192114"/>
          </a:xfrm>
          <a:prstGeom prst="rect">
            <a:avLst/>
          </a:prstGeom>
        </p:spPr>
      </p:pic>
      <p:sp>
        <p:nvSpPr>
          <p:cNvPr id="18"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34" name="タイトル 1"/>
          <p:cNvSpPr>
            <a:spLocks noGrp="1"/>
          </p:cNvSpPr>
          <p:nvPr>
            <p:ph type="title" hasCustomPrompt="1"/>
          </p:nvPr>
        </p:nvSpPr>
        <p:spPr>
          <a:xfrm>
            <a:off x="468000" y="438486"/>
            <a:ext cx="9223983" cy="396000"/>
          </a:xfrm>
          <a:prstGeom prst="rect">
            <a:avLst/>
          </a:prstGeom>
        </p:spPr>
        <p:txBody>
          <a:bodyPr vert="horz" wrap="square" lIns="0" tIns="0" rIns="0" bIns="0" rtlCol="0" anchor="t" anchorCtr="0">
            <a:noAutofit/>
          </a:bodyPr>
          <a:lstStyle>
            <a:lvl1pPr>
              <a:defRPr lang="ja-JP" altLang="en-US" sz="2400" b="1" smtClean="0">
                <a:solidFill>
                  <a:schemeClr val="tx1"/>
                </a:solidFill>
                <a:latin typeface="+mn-lt"/>
                <a:ea typeface="+mj-ea"/>
                <a:cs typeface="Segoe UI" panose="020B0502040204020203" pitchFamily="34" charset="0"/>
              </a:defRPr>
            </a:lvl1pPr>
          </a:lstStyle>
          <a:p>
            <a:pPr lvl="0"/>
            <a:r>
              <a:rPr lang="en-US" altLang="ja-JP" dirty="0"/>
              <a:t>Format for master text</a:t>
            </a:r>
            <a:endParaRPr kumimoji="1" lang="ja-JP" altLang="en-US" dirty="0"/>
          </a:p>
        </p:txBody>
      </p:sp>
      <p:sp>
        <p:nvSpPr>
          <p:cNvPr id="16" name="テキスト プレースホルダー 15"/>
          <p:cNvSpPr>
            <a:spLocks noGrp="1"/>
          </p:cNvSpPr>
          <p:nvPr>
            <p:ph type="body" sz="quarter" idx="12"/>
          </p:nvPr>
        </p:nvSpPr>
        <p:spPr bwMode="gray">
          <a:xfrm>
            <a:off x="1320800" y="1350438"/>
            <a:ext cx="8367110" cy="627851"/>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0" name="テキスト プレースホルダー 15"/>
          <p:cNvSpPr>
            <a:spLocks noGrp="1"/>
          </p:cNvSpPr>
          <p:nvPr>
            <p:ph type="body" sz="quarter" idx="16"/>
          </p:nvPr>
        </p:nvSpPr>
        <p:spPr bwMode="gray">
          <a:xfrm>
            <a:off x="1320800" y="2347283"/>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1" name="テキスト プレースホルダー 15"/>
          <p:cNvSpPr>
            <a:spLocks noGrp="1"/>
          </p:cNvSpPr>
          <p:nvPr>
            <p:ph type="body" sz="quarter" idx="18"/>
          </p:nvPr>
        </p:nvSpPr>
        <p:spPr bwMode="gray">
          <a:xfrm>
            <a:off x="1320800" y="3388785"/>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2" name="テキスト プレースホルダー 15"/>
          <p:cNvSpPr>
            <a:spLocks noGrp="1"/>
          </p:cNvSpPr>
          <p:nvPr>
            <p:ph type="body" sz="quarter" idx="20"/>
          </p:nvPr>
        </p:nvSpPr>
        <p:spPr bwMode="gray">
          <a:xfrm>
            <a:off x="1320800" y="4436658"/>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3" name="テキスト プレースホルダー 15"/>
          <p:cNvSpPr>
            <a:spLocks noGrp="1"/>
          </p:cNvSpPr>
          <p:nvPr>
            <p:ph type="body" sz="quarter" idx="22"/>
          </p:nvPr>
        </p:nvSpPr>
        <p:spPr bwMode="gray">
          <a:xfrm>
            <a:off x="1320800" y="5455504"/>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4" name="テキスト プレースホルダー 13"/>
          <p:cNvSpPr>
            <a:spLocks noGrp="1"/>
          </p:cNvSpPr>
          <p:nvPr>
            <p:ph type="body" sz="quarter" idx="11" hasCustomPrompt="1"/>
          </p:nvPr>
        </p:nvSpPr>
        <p:spPr bwMode="gray">
          <a:xfrm>
            <a:off x="468313" y="1277168"/>
            <a:ext cx="709613" cy="738664"/>
          </a:xfrm>
          <a:prstGeom prst="rect">
            <a:avLst/>
          </a:prstGeom>
        </p:spPr>
        <p:txBody>
          <a:bodyPr vert="horz" wrap="none" lIns="0" tIns="0" rIns="0" bIns="0" rtlCol="0" anchor="ctr" anchorCtr="0">
            <a:noAutofit/>
          </a:bodyPr>
          <a:lstStyle>
            <a:lvl1pPr marL="0"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5" name="テキスト プレースホルダー 13"/>
          <p:cNvSpPr>
            <a:spLocks noGrp="1"/>
          </p:cNvSpPr>
          <p:nvPr>
            <p:ph type="body" sz="quarter" idx="13" hasCustomPrompt="1"/>
          </p:nvPr>
        </p:nvSpPr>
        <p:spPr bwMode="gray">
          <a:xfrm>
            <a:off x="468313" y="2310527"/>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6" name="テキスト プレースホルダー 13"/>
          <p:cNvSpPr>
            <a:spLocks noGrp="1"/>
          </p:cNvSpPr>
          <p:nvPr>
            <p:ph type="body" sz="quarter" idx="17" hasCustomPrompt="1"/>
          </p:nvPr>
        </p:nvSpPr>
        <p:spPr bwMode="gray">
          <a:xfrm>
            <a:off x="468313" y="3343886"/>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7" name="テキスト プレースホルダー 13"/>
          <p:cNvSpPr>
            <a:spLocks noGrp="1"/>
          </p:cNvSpPr>
          <p:nvPr>
            <p:ph type="body" sz="quarter" idx="19" hasCustomPrompt="1"/>
          </p:nvPr>
        </p:nvSpPr>
        <p:spPr bwMode="gray">
          <a:xfrm>
            <a:off x="468313" y="4377245"/>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8" name="テキスト プレースホルダー 13"/>
          <p:cNvSpPr>
            <a:spLocks noGrp="1"/>
          </p:cNvSpPr>
          <p:nvPr>
            <p:ph type="body" sz="quarter" idx="21" hasCustomPrompt="1"/>
          </p:nvPr>
        </p:nvSpPr>
        <p:spPr bwMode="gray">
          <a:xfrm>
            <a:off x="468313" y="5410605"/>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19"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Tree>
    <p:extLst>
      <p:ext uri="{BB962C8B-B14F-4D97-AF65-F5344CB8AC3E}">
        <p14:creationId xmlns:p14="http://schemas.microsoft.com/office/powerpoint/2010/main" val="16396802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2 Standard type　Long title">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9122" y="157131"/>
            <a:ext cx="2518420" cy="863459"/>
          </a:xfrm>
          <a:prstGeom prst="rect">
            <a:avLst/>
          </a:prstGeom>
        </p:spPr>
      </p:pic>
      <p:sp>
        <p:nvSpPr>
          <p:cNvPr id="11"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b" anchorCtr="0">
            <a:sp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8"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
        <p:nvSpPr>
          <p:cNvPr id="15" name="テキスト プレースホルダー 24"/>
          <p:cNvSpPr>
            <a:spLocks noGrp="1"/>
          </p:cNvSpPr>
          <p:nvPr>
            <p:ph type="body" sz="quarter" idx="18"/>
          </p:nvPr>
        </p:nvSpPr>
        <p:spPr bwMode="auto">
          <a:xfrm>
            <a:off x="468000" y="2615165"/>
            <a:ext cx="10680061"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6" name="タイトル 4"/>
          <p:cNvSpPr>
            <a:spLocks noGrp="1"/>
          </p:cNvSpPr>
          <p:nvPr>
            <p:ph type="title" hasCustomPrompt="1"/>
          </p:nvPr>
        </p:nvSpPr>
        <p:spPr>
          <a:xfrm>
            <a:off x="467999" y="3162920"/>
            <a:ext cx="10680061"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pic>
        <p:nvPicPr>
          <p:cNvPr id="9" name="図 8"/>
          <p:cNvPicPr>
            <a:picLocks noChangeAspect="1"/>
          </p:cNvPicPr>
          <p:nvPr userDrawn="1"/>
        </p:nvPicPr>
        <p:blipFill rotWithShape="1">
          <a:blip r:embed="rId3" cstate="print">
            <a:extLst>
              <a:ext uri="{28A0092B-C50C-407E-A947-70E740481C1C}">
                <a14:useLocalDpi xmlns:a14="http://schemas.microsoft.com/office/drawing/2010/main"/>
              </a:ext>
            </a:extLst>
          </a:blip>
          <a:srcRect l="-12271"/>
          <a:stretch/>
        </p:blipFill>
        <p:spPr>
          <a:xfrm>
            <a:off x="6403599" y="-3131"/>
            <a:ext cx="5803899" cy="2496211"/>
          </a:xfrm>
          <a:prstGeom prst="rect">
            <a:avLst/>
          </a:prstGeom>
        </p:spPr>
      </p:pic>
    </p:spTree>
    <p:extLst>
      <p:ext uri="{BB962C8B-B14F-4D97-AF65-F5344CB8AC3E}">
        <p14:creationId xmlns:p14="http://schemas.microsoft.com/office/powerpoint/2010/main" val="106193457"/>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3 with Client name">
    <p:spTree>
      <p:nvGrpSpPr>
        <p:cNvPr id="1" name=""/>
        <p:cNvGrpSpPr/>
        <p:nvPr/>
      </p:nvGrpSpPr>
      <p:grpSpPr>
        <a:xfrm>
          <a:off x="0" y="0"/>
          <a:ext cx="0" cy="0"/>
          <a:chOff x="0" y="0"/>
          <a:chExt cx="0" cy="0"/>
        </a:xfrm>
      </p:grpSpPr>
      <p:pic>
        <p:nvPicPr>
          <p:cNvPr id="22" name="図 21"/>
          <p:cNvPicPr>
            <a:picLocks noChangeAspect="1"/>
          </p:cNvPicPr>
          <p:nvPr userDrawn="1"/>
        </p:nvPicPr>
        <p:blipFill rotWithShape="1">
          <a:blip r:embed="rId2" cstate="print">
            <a:extLst>
              <a:ext uri="{28A0092B-C50C-407E-A947-70E740481C1C}">
                <a14:useLocalDpi xmlns:a14="http://schemas.microsoft.com/office/drawing/2010/main"/>
              </a:ext>
            </a:extLst>
          </a:blip>
          <a:srcRect b="-12392"/>
          <a:stretch/>
        </p:blipFill>
        <p:spPr>
          <a:xfrm>
            <a:off x="8129516" y="0"/>
            <a:ext cx="4065120" cy="6858000"/>
          </a:xfrm>
          <a:prstGeom prst="rect">
            <a:avLst/>
          </a:prstGeom>
        </p:spPr>
      </p:pic>
      <p:pic>
        <p:nvPicPr>
          <p:cNvPr id="19" name="図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6143" y="4866249"/>
            <a:ext cx="2518420" cy="863459"/>
          </a:xfrm>
          <a:prstGeom prst="rect">
            <a:avLst/>
          </a:prstGeom>
        </p:spPr>
      </p:pic>
      <p:sp>
        <p:nvSpPr>
          <p:cNvPr id="12" name="テキスト プレースホルダー 2"/>
          <p:cNvSpPr>
            <a:spLocks noGrp="1"/>
          </p:cNvSpPr>
          <p:nvPr>
            <p:ph type="body" sz="quarter" idx="17" hasCustomPrompt="1"/>
          </p:nvPr>
        </p:nvSpPr>
        <p:spPr>
          <a:xfrm>
            <a:off x="468000" y="466014"/>
            <a:ext cx="7780650" cy="407859"/>
          </a:xfrm>
          <a:prstGeom prst="rect">
            <a:avLst/>
          </a:prstGeom>
        </p:spPr>
        <p:txBody>
          <a:bodyPr lIns="0" anchor="t" anchorCtr="0"/>
          <a:lstStyle>
            <a:lvl1pPr marL="0" indent="0">
              <a:buNone/>
              <a:defRPr sz="2000">
                <a:latin typeface="+mn-lt"/>
                <a:ea typeface="+mn-ea"/>
                <a:cs typeface="Meiryo UI" panose="020B0604030504040204" pitchFamily="50" charset="-128"/>
              </a:defRPr>
            </a:lvl1pPr>
          </a:lstStyle>
          <a:p>
            <a:pPr lvl="0"/>
            <a:r>
              <a:rPr kumimoji="1" lang="en-US" altLang="ja-JP" dirty="0"/>
              <a:t>To ABCDE</a:t>
            </a:r>
            <a:endParaRPr kumimoji="1" lang="ja-JP" altLang="en-US" dirty="0"/>
          </a:p>
        </p:txBody>
      </p:sp>
      <p:sp>
        <p:nvSpPr>
          <p:cNvPr id="14"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t" anchorCtr="0">
            <a:no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16" name="テキスト プレースホルダー 24"/>
          <p:cNvSpPr>
            <a:spLocks noGrp="1"/>
          </p:cNvSpPr>
          <p:nvPr>
            <p:ph type="body" sz="quarter" idx="18"/>
          </p:nvPr>
        </p:nvSpPr>
        <p:spPr bwMode="auto">
          <a:xfrm>
            <a:off x="468000" y="2615165"/>
            <a:ext cx="9227793"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7" name="タイトル 4"/>
          <p:cNvSpPr>
            <a:spLocks noGrp="1"/>
          </p:cNvSpPr>
          <p:nvPr>
            <p:ph type="title" hasCustomPrompt="1"/>
          </p:nvPr>
        </p:nvSpPr>
        <p:spPr>
          <a:xfrm>
            <a:off x="467999" y="3162920"/>
            <a:ext cx="9227793"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sp>
        <p:nvSpPr>
          <p:cNvPr id="11"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17173103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4 with Client name Long title">
    <p:spTree>
      <p:nvGrpSpPr>
        <p:cNvPr id="1" name=""/>
        <p:cNvGrpSpPr/>
        <p:nvPr/>
      </p:nvGrpSpPr>
      <p:grpSpPr>
        <a:xfrm>
          <a:off x="0" y="0"/>
          <a:ext cx="0" cy="0"/>
          <a:chOff x="0" y="0"/>
          <a:chExt cx="0" cy="0"/>
        </a:xfrm>
      </p:grpSpPr>
      <p:pic>
        <p:nvPicPr>
          <p:cNvPr id="19" name="図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143" y="4866249"/>
            <a:ext cx="2518420" cy="863459"/>
          </a:xfrm>
          <a:prstGeom prst="rect">
            <a:avLst/>
          </a:prstGeom>
        </p:spPr>
      </p:pic>
      <p:sp>
        <p:nvSpPr>
          <p:cNvPr id="12" name="テキスト プレースホルダー 2"/>
          <p:cNvSpPr>
            <a:spLocks noGrp="1"/>
          </p:cNvSpPr>
          <p:nvPr>
            <p:ph type="body" sz="quarter" idx="17" hasCustomPrompt="1"/>
          </p:nvPr>
        </p:nvSpPr>
        <p:spPr>
          <a:xfrm>
            <a:off x="467999" y="466014"/>
            <a:ext cx="9961875" cy="407859"/>
          </a:xfrm>
          <a:prstGeom prst="rect">
            <a:avLst/>
          </a:prstGeom>
        </p:spPr>
        <p:txBody>
          <a:bodyPr lIns="0" anchor="t" anchorCtr="0"/>
          <a:lstStyle>
            <a:lvl1pPr marL="0" indent="0">
              <a:buNone/>
              <a:defRPr sz="2000">
                <a:latin typeface="+mn-lt"/>
                <a:ea typeface="+mn-ea"/>
                <a:cs typeface="Meiryo UI" panose="020B0604030504040204" pitchFamily="50" charset="-128"/>
              </a:defRPr>
            </a:lvl1pPr>
          </a:lstStyle>
          <a:p>
            <a:pPr lvl="0"/>
            <a:r>
              <a:rPr kumimoji="1" lang="en-US" altLang="ja-JP" dirty="0"/>
              <a:t>To ABCDE</a:t>
            </a:r>
            <a:endParaRPr kumimoji="1" lang="ja-JP" altLang="en-US" dirty="0"/>
          </a:p>
        </p:txBody>
      </p:sp>
      <p:sp>
        <p:nvSpPr>
          <p:cNvPr id="14"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t" anchorCtr="0">
            <a:noAutofit/>
          </a:bodyPr>
          <a:lstStyle>
            <a:lvl1pPr marL="0" indent="0" fontAlgn="auto">
              <a:lnSpc>
                <a:spcPct val="100000"/>
              </a:lnSpc>
              <a:spcBef>
                <a:spcPts val="0"/>
              </a:spcBef>
              <a:spcAft>
                <a:spcPts val="600"/>
              </a:spcAft>
              <a:buFont typeface="Arial" charset="0"/>
              <a:buNone/>
              <a:defRPr sz="1600">
                <a:latin typeface="+mn-lt"/>
                <a:ea typeface="+mn-ea"/>
                <a:cs typeface="Meiryo UI" panose="020B0604030504040204"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16" name="テキスト プレースホルダー 24"/>
          <p:cNvSpPr>
            <a:spLocks noGrp="1"/>
          </p:cNvSpPr>
          <p:nvPr>
            <p:ph type="body" sz="quarter" idx="18"/>
          </p:nvPr>
        </p:nvSpPr>
        <p:spPr bwMode="auto">
          <a:xfrm>
            <a:off x="468000" y="2615165"/>
            <a:ext cx="10669901"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Meiryo UI" panose="020B0604030504040204"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7" name="タイトル 4"/>
          <p:cNvSpPr>
            <a:spLocks noGrp="1"/>
          </p:cNvSpPr>
          <p:nvPr>
            <p:ph type="title" hasCustomPrompt="1"/>
          </p:nvPr>
        </p:nvSpPr>
        <p:spPr>
          <a:xfrm>
            <a:off x="467999" y="3162920"/>
            <a:ext cx="10669901"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Meiryo UI" panose="020B0604030504040204" pitchFamily="50" charset="-128"/>
              </a:defRPr>
            </a:lvl1pPr>
          </a:lstStyle>
          <a:p>
            <a:r>
              <a:rPr kumimoji="1" lang="ja-JP" altLang="en-US" dirty="0"/>
              <a:t>マスターテキストの書式設定</a:t>
            </a:r>
          </a:p>
        </p:txBody>
      </p:sp>
      <p:sp>
        <p:nvSpPr>
          <p:cNvPr id="11"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pic>
        <p:nvPicPr>
          <p:cNvPr id="2" name="図 1"/>
          <p:cNvPicPr>
            <a:picLocks noChangeAspect="1"/>
          </p:cNvPicPr>
          <p:nvPr userDrawn="1"/>
        </p:nvPicPr>
        <p:blipFill rotWithShape="1">
          <a:blip r:embed="rId3" cstate="print">
            <a:extLst>
              <a:ext uri="{28A0092B-C50C-407E-A947-70E740481C1C}">
                <a14:useLocalDpi xmlns:a14="http://schemas.microsoft.com/office/drawing/2010/main"/>
              </a:ext>
            </a:extLst>
          </a:blip>
          <a:srcRect l="-12271"/>
          <a:stretch/>
        </p:blipFill>
        <p:spPr>
          <a:xfrm rot="16200000" flipV="1">
            <a:off x="8041949" y="1653844"/>
            <a:ext cx="5803899" cy="2496211"/>
          </a:xfrm>
          <a:prstGeom prst="rect">
            <a:avLst/>
          </a:prstGeom>
        </p:spPr>
      </p:pic>
    </p:spTree>
    <p:extLst>
      <p:ext uri="{BB962C8B-B14F-4D97-AF65-F5344CB8AC3E}">
        <p14:creationId xmlns:p14="http://schemas.microsoft.com/office/powerpoint/2010/main" val="36731616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userDrawn="1"/>
        </p:nvPicPr>
        <p:blipFill rotWithShape="1">
          <a:blip r:embed="rId2" cstate="print">
            <a:extLst>
              <a:ext uri="{28A0092B-C50C-407E-A947-70E740481C1C}">
                <a14:useLocalDpi xmlns:a14="http://schemas.microsoft.com/office/drawing/2010/main"/>
              </a:ext>
            </a:extLst>
          </a:blip>
          <a:srcRect b="-12576"/>
          <a:stretch/>
        </p:blipFill>
        <p:spPr>
          <a:xfrm>
            <a:off x="10154456" y="-11214"/>
            <a:ext cx="2036716" cy="6869214"/>
          </a:xfrm>
          <a:prstGeom prst="rect">
            <a:avLst/>
          </a:prstGeom>
        </p:spPr>
      </p:pic>
      <p:sp>
        <p:nvSpPr>
          <p:cNvPr id="18"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34" name="タイトル 1"/>
          <p:cNvSpPr>
            <a:spLocks noGrp="1"/>
          </p:cNvSpPr>
          <p:nvPr>
            <p:ph type="title" hasCustomPrompt="1"/>
          </p:nvPr>
        </p:nvSpPr>
        <p:spPr>
          <a:xfrm>
            <a:off x="468000" y="438486"/>
            <a:ext cx="9223983" cy="396000"/>
          </a:xfrm>
          <a:prstGeom prst="rect">
            <a:avLst/>
          </a:prstGeom>
        </p:spPr>
        <p:txBody>
          <a:bodyPr vert="horz" wrap="square" lIns="0" tIns="0" rIns="0" bIns="0" rtlCol="0" anchor="t" anchorCtr="0">
            <a:noAutofit/>
          </a:bodyPr>
          <a:lstStyle>
            <a:lvl1pPr>
              <a:defRPr lang="ja-JP" altLang="en-US" sz="2400" b="1" smtClean="0">
                <a:solidFill>
                  <a:schemeClr val="tx1"/>
                </a:solidFill>
                <a:latin typeface="+mn-lt"/>
                <a:ea typeface="+mj-ea"/>
                <a:cs typeface="Segoe UI" panose="020B0502040204020203" pitchFamily="34" charset="0"/>
              </a:defRPr>
            </a:lvl1pPr>
          </a:lstStyle>
          <a:p>
            <a:pPr lvl="0"/>
            <a:r>
              <a:rPr lang="en-US" altLang="ja-JP" dirty="0"/>
              <a:t>Format for master text</a:t>
            </a:r>
            <a:endParaRPr kumimoji="1" lang="ja-JP" altLang="en-US" dirty="0"/>
          </a:p>
        </p:txBody>
      </p:sp>
      <p:sp>
        <p:nvSpPr>
          <p:cNvPr id="16" name="テキスト プレースホルダー 15"/>
          <p:cNvSpPr>
            <a:spLocks noGrp="1"/>
          </p:cNvSpPr>
          <p:nvPr>
            <p:ph type="body" sz="quarter" idx="12"/>
          </p:nvPr>
        </p:nvSpPr>
        <p:spPr bwMode="gray">
          <a:xfrm>
            <a:off x="1320800" y="1350438"/>
            <a:ext cx="8367110" cy="627851"/>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0" name="テキスト プレースホルダー 15"/>
          <p:cNvSpPr>
            <a:spLocks noGrp="1"/>
          </p:cNvSpPr>
          <p:nvPr>
            <p:ph type="body" sz="quarter" idx="16"/>
          </p:nvPr>
        </p:nvSpPr>
        <p:spPr bwMode="gray">
          <a:xfrm>
            <a:off x="1320800" y="2347283"/>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1" name="テキスト プレースホルダー 15"/>
          <p:cNvSpPr>
            <a:spLocks noGrp="1"/>
          </p:cNvSpPr>
          <p:nvPr>
            <p:ph type="body" sz="quarter" idx="18"/>
          </p:nvPr>
        </p:nvSpPr>
        <p:spPr bwMode="gray">
          <a:xfrm>
            <a:off x="1320800" y="3388785"/>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2" name="テキスト プレースホルダー 15"/>
          <p:cNvSpPr>
            <a:spLocks noGrp="1"/>
          </p:cNvSpPr>
          <p:nvPr>
            <p:ph type="body" sz="quarter" idx="20"/>
          </p:nvPr>
        </p:nvSpPr>
        <p:spPr bwMode="gray">
          <a:xfrm>
            <a:off x="1320800" y="4436658"/>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3" name="テキスト プレースホルダー 15"/>
          <p:cNvSpPr>
            <a:spLocks noGrp="1"/>
          </p:cNvSpPr>
          <p:nvPr>
            <p:ph type="body" sz="quarter" idx="22"/>
          </p:nvPr>
        </p:nvSpPr>
        <p:spPr bwMode="gray">
          <a:xfrm>
            <a:off x="1320800" y="5455504"/>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Meiryo UI" panose="020B0604030504040204" pitchFamily="50" charset="-128"/>
              </a:defRPr>
            </a:lvl1pPr>
          </a:lstStyle>
          <a:p>
            <a:r>
              <a:rPr kumimoji="1" lang="ja-JP" altLang="en-US" dirty="0"/>
              <a:t>マスター テキストの書式設定</a:t>
            </a:r>
          </a:p>
        </p:txBody>
      </p:sp>
      <p:sp>
        <p:nvSpPr>
          <p:cNvPr id="24" name="テキスト プレースホルダー 13"/>
          <p:cNvSpPr>
            <a:spLocks noGrp="1"/>
          </p:cNvSpPr>
          <p:nvPr>
            <p:ph type="body" sz="quarter" idx="11" hasCustomPrompt="1"/>
          </p:nvPr>
        </p:nvSpPr>
        <p:spPr bwMode="gray">
          <a:xfrm>
            <a:off x="468313" y="1277168"/>
            <a:ext cx="709613" cy="738664"/>
          </a:xfrm>
          <a:prstGeom prst="rect">
            <a:avLst/>
          </a:prstGeom>
        </p:spPr>
        <p:txBody>
          <a:bodyPr vert="horz" wrap="none" lIns="0" tIns="0" rIns="0" bIns="0" rtlCol="0" anchor="ctr" anchorCtr="0">
            <a:noAutofit/>
          </a:bodyPr>
          <a:lstStyle>
            <a:lvl1pPr marL="0"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5" name="テキスト プレースホルダー 13"/>
          <p:cNvSpPr>
            <a:spLocks noGrp="1"/>
          </p:cNvSpPr>
          <p:nvPr>
            <p:ph type="body" sz="quarter" idx="13" hasCustomPrompt="1"/>
          </p:nvPr>
        </p:nvSpPr>
        <p:spPr bwMode="gray">
          <a:xfrm>
            <a:off x="468313" y="2310527"/>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6" name="テキスト プレースホルダー 13"/>
          <p:cNvSpPr>
            <a:spLocks noGrp="1"/>
          </p:cNvSpPr>
          <p:nvPr>
            <p:ph type="body" sz="quarter" idx="17" hasCustomPrompt="1"/>
          </p:nvPr>
        </p:nvSpPr>
        <p:spPr bwMode="gray">
          <a:xfrm>
            <a:off x="468313" y="3343886"/>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7" name="テキスト プレースホルダー 13"/>
          <p:cNvSpPr>
            <a:spLocks noGrp="1"/>
          </p:cNvSpPr>
          <p:nvPr>
            <p:ph type="body" sz="quarter" idx="19" hasCustomPrompt="1"/>
          </p:nvPr>
        </p:nvSpPr>
        <p:spPr bwMode="gray">
          <a:xfrm>
            <a:off x="468313" y="4377245"/>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28" name="テキスト プレースホルダー 13"/>
          <p:cNvSpPr>
            <a:spLocks noGrp="1"/>
          </p:cNvSpPr>
          <p:nvPr>
            <p:ph type="body" sz="quarter" idx="21" hasCustomPrompt="1"/>
          </p:nvPr>
        </p:nvSpPr>
        <p:spPr bwMode="gray">
          <a:xfrm>
            <a:off x="468313" y="5410605"/>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19"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33089524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artition 1">
    <p:spTree>
      <p:nvGrpSpPr>
        <p:cNvPr id="1" name=""/>
        <p:cNvGrpSpPr/>
        <p:nvPr/>
      </p:nvGrpSpPr>
      <p:grpSpPr>
        <a:xfrm>
          <a:off x="0" y="0"/>
          <a:ext cx="0" cy="0"/>
          <a:chOff x="0" y="0"/>
          <a:chExt cx="0" cy="0"/>
        </a:xfrm>
      </p:grpSpPr>
      <p:sp>
        <p:nvSpPr>
          <p:cNvPr id="3" name="テキスト プレースホルダー 6"/>
          <p:cNvSpPr>
            <a:spLocks noGrp="1"/>
          </p:cNvSpPr>
          <p:nvPr>
            <p:ph type="body" sz="quarter" idx="10" hasCustomPrompt="1"/>
          </p:nvPr>
        </p:nvSpPr>
        <p:spPr>
          <a:xfrm>
            <a:off x="0" y="-1"/>
            <a:ext cx="3302000" cy="2921095"/>
          </a:xfrm>
          <a:prstGeom prst="rect">
            <a:avLst/>
          </a:prstGeom>
        </p:spPr>
        <p:txBody>
          <a:bodyPr vert="horz" wrap="none" lIns="468000" tIns="0" rIns="0" bIns="0" rtlCol="0" anchor="b" anchorCtr="0">
            <a:noAutofit/>
          </a:bodyPr>
          <a:lstStyle>
            <a:lvl1pPr marL="0" indent="0">
              <a:buFontTx/>
              <a:buNone/>
              <a:defRPr lang="ja-JP" altLang="en-US" sz="12252" dirty="0" smtClean="0">
                <a:solidFill>
                  <a:schemeClr val="accent1"/>
                </a:solidFill>
                <a:latin typeface="+mn-lt"/>
                <a:ea typeface="+mn-ea"/>
                <a:cs typeface="Segoe UI" panose="020B0502040204020203" pitchFamily="34" charset="0"/>
              </a:defRPr>
            </a:lvl1pPr>
          </a:lstStyle>
          <a:p>
            <a:pPr marL="10658" lvl="0" defTabSz="914228"/>
            <a:r>
              <a:rPr kumimoji="1" lang="en-US" altLang="ja-JP" dirty="0"/>
              <a:t>00</a:t>
            </a:r>
            <a:endParaRPr kumimoji="1" lang="ja-JP" altLang="en-US" dirty="0"/>
          </a:p>
        </p:txBody>
      </p:sp>
      <p:sp>
        <p:nvSpPr>
          <p:cNvPr id="5" name="タイトル 4"/>
          <p:cNvSpPr>
            <a:spLocks noGrp="1"/>
          </p:cNvSpPr>
          <p:nvPr>
            <p:ph type="title" hasCustomPrompt="1"/>
          </p:nvPr>
        </p:nvSpPr>
        <p:spPr>
          <a:xfrm>
            <a:off x="467999" y="3044920"/>
            <a:ext cx="9237977" cy="540000"/>
          </a:xfrm>
          <a:prstGeom prst="rect">
            <a:avLst/>
          </a:prstGeom>
        </p:spPr>
        <p:txBody>
          <a:bodyPr vert="horz" wrap="square" lIns="0" tIns="0" rIns="0" bIns="0" rtlCol="0" anchor="t" anchorCtr="0">
            <a:noAutofit/>
          </a:bodyPr>
          <a:lstStyle>
            <a:lvl1pPr>
              <a:defRPr lang="ja-JP" altLang="en-US" sz="3200" b="0" smtClean="0">
                <a:latin typeface="+mn-lt"/>
                <a:ea typeface="+mn-ea"/>
                <a:cs typeface="Meiryo UI" panose="020B0604030504040204" pitchFamily="50" charset="-128"/>
              </a:defRPr>
            </a:lvl1pPr>
          </a:lstStyle>
          <a:p>
            <a:r>
              <a:rPr kumimoji="1" lang="ja-JP" altLang="en-US" dirty="0"/>
              <a:t>マスターテキストの書式設定</a:t>
            </a:r>
          </a:p>
        </p:txBody>
      </p:sp>
      <p:sp>
        <p:nvSpPr>
          <p:cNvPr id="6"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
        <p:nvSpPr>
          <p:cNvPr id="11" name="テキスト プレースホルダー 10"/>
          <p:cNvSpPr>
            <a:spLocks noGrp="1"/>
          </p:cNvSpPr>
          <p:nvPr>
            <p:ph type="body" sz="quarter" idx="13"/>
          </p:nvPr>
        </p:nvSpPr>
        <p:spPr>
          <a:xfrm>
            <a:off x="467998" y="3795932"/>
            <a:ext cx="9237977" cy="390525"/>
          </a:xfrm>
          <a:prstGeom prst="rect">
            <a:avLst/>
          </a:prstGeom>
        </p:spPr>
        <p:txBody>
          <a:bodyPr lIns="0" anchor="t"/>
          <a:lstStyle>
            <a:lvl1pPr marL="0" indent="0">
              <a:lnSpc>
                <a:spcPct val="100000"/>
              </a:lnSpc>
              <a:buFontTx/>
              <a:buNone/>
              <a:defRPr sz="2000">
                <a:latin typeface="+mn-lt"/>
              </a:defRPr>
            </a:lvl1pPr>
          </a:lstStyle>
          <a:p>
            <a:pPr lvl="0"/>
            <a:r>
              <a:rPr kumimoji="1" lang="ja-JP" altLang="en-US" dirty="0"/>
              <a:t>マスター テキストの書式設定</a:t>
            </a:r>
          </a:p>
        </p:txBody>
      </p:sp>
      <p:pic>
        <p:nvPicPr>
          <p:cNvPr id="8" name="図 7"/>
          <p:cNvPicPr>
            <a:picLocks noChangeAspect="1"/>
          </p:cNvPicPr>
          <p:nvPr userDrawn="1"/>
        </p:nvPicPr>
        <p:blipFill rotWithShape="1">
          <a:blip r:embed="rId2" cstate="print">
            <a:extLst>
              <a:ext uri="{28A0092B-C50C-407E-A947-70E740481C1C}">
                <a14:useLocalDpi xmlns:a14="http://schemas.microsoft.com/office/drawing/2010/main"/>
              </a:ext>
            </a:extLst>
          </a:blip>
          <a:srcRect b="-12576"/>
          <a:stretch/>
        </p:blipFill>
        <p:spPr>
          <a:xfrm>
            <a:off x="10154456" y="-11214"/>
            <a:ext cx="2036716" cy="6869214"/>
          </a:xfrm>
          <a:prstGeom prst="rect">
            <a:avLst/>
          </a:prstGeom>
        </p:spPr>
      </p:pic>
    </p:spTree>
    <p:extLst>
      <p:ext uri="{BB962C8B-B14F-4D97-AF65-F5344CB8AC3E}">
        <p14:creationId xmlns:p14="http://schemas.microsoft.com/office/powerpoint/2010/main" val="3046079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artition 2">
    <p:bg>
      <p:bgPr>
        <a:solidFill>
          <a:schemeClr val="accent1"/>
        </a:solidFill>
        <a:effectLst/>
      </p:bgPr>
    </p:bg>
    <p:spTree>
      <p:nvGrpSpPr>
        <p:cNvPr id="1" name=""/>
        <p:cNvGrpSpPr/>
        <p:nvPr/>
      </p:nvGrpSpPr>
      <p:grpSpPr>
        <a:xfrm>
          <a:off x="0" y="0"/>
          <a:ext cx="0" cy="0"/>
          <a:chOff x="0" y="0"/>
          <a:chExt cx="0" cy="0"/>
        </a:xfrm>
      </p:grpSpPr>
      <p:sp>
        <p:nvSpPr>
          <p:cNvPr id="3" name="テキスト プレースホルダー 6"/>
          <p:cNvSpPr>
            <a:spLocks noGrp="1"/>
          </p:cNvSpPr>
          <p:nvPr>
            <p:ph type="body" sz="quarter" idx="10" hasCustomPrompt="1"/>
          </p:nvPr>
        </p:nvSpPr>
        <p:spPr>
          <a:xfrm>
            <a:off x="0" y="-1"/>
            <a:ext cx="3302000" cy="2921095"/>
          </a:xfrm>
          <a:prstGeom prst="rect">
            <a:avLst/>
          </a:prstGeom>
        </p:spPr>
        <p:txBody>
          <a:bodyPr vert="horz" wrap="none" lIns="468000" tIns="0" rIns="0" bIns="0" rtlCol="0" anchor="b" anchorCtr="0">
            <a:noAutofit/>
          </a:bodyPr>
          <a:lstStyle>
            <a:lvl1pPr marL="0" indent="0">
              <a:buFontTx/>
              <a:buNone/>
              <a:defRPr lang="ja-JP" altLang="en-US" sz="12252" dirty="0" smtClean="0">
                <a:solidFill>
                  <a:schemeClr val="bg1"/>
                </a:solidFill>
                <a:latin typeface="+mn-lt"/>
                <a:ea typeface="+mn-ea"/>
                <a:cs typeface="Segoe UI" panose="020B0502040204020203" pitchFamily="34" charset="0"/>
              </a:defRPr>
            </a:lvl1pPr>
          </a:lstStyle>
          <a:p>
            <a:pPr marL="10658" lvl="0" defTabSz="914228"/>
            <a:r>
              <a:rPr kumimoji="1" lang="en-US" altLang="ja-JP" dirty="0"/>
              <a:t>00</a:t>
            </a:r>
            <a:endParaRPr kumimoji="1" lang="ja-JP" altLang="en-US" dirty="0"/>
          </a:p>
        </p:txBody>
      </p:sp>
      <p:sp>
        <p:nvSpPr>
          <p:cNvPr id="5" name="タイトル 4"/>
          <p:cNvSpPr>
            <a:spLocks noGrp="1"/>
          </p:cNvSpPr>
          <p:nvPr>
            <p:ph type="title" hasCustomPrompt="1"/>
          </p:nvPr>
        </p:nvSpPr>
        <p:spPr>
          <a:xfrm>
            <a:off x="467999" y="3044920"/>
            <a:ext cx="10660077" cy="540000"/>
          </a:xfrm>
          <a:prstGeom prst="rect">
            <a:avLst/>
          </a:prstGeom>
        </p:spPr>
        <p:txBody>
          <a:bodyPr vert="horz" wrap="square" lIns="0" tIns="0" rIns="0" bIns="0" rtlCol="0" anchor="t" anchorCtr="0">
            <a:noAutofit/>
          </a:bodyPr>
          <a:lstStyle>
            <a:lvl1pPr>
              <a:defRPr lang="ja-JP" altLang="en-US" sz="3200" b="0" smtClean="0">
                <a:solidFill>
                  <a:schemeClr val="bg1"/>
                </a:solidFill>
                <a:latin typeface="+mn-lt"/>
                <a:ea typeface="+mn-ea"/>
                <a:cs typeface="Meiryo UI" panose="020B0604030504040204" pitchFamily="50" charset="-128"/>
              </a:defRPr>
            </a:lvl1pPr>
          </a:lstStyle>
          <a:p>
            <a:r>
              <a:rPr kumimoji="1" lang="ja-JP" altLang="en-US" dirty="0"/>
              <a:t>マスターテキストの書式設定</a:t>
            </a:r>
          </a:p>
        </p:txBody>
      </p:sp>
      <p:sp>
        <p:nvSpPr>
          <p:cNvPr id="6"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solidFill>
                  <a:srgbClr val="FFFFFF"/>
                </a:solidFill>
              </a:rPr>
              <a:pPr eaLnBrk="0" hangingPunct="0">
                <a:tabLst>
                  <a:tab pos="568218" algn="ctr"/>
                  <a:tab pos="857089" algn="l"/>
                  <a:tab pos="1088820" algn="l"/>
                </a:tabLst>
              </a:pPr>
              <a:t>‹#›</a:t>
            </a:fld>
            <a:endParaRPr lang="en-US" altLang="ja-JP" dirty="0">
              <a:solidFill>
                <a:srgbClr val="FFFFFF"/>
              </a:solidFill>
            </a:endParaRPr>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solidFill>
                  <a:srgbClr val="FFFFFF"/>
                </a:solidFill>
              </a:rPr>
              <a:t>© 2020 Toshiba Corporation </a:t>
            </a:r>
            <a:endParaRPr lang="ja-JP" sz="800" dirty="0">
              <a:solidFill>
                <a:srgbClr val="FFFFFF"/>
              </a:solidFill>
            </a:endParaRPr>
          </a:p>
        </p:txBody>
      </p:sp>
      <p:sp>
        <p:nvSpPr>
          <p:cNvPr id="11" name="テキスト プレースホルダー 10"/>
          <p:cNvSpPr>
            <a:spLocks noGrp="1"/>
          </p:cNvSpPr>
          <p:nvPr>
            <p:ph type="body" sz="quarter" idx="13"/>
          </p:nvPr>
        </p:nvSpPr>
        <p:spPr>
          <a:xfrm>
            <a:off x="467998" y="3795932"/>
            <a:ext cx="10660077" cy="390525"/>
          </a:xfrm>
          <a:prstGeom prst="rect">
            <a:avLst/>
          </a:prstGeom>
        </p:spPr>
        <p:txBody>
          <a:bodyPr lIns="0" anchor="t"/>
          <a:lstStyle>
            <a:lvl1pPr marL="0" indent="0">
              <a:lnSpc>
                <a:spcPct val="100000"/>
              </a:lnSpc>
              <a:buFontTx/>
              <a:buNone/>
              <a:defRPr sz="2000">
                <a:solidFill>
                  <a:schemeClr val="bg1"/>
                </a:solidFill>
                <a:latin typeface="+mn-lt"/>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26783780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artition 3">
    <p:spTree>
      <p:nvGrpSpPr>
        <p:cNvPr id="1" name=""/>
        <p:cNvGrpSpPr/>
        <p:nvPr/>
      </p:nvGrpSpPr>
      <p:grpSpPr>
        <a:xfrm>
          <a:off x="0" y="0"/>
          <a:ext cx="0" cy="0"/>
          <a:chOff x="0" y="0"/>
          <a:chExt cx="0" cy="0"/>
        </a:xfrm>
      </p:grpSpPr>
      <p:pic>
        <p:nvPicPr>
          <p:cNvPr id="9" name="図 8"/>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130793" y="0"/>
            <a:ext cx="4061207" cy="6848475"/>
          </a:xfrm>
          <a:prstGeom prst="rect">
            <a:avLst/>
          </a:prstGeom>
        </p:spPr>
      </p:pic>
      <p:sp>
        <p:nvSpPr>
          <p:cNvPr id="3" name="テキスト プレースホルダー 6"/>
          <p:cNvSpPr>
            <a:spLocks noGrp="1"/>
          </p:cNvSpPr>
          <p:nvPr>
            <p:ph type="body" sz="quarter" idx="10" hasCustomPrompt="1"/>
          </p:nvPr>
        </p:nvSpPr>
        <p:spPr>
          <a:xfrm>
            <a:off x="0" y="-1"/>
            <a:ext cx="3302000" cy="2921095"/>
          </a:xfrm>
          <a:prstGeom prst="rect">
            <a:avLst/>
          </a:prstGeom>
        </p:spPr>
        <p:txBody>
          <a:bodyPr vert="horz" wrap="none" lIns="468000" tIns="0" rIns="0" bIns="0" rtlCol="0" anchor="b" anchorCtr="0">
            <a:noAutofit/>
          </a:bodyPr>
          <a:lstStyle>
            <a:lvl1pPr marL="0" indent="0">
              <a:buFontTx/>
              <a:buNone/>
              <a:defRPr lang="ja-JP" altLang="en-US" sz="12252" dirty="0" smtClean="0">
                <a:solidFill>
                  <a:schemeClr val="accent1"/>
                </a:solidFill>
                <a:latin typeface="+mn-lt"/>
                <a:ea typeface="+mn-ea"/>
                <a:cs typeface="Segoe UI" panose="020B0502040204020203" pitchFamily="34" charset="0"/>
              </a:defRPr>
            </a:lvl1pPr>
          </a:lstStyle>
          <a:p>
            <a:pPr marL="10658" lvl="0" defTabSz="914228"/>
            <a:r>
              <a:rPr kumimoji="1" lang="en-US" altLang="ja-JP" dirty="0"/>
              <a:t>00</a:t>
            </a:r>
            <a:endParaRPr kumimoji="1" lang="ja-JP" altLang="en-US" dirty="0"/>
          </a:p>
        </p:txBody>
      </p:sp>
      <p:sp>
        <p:nvSpPr>
          <p:cNvPr id="5" name="タイトル 4"/>
          <p:cNvSpPr>
            <a:spLocks noGrp="1"/>
          </p:cNvSpPr>
          <p:nvPr>
            <p:ph type="title" hasCustomPrompt="1"/>
          </p:nvPr>
        </p:nvSpPr>
        <p:spPr>
          <a:xfrm>
            <a:off x="467999" y="3044920"/>
            <a:ext cx="7075801" cy="540000"/>
          </a:xfrm>
          <a:prstGeom prst="rect">
            <a:avLst/>
          </a:prstGeom>
        </p:spPr>
        <p:txBody>
          <a:bodyPr vert="horz" wrap="square" lIns="0" tIns="0" rIns="0" bIns="0" rtlCol="0" anchor="t" anchorCtr="0">
            <a:noAutofit/>
          </a:bodyPr>
          <a:lstStyle>
            <a:lvl1pPr>
              <a:defRPr lang="ja-JP" altLang="en-US" sz="3200" b="0" smtClean="0">
                <a:latin typeface="+mn-lt"/>
                <a:ea typeface="+mn-ea"/>
                <a:cs typeface="Meiryo UI" panose="020B0604030504040204" pitchFamily="50" charset="-128"/>
              </a:defRPr>
            </a:lvl1pPr>
          </a:lstStyle>
          <a:p>
            <a:r>
              <a:rPr kumimoji="1" lang="ja-JP" altLang="en-US" dirty="0"/>
              <a:t>マスターテキストの書式設定</a:t>
            </a:r>
          </a:p>
        </p:txBody>
      </p:sp>
      <p:sp>
        <p:nvSpPr>
          <p:cNvPr id="6"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
        <p:nvSpPr>
          <p:cNvPr id="11" name="テキスト プレースホルダー 10"/>
          <p:cNvSpPr>
            <a:spLocks noGrp="1"/>
          </p:cNvSpPr>
          <p:nvPr>
            <p:ph type="body" sz="quarter" idx="13"/>
          </p:nvPr>
        </p:nvSpPr>
        <p:spPr>
          <a:xfrm>
            <a:off x="467998" y="3795932"/>
            <a:ext cx="7075801" cy="390525"/>
          </a:xfrm>
          <a:prstGeom prst="rect">
            <a:avLst/>
          </a:prstGeom>
        </p:spPr>
        <p:txBody>
          <a:bodyPr lIns="0" anchor="t"/>
          <a:lstStyle>
            <a:lvl1pPr marL="0" indent="0">
              <a:lnSpc>
                <a:spcPct val="100000"/>
              </a:lnSpc>
              <a:buFontTx/>
              <a:buNone/>
              <a:defRPr sz="2000">
                <a:latin typeface="+mn-lt"/>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6771051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a:stretch>
            <a:fillRect/>
          </a:stretch>
        </p:blipFill>
        <p:spPr>
          <a:xfrm>
            <a:off x="0" y="0"/>
            <a:ext cx="12192000" cy="780440"/>
          </a:xfrm>
          <a:prstGeom prst="rect">
            <a:avLst/>
          </a:prstGeom>
        </p:spPr>
      </p:pic>
      <p:sp>
        <p:nvSpPr>
          <p:cNvPr id="8" name="テキスト プレースホルダー 5"/>
          <p:cNvSpPr>
            <a:spLocks noGrp="1"/>
          </p:cNvSpPr>
          <p:nvPr>
            <p:ph type="body" sz="quarter" idx="14"/>
          </p:nvPr>
        </p:nvSpPr>
        <p:spPr>
          <a:xfrm>
            <a:off x="468000" y="1802111"/>
            <a:ext cx="11244575" cy="588211"/>
          </a:xfrm>
          <a:prstGeom prst="rect">
            <a:avLst/>
          </a:prstGeom>
        </p:spPr>
        <p:txBody>
          <a:bodyPr lIns="0" rIns="0"/>
          <a:lstStyle>
            <a:lvl1pPr marL="0" indent="0">
              <a:lnSpc>
                <a:spcPct val="100000"/>
              </a:lnSpc>
              <a:spcBef>
                <a:spcPts val="0"/>
              </a:spcBef>
              <a:buFontTx/>
              <a:buNone/>
              <a:defRPr sz="2600">
                <a:latin typeface="+mn-lt"/>
                <a:ea typeface="+mn-ea"/>
                <a:cs typeface="Meiryo UI" panose="020B0604030504040204" pitchFamily="50" charset="-128"/>
              </a:defRPr>
            </a:lvl1pPr>
          </a:lstStyle>
          <a:p>
            <a:r>
              <a:rPr kumimoji="1" lang="ja-JP" altLang="en-US" dirty="0"/>
              <a:t>マスター テキストの書式設定</a:t>
            </a:r>
          </a:p>
        </p:txBody>
      </p:sp>
      <p:sp>
        <p:nvSpPr>
          <p:cNvPr id="9" name="Rectangle 3"/>
          <p:cNvSpPr>
            <a:spLocks noGrp="1" noChangeArrowheads="1"/>
          </p:cNvSpPr>
          <p:nvPr>
            <p:ph type="title"/>
          </p:nvPr>
        </p:nvSpPr>
        <p:spPr bwMode="auto">
          <a:xfrm>
            <a:off x="1" y="0"/>
            <a:ext cx="11445765"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13" name="テキスト プレースホルダー 5"/>
          <p:cNvSpPr>
            <a:spLocks noGrp="1"/>
          </p:cNvSpPr>
          <p:nvPr>
            <p:ph type="body" sz="quarter" idx="19"/>
          </p:nvPr>
        </p:nvSpPr>
        <p:spPr>
          <a:xfrm>
            <a:off x="-5713" y="763772"/>
            <a:ext cx="12197713" cy="763625"/>
          </a:xfrm>
          <a:prstGeom prst="rect">
            <a:avLst/>
          </a:prstGeom>
          <a:solidFill>
            <a:schemeClr val="accent1"/>
          </a:solidFill>
          <a:ln>
            <a:noFill/>
          </a:ln>
        </p:spPr>
        <p:txBody>
          <a:bodyPr wrap="square" lIns="468000" tIns="180000" rIns="468000" bIns="180000" anchor="t" anchorCtr="0">
            <a:spAutoFit/>
          </a:bodyPr>
          <a:lstStyle>
            <a:lvl1pPr marL="0" indent="0" algn="ctr">
              <a:lnSpc>
                <a:spcPct val="100000"/>
              </a:lnSpc>
              <a:spcBef>
                <a:spcPts val="0"/>
              </a:spcBef>
              <a:buNone/>
              <a:defRPr sz="2600" b="1">
                <a:solidFill>
                  <a:schemeClr val="bg1"/>
                </a:solidFill>
                <a:latin typeface="+mn-lt"/>
                <a:ea typeface="+mj-ea"/>
                <a:cs typeface="Meiryo UI" panose="020B0604030504040204" pitchFamily="50" charset="-128"/>
              </a:defRPr>
            </a:lvl1pPr>
          </a:lstStyle>
          <a:p>
            <a:r>
              <a:rPr kumimoji="1" lang="ja-JP" altLang="en-US" dirty="0"/>
              <a:t>マスター テキストの書式設定</a:t>
            </a:r>
          </a:p>
        </p:txBody>
      </p:sp>
      <p:sp>
        <p:nvSpPr>
          <p:cNvPr id="10"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12"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29506110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stretch>
            <a:fillRect/>
          </a:stretch>
        </p:blipFill>
        <p:spPr>
          <a:xfrm>
            <a:off x="0" y="0"/>
            <a:ext cx="12192000" cy="780440"/>
          </a:xfrm>
          <a:prstGeom prst="rect">
            <a:avLst/>
          </a:prstGeom>
        </p:spPr>
      </p:pic>
      <p:sp>
        <p:nvSpPr>
          <p:cNvPr id="10" name="テキスト プレースホルダー 6"/>
          <p:cNvSpPr>
            <a:spLocks noGrp="1"/>
          </p:cNvSpPr>
          <p:nvPr>
            <p:ph type="body" sz="quarter" idx="22"/>
          </p:nvPr>
        </p:nvSpPr>
        <p:spPr>
          <a:xfrm>
            <a:off x="0" y="5618125"/>
            <a:ext cx="12192000" cy="763625"/>
          </a:xfrm>
          <a:prstGeom prst="rect">
            <a:avLst/>
          </a:prstGeom>
          <a:solidFill>
            <a:srgbClr val="0064D2"/>
          </a:solidFill>
        </p:spPr>
        <p:txBody>
          <a:bodyPr wrap="square" lIns="468000" tIns="180000" rIns="468000" bIns="180000" anchor="b" anchorCtr="0">
            <a:spAutoFit/>
          </a:bodyPr>
          <a:lstStyle>
            <a:lvl1pPr marL="0" indent="0" algn="ctr">
              <a:lnSpc>
                <a:spcPct val="100000"/>
              </a:lnSpc>
              <a:spcBef>
                <a:spcPts val="0"/>
              </a:spcBef>
              <a:buFontTx/>
              <a:buNone/>
              <a:defRPr sz="2600" b="1">
                <a:solidFill>
                  <a:schemeClr val="bg1"/>
                </a:solidFill>
                <a:latin typeface="+mn-lt"/>
                <a:ea typeface="+mj-ea"/>
              </a:defRPr>
            </a:lvl1pPr>
          </a:lstStyle>
          <a:p>
            <a:r>
              <a:rPr kumimoji="1" lang="ja-JP" altLang="en-US" dirty="0"/>
              <a:t>マスター テキストの書式設定</a:t>
            </a:r>
          </a:p>
        </p:txBody>
      </p:sp>
      <p:sp>
        <p:nvSpPr>
          <p:cNvPr id="11" name="Rectangle 3"/>
          <p:cNvSpPr>
            <a:spLocks noGrp="1" noChangeArrowheads="1"/>
          </p:cNvSpPr>
          <p:nvPr>
            <p:ph type="title"/>
          </p:nvPr>
        </p:nvSpPr>
        <p:spPr bwMode="auto">
          <a:xfrm>
            <a:off x="1" y="0"/>
            <a:ext cx="11429999"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9" name="テキスト プレースホルダー 5"/>
          <p:cNvSpPr>
            <a:spLocks noGrp="1"/>
          </p:cNvSpPr>
          <p:nvPr>
            <p:ph type="body" sz="quarter" idx="14"/>
          </p:nvPr>
        </p:nvSpPr>
        <p:spPr>
          <a:xfrm>
            <a:off x="468000" y="989477"/>
            <a:ext cx="11244575" cy="588211"/>
          </a:xfrm>
          <a:prstGeom prst="rect">
            <a:avLst/>
          </a:prstGeom>
        </p:spPr>
        <p:txBody>
          <a:bodyPr lIns="0" rIns="0"/>
          <a:lstStyle>
            <a:lvl1pPr marL="0" indent="0">
              <a:lnSpc>
                <a:spcPct val="100000"/>
              </a:lnSpc>
              <a:spcBef>
                <a:spcPts val="0"/>
              </a:spcBef>
              <a:buFontTx/>
              <a:buNone/>
              <a:defRPr sz="2600">
                <a:latin typeface="+mn-lt"/>
                <a:ea typeface="+mn-ea"/>
                <a:cs typeface="Meiryo UI" panose="020B0604030504040204" pitchFamily="50" charset="-128"/>
              </a:defRPr>
            </a:lvl1pPr>
          </a:lstStyle>
          <a:p>
            <a:r>
              <a:rPr kumimoji="1" lang="ja-JP" altLang="en-US" dirty="0"/>
              <a:t>マスター テキストの書式設定</a:t>
            </a:r>
          </a:p>
        </p:txBody>
      </p:sp>
      <p:sp>
        <p:nvSpPr>
          <p:cNvPr id="14"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16"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42432951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stretch>
            <a:fillRect/>
          </a:stretch>
        </p:blipFill>
        <p:spPr>
          <a:xfrm>
            <a:off x="0" y="0"/>
            <a:ext cx="12192000" cy="780440"/>
          </a:xfrm>
          <a:prstGeom prst="rect">
            <a:avLst/>
          </a:prstGeom>
        </p:spPr>
      </p:pic>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19" name="コンテンツ プレースホルダー 2"/>
          <p:cNvSpPr>
            <a:spLocks noGrp="1"/>
          </p:cNvSpPr>
          <p:nvPr>
            <p:ph idx="1"/>
          </p:nvPr>
        </p:nvSpPr>
        <p:spPr>
          <a:xfrm>
            <a:off x="479425" y="944563"/>
            <a:ext cx="11244263" cy="5486338"/>
          </a:xfrm>
          <a:prstGeom prst="rect">
            <a:avLst/>
          </a:prstGeom>
        </p:spPr>
        <p:txBody>
          <a:bodyPr lIns="0" rIns="0"/>
          <a:lstStyle>
            <a:lvl1pPr marL="271463" indent="-271463">
              <a:lnSpc>
                <a:spcPct val="100000"/>
              </a:lnSpc>
              <a:spcBef>
                <a:spcPts val="1200"/>
              </a:spcBef>
              <a:spcAft>
                <a:spcPts val="750"/>
              </a:spcAft>
              <a:buFont typeface="Arial" panose="020B0604020202020204" pitchFamily="34" charset="0"/>
              <a:buChar char="•"/>
              <a:defRPr sz="2600">
                <a:latin typeface="+mn-lt"/>
                <a:ea typeface="+mn-ea"/>
              </a:defRPr>
            </a:lvl1pPr>
            <a:lvl2pPr marL="623888" indent="-265113">
              <a:lnSpc>
                <a:spcPct val="100000"/>
              </a:lnSpc>
              <a:spcBef>
                <a:spcPts val="300"/>
              </a:spcBef>
              <a:spcAft>
                <a:spcPts val="300"/>
              </a:spcAft>
              <a:buFont typeface="Arial" panose="020B0604020202020204" pitchFamily="34" charset="0"/>
              <a:buChar char="•"/>
              <a:defRPr sz="2400">
                <a:latin typeface="+mn-lt"/>
                <a:ea typeface="+mn-ea"/>
              </a:defRPr>
            </a:lvl2pPr>
            <a:lvl3pPr marL="984250" indent="-265113">
              <a:lnSpc>
                <a:spcPct val="100000"/>
              </a:lnSpc>
              <a:spcBef>
                <a:spcPts val="300"/>
              </a:spcBef>
              <a:spcAft>
                <a:spcPts val="300"/>
              </a:spcAft>
              <a:buFont typeface="Arial" panose="020B0604020202020204" pitchFamily="34" charset="0"/>
              <a:buChar char="•"/>
              <a:defRPr>
                <a:latin typeface="+mn-lt"/>
                <a:ea typeface="+mn-ea"/>
              </a:defRPr>
            </a:lvl3pPr>
            <a:lvl4pPr marL="1343025" indent="-265113">
              <a:buFont typeface="Arial" panose="020B0604020202020204" pitchFamily="34" charset="0"/>
              <a:buChar char="•"/>
              <a:defRPr/>
            </a:lvl4pPr>
            <a:lvl5pPr marL="1628550" indent="0">
              <a:buNone/>
              <a:defRPr/>
            </a:lvl5pPr>
            <a:lvl6pPr marL="1714500" indent="0">
              <a:buNone/>
              <a:defRPr/>
            </a:lvl6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endParaRPr kumimoji="1" lang="en-US" altLang="ja-JP" dirty="0"/>
          </a:p>
          <a:p>
            <a:pPr lvl="3"/>
            <a:r>
              <a:rPr kumimoji="1" lang="ja-JP" altLang="en-US" dirty="0"/>
              <a:t>第４レベル</a:t>
            </a:r>
          </a:p>
        </p:txBody>
      </p:sp>
      <p:sp>
        <p:nvSpPr>
          <p:cNvPr id="7"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10"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1221930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ition 1">
    <p:spTree>
      <p:nvGrpSpPr>
        <p:cNvPr id="1" name=""/>
        <p:cNvGrpSpPr/>
        <p:nvPr/>
      </p:nvGrpSpPr>
      <p:grpSpPr>
        <a:xfrm>
          <a:off x="0" y="0"/>
          <a:ext cx="0" cy="0"/>
          <a:chOff x="0" y="0"/>
          <a:chExt cx="0" cy="0"/>
        </a:xfrm>
      </p:grpSpPr>
      <p:sp>
        <p:nvSpPr>
          <p:cNvPr id="3" name="テキスト プレースホルダー 6"/>
          <p:cNvSpPr>
            <a:spLocks noGrp="1"/>
          </p:cNvSpPr>
          <p:nvPr>
            <p:ph type="body" sz="quarter" idx="10" hasCustomPrompt="1"/>
          </p:nvPr>
        </p:nvSpPr>
        <p:spPr>
          <a:xfrm>
            <a:off x="0" y="-1"/>
            <a:ext cx="3302000" cy="2921095"/>
          </a:xfrm>
          <a:prstGeom prst="rect">
            <a:avLst/>
          </a:prstGeom>
        </p:spPr>
        <p:txBody>
          <a:bodyPr vert="horz" wrap="none" lIns="468000" tIns="0" rIns="0" bIns="0" rtlCol="0" anchor="b" anchorCtr="0">
            <a:noAutofit/>
          </a:bodyPr>
          <a:lstStyle>
            <a:lvl1pPr marL="0" indent="0">
              <a:buFontTx/>
              <a:buNone/>
              <a:defRPr lang="ja-JP" altLang="en-US" sz="12252" dirty="0" smtClean="0">
                <a:solidFill>
                  <a:schemeClr val="accent1"/>
                </a:solidFill>
                <a:latin typeface="+mn-lt"/>
                <a:ea typeface="+mn-ea"/>
                <a:cs typeface="Segoe UI" panose="020B0502040204020203" pitchFamily="34" charset="0"/>
              </a:defRPr>
            </a:lvl1pPr>
          </a:lstStyle>
          <a:p>
            <a:pPr marL="10658" lvl="0" defTabSz="914228"/>
            <a:r>
              <a:rPr kumimoji="1" lang="en-US" altLang="ja-JP" dirty="0"/>
              <a:t>00</a:t>
            </a:r>
            <a:endParaRPr kumimoji="1" lang="ja-JP" altLang="en-US" dirty="0"/>
          </a:p>
        </p:txBody>
      </p:sp>
      <p:sp>
        <p:nvSpPr>
          <p:cNvPr id="5" name="タイトル 4"/>
          <p:cNvSpPr>
            <a:spLocks noGrp="1"/>
          </p:cNvSpPr>
          <p:nvPr>
            <p:ph type="title" hasCustomPrompt="1"/>
          </p:nvPr>
        </p:nvSpPr>
        <p:spPr>
          <a:xfrm>
            <a:off x="467999" y="3044920"/>
            <a:ext cx="9237977" cy="540000"/>
          </a:xfrm>
          <a:prstGeom prst="rect">
            <a:avLst/>
          </a:prstGeom>
        </p:spPr>
        <p:txBody>
          <a:bodyPr vert="horz" wrap="square" lIns="0" tIns="0" rIns="0" bIns="0" rtlCol="0" anchor="t" anchorCtr="0">
            <a:noAutofit/>
          </a:bodyPr>
          <a:lstStyle>
            <a:lvl1pPr>
              <a:defRPr lang="ja-JP" altLang="en-US" sz="3200" b="0" smtClean="0">
                <a:latin typeface="+mn-lt"/>
                <a:ea typeface="+mn-ea"/>
                <a:cs typeface="Meiryo UI" panose="020B0604030504040204" pitchFamily="50" charset="-128"/>
              </a:defRPr>
            </a:lvl1pPr>
          </a:lstStyle>
          <a:p>
            <a:r>
              <a:rPr kumimoji="1" lang="ja-JP" altLang="en-US" dirty="0"/>
              <a:t>マスターテキストの書式設定</a:t>
            </a:r>
          </a:p>
        </p:txBody>
      </p:sp>
      <p:sp>
        <p:nvSpPr>
          <p:cNvPr id="6"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
        <p:nvSpPr>
          <p:cNvPr id="11" name="テキスト プレースホルダー 10"/>
          <p:cNvSpPr>
            <a:spLocks noGrp="1"/>
          </p:cNvSpPr>
          <p:nvPr>
            <p:ph type="body" sz="quarter" idx="13"/>
          </p:nvPr>
        </p:nvSpPr>
        <p:spPr>
          <a:xfrm>
            <a:off x="467998" y="3795932"/>
            <a:ext cx="9237977" cy="390525"/>
          </a:xfrm>
          <a:prstGeom prst="rect">
            <a:avLst/>
          </a:prstGeom>
        </p:spPr>
        <p:txBody>
          <a:bodyPr lIns="0" anchor="t"/>
          <a:lstStyle>
            <a:lvl1pPr marL="0" indent="0">
              <a:lnSpc>
                <a:spcPct val="100000"/>
              </a:lnSpc>
              <a:buFontTx/>
              <a:buNone/>
              <a:defRPr sz="2000">
                <a:latin typeface="+mn-lt"/>
              </a:defRPr>
            </a:lvl1pPr>
          </a:lstStyle>
          <a:p>
            <a:pPr lvl="0"/>
            <a:r>
              <a:rPr kumimoji="1" lang="ja-JP" altLang="en-US" dirty="0"/>
              <a:t>マスター テキストの書式設定</a:t>
            </a: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8529" y="-11214"/>
            <a:ext cx="2038635" cy="6192114"/>
          </a:xfrm>
          <a:prstGeom prst="rect">
            <a:avLst/>
          </a:prstGeom>
        </p:spPr>
      </p:pic>
    </p:spTree>
    <p:extLst>
      <p:ext uri="{BB962C8B-B14F-4D97-AF65-F5344CB8AC3E}">
        <p14:creationId xmlns:p14="http://schemas.microsoft.com/office/powerpoint/2010/main" val="23739966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stretch>
            <a:fillRect/>
          </a:stretch>
        </p:blipFill>
        <p:spPr>
          <a:xfrm>
            <a:off x="0" y="0"/>
            <a:ext cx="12192000" cy="780440"/>
          </a:xfrm>
          <a:prstGeom prst="rect">
            <a:avLst/>
          </a:prstGeom>
        </p:spPr>
      </p:pic>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8"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10"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
        <p:nvSpPr>
          <p:cNvPr id="13" name="テキスト プレースホルダー 5"/>
          <p:cNvSpPr>
            <a:spLocks noGrp="1"/>
          </p:cNvSpPr>
          <p:nvPr>
            <p:ph type="body" sz="quarter" idx="14"/>
          </p:nvPr>
        </p:nvSpPr>
        <p:spPr>
          <a:xfrm>
            <a:off x="472333" y="989477"/>
            <a:ext cx="11247333" cy="588211"/>
          </a:xfrm>
          <a:prstGeom prst="rect">
            <a:avLst/>
          </a:prstGeom>
        </p:spPr>
        <p:txBody>
          <a:bodyPr lIns="0" rIns="0"/>
          <a:lstStyle>
            <a:lvl1pPr marL="0" indent="0">
              <a:lnSpc>
                <a:spcPct val="100000"/>
              </a:lnSpc>
              <a:spcBef>
                <a:spcPts val="0"/>
              </a:spcBef>
              <a:buFontTx/>
              <a:buNone/>
              <a:defRPr sz="2600">
                <a:latin typeface="+mn-lt"/>
                <a:ea typeface="+mn-ea"/>
                <a:cs typeface="Meiryo UI" panose="020B0604030504040204" pitchFamily="50" charset="-128"/>
              </a:defRPr>
            </a:lvl1pPr>
          </a:lstStyle>
          <a:p>
            <a:r>
              <a:rPr kumimoji="1" lang="ja-JP" altLang="en-US" dirty="0"/>
              <a:t>マスター テキストの書式設定</a:t>
            </a:r>
          </a:p>
        </p:txBody>
      </p:sp>
    </p:spTree>
    <p:extLst>
      <p:ext uri="{BB962C8B-B14F-4D97-AF65-F5344CB8AC3E}">
        <p14:creationId xmlns:p14="http://schemas.microsoft.com/office/powerpoint/2010/main" val="40240245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t>© 2020 Toshiba Corporation </a:t>
            </a:r>
            <a:endParaRPr lang="ja-JP" sz="800" dirty="0"/>
          </a:p>
        </p:txBody>
      </p:sp>
    </p:spTree>
    <p:extLst>
      <p:ext uri="{BB962C8B-B14F-4D97-AF65-F5344CB8AC3E}">
        <p14:creationId xmlns:p14="http://schemas.microsoft.com/office/powerpoint/2010/main" val="3621732156"/>
      </p:ext>
    </p:extLst>
  </p:cSld>
  <p:clrMapOvr>
    <a:masterClrMapping/>
  </p:clrMapOvr>
  <p:hf sldNum="0"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5" name="図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23337" y="2378567"/>
            <a:ext cx="5112000" cy="1752687"/>
          </a:xfrm>
          <a:prstGeom prst="rect">
            <a:avLst/>
          </a:prstGeom>
        </p:spPr>
      </p:pic>
    </p:spTree>
    <p:extLst>
      <p:ext uri="{BB962C8B-B14F-4D97-AF65-F5344CB8AC3E}">
        <p14:creationId xmlns:p14="http://schemas.microsoft.com/office/powerpoint/2010/main" val="39790699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s">
    <p:spTree>
      <p:nvGrpSpPr>
        <p:cNvPr id="1" name=""/>
        <p:cNvGrpSpPr/>
        <p:nvPr/>
      </p:nvGrpSpPr>
      <p:grpSpPr>
        <a:xfrm>
          <a:off x="0" y="0"/>
          <a:ext cx="0" cy="0"/>
          <a:chOff x="0" y="0"/>
          <a:chExt cx="0" cy="0"/>
        </a:xfrm>
      </p:grpSpPr>
      <p:sp>
        <p:nvSpPr>
          <p:cNvPr id="4" name="Title 3"/>
          <p:cNvSpPr>
            <a:spLocks noGrp="1" noChangeArrowheads="1"/>
          </p:cNvSpPr>
          <p:nvPr>
            <p:ph type="title"/>
          </p:nvPr>
        </p:nvSpPr>
        <p:spPr bwMode="auto">
          <a:xfrm>
            <a:off x="505884" y="1"/>
            <a:ext cx="1115906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ja-JP" dirty="0"/>
              <a:t>Format for master style</a:t>
            </a:r>
            <a:endParaRPr lang="ja-JP" altLang="en-US" dirty="0"/>
          </a:p>
        </p:txBody>
      </p:sp>
      <p:sp>
        <p:nvSpPr>
          <p:cNvPr id="5" name="Content Placeholder 4"/>
          <p:cNvSpPr>
            <a:spLocks noGrp="1" noChangeArrowheads="1"/>
          </p:cNvSpPr>
          <p:nvPr>
            <p:ph idx="1"/>
          </p:nvPr>
        </p:nvSpPr>
        <p:spPr bwMode="auto">
          <a:xfrm>
            <a:off x="508001" y="836613"/>
            <a:ext cx="11156951"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ja-JP" noProof="0" dirty="0"/>
              <a:t>format for master text</a:t>
            </a:r>
            <a:endParaRPr lang="ja-JP" altLang="en-US" noProof="0" dirty="0"/>
          </a:p>
          <a:p>
            <a:pPr lvl="1"/>
            <a:r>
              <a:rPr lang="en-US" altLang="ja-JP" noProof="0" dirty="0"/>
              <a:t>second level</a:t>
            </a:r>
            <a:endParaRPr lang="ja-JP" altLang="en-US" noProof="0" dirty="0"/>
          </a:p>
          <a:p>
            <a:pPr lvl="2"/>
            <a:r>
              <a:rPr lang="en-US" altLang="ja-JP" noProof="0" dirty="0"/>
              <a:t>third level</a:t>
            </a:r>
            <a:endParaRPr lang="ja-JP" altLang="en-US" noProof="0" dirty="0"/>
          </a:p>
          <a:p>
            <a:pPr lvl="3"/>
            <a:r>
              <a:rPr lang="en-US" altLang="ja-JP" noProof="0" dirty="0"/>
              <a:t>fourth level</a:t>
            </a:r>
            <a:endParaRPr lang="ja-JP" altLang="en-US" noProof="0" dirty="0"/>
          </a:p>
          <a:p>
            <a:pPr lvl="4"/>
            <a:r>
              <a:rPr lang="en-US" altLang="ja-JP" noProof="0" dirty="0"/>
              <a:t>fifth level</a:t>
            </a:r>
            <a:endParaRPr lang="ja-JP" altLang="en-US" noProof="0" dirty="0"/>
          </a:p>
        </p:txBody>
      </p:sp>
      <p:sp>
        <p:nvSpPr>
          <p:cNvPr id="7" name="フッター プレースホルダ 8"/>
          <p:cNvSpPr>
            <a:spLocks noGrp="1"/>
          </p:cNvSpPr>
          <p:nvPr>
            <p:ph type="ftr" sz="quarter" idx="10"/>
          </p:nvPr>
        </p:nvSpPr>
        <p:spPr>
          <a:xfrm>
            <a:off x="2351618" y="6534151"/>
            <a:ext cx="6239933" cy="169863"/>
          </a:xfrm>
          <a:prstGeom prst="rect">
            <a:avLst/>
          </a:prstGeom>
        </p:spPr>
        <p:txBody>
          <a:bodyPr lIns="0" tIns="0" rIns="0" bIns="0" anchor="ctr"/>
          <a:lstStyle>
            <a:lvl1pPr>
              <a:defRPr sz="1100" b="1" dirty="0" err="1">
                <a:latin typeface="Segoe UI" pitchFamily="34" charset="0"/>
                <a:cs typeface="Segoe UI" pitchFamily="34" charset="0"/>
              </a:defRPr>
            </a:lvl1pPr>
          </a:lstStyle>
          <a:p>
            <a:pPr>
              <a:defRPr/>
            </a:pPr>
            <a:endParaRPr lang="en-US" altLang="ja-JP">
              <a:solidFill>
                <a:srgbClr val="000000"/>
              </a:solidFill>
              <a:ea typeface="Segoe UI" pitchFamily="34" charset="0"/>
            </a:endParaRPr>
          </a:p>
        </p:txBody>
      </p:sp>
    </p:spTree>
    <p:extLst>
      <p:ext uri="{BB962C8B-B14F-4D97-AF65-F5344CB8AC3E}">
        <p14:creationId xmlns:p14="http://schemas.microsoft.com/office/powerpoint/2010/main" val="36889543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12" name="図 11"/>
          <p:cNvPicPr>
            <a:picLocks noChangeAspect="1"/>
          </p:cNvPicPr>
          <p:nvPr userDrawn="1"/>
        </p:nvPicPr>
        <p:blipFill rotWithShape="1">
          <a:blip r:embed="rId2">
            <a:extLst>
              <a:ext uri="{28A0092B-C50C-407E-A947-70E740481C1C}">
                <a14:useLocalDpi xmlns:a14="http://schemas.microsoft.com/office/drawing/2010/main" val="0"/>
              </a:ext>
            </a:extLst>
          </a:blip>
          <a:srcRect l="-2"/>
          <a:stretch/>
        </p:blipFill>
        <p:spPr>
          <a:xfrm>
            <a:off x="8141109" y="-4032"/>
            <a:ext cx="4050891" cy="6862031"/>
          </a:xfrm>
          <a:prstGeom prst="rect">
            <a:avLst/>
          </a:prstGeom>
        </p:spPr>
      </p:pic>
      <p:sp>
        <p:nvSpPr>
          <p:cNvPr id="10" name="テキスト プレースホルダー 6"/>
          <p:cNvSpPr>
            <a:spLocks noGrp="1"/>
          </p:cNvSpPr>
          <p:nvPr>
            <p:ph type="body" sz="quarter" idx="10" hasCustomPrompt="1"/>
          </p:nvPr>
        </p:nvSpPr>
        <p:spPr>
          <a:xfrm>
            <a:off x="0" y="-1"/>
            <a:ext cx="4402667" cy="2921095"/>
          </a:xfrm>
          <a:prstGeom prst="rect">
            <a:avLst/>
          </a:prstGeom>
        </p:spPr>
        <p:txBody>
          <a:bodyPr vert="horz" wrap="none" lIns="468000" tIns="0" rIns="0" bIns="0" rtlCol="0" anchor="b" anchorCtr="0">
            <a:noAutofit/>
          </a:bodyPr>
          <a:lstStyle>
            <a:lvl1pPr>
              <a:defRPr lang="ja-JP" altLang="en-US" sz="12252" dirty="0" smtClean="0">
                <a:solidFill>
                  <a:schemeClr val="accent1"/>
                </a:solidFill>
                <a:latin typeface="+mn-lt"/>
                <a:ea typeface="東芝 Pゴシック Light" panose="020B0300000000000000" pitchFamily="50" charset="-128"/>
                <a:cs typeface="東芝 Pゴシック Light" panose="020B0300000000000000" pitchFamily="50" charset="-128"/>
              </a:defRPr>
            </a:lvl1pPr>
          </a:lstStyle>
          <a:p>
            <a:pPr marL="10658" lvl="0" defTabSz="914228"/>
            <a:r>
              <a:rPr kumimoji="1" lang="en-US" altLang="ja-JP" dirty="0"/>
              <a:t>00</a:t>
            </a:r>
            <a:endParaRPr kumimoji="1" lang="ja-JP" altLang="en-US" dirty="0"/>
          </a:p>
        </p:txBody>
      </p:sp>
      <p:sp>
        <p:nvSpPr>
          <p:cNvPr id="14" name="テキスト プレースホルダー 3"/>
          <p:cNvSpPr>
            <a:spLocks noGrp="1"/>
          </p:cNvSpPr>
          <p:nvPr>
            <p:ph type="body" sz="quarter" idx="12"/>
          </p:nvPr>
        </p:nvSpPr>
        <p:spPr>
          <a:xfrm>
            <a:off x="624000" y="3805458"/>
            <a:ext cx="7274733" cy="390525"/>
          </a:xfrm>
          <a:prstGeom prst="rect">
            <a:avLst/>
          </a:prstGeom>
        </p:spPr>
        <p:txBody>
          <a:bodyPr wrap="square" lIns="0"/>
          <a:lstStyle>
            <a:lvl1pPr marL="10658" defTabSz="914228">
              <a:lnSpc>
                <a:spcPct val="100000"/>
              </a:lnSpc>
              <a:spcBef>
                <a:spcPts val="0"/>
              </a:spcBef>
              <a:buFont typeface="Wingdings" charset="2"/>
              <a:buNone/>
              <a:tabLst>
                <a:tab pos="3929013" algn="l"/>
              </a:tabLst>
              <a:defRPr sz="1800">
                <a:latin typeface="+mn-ea"/>
                <a:ea typeface="+mn-ea"/>
                <a:cs typeface="Meiryo UI" panose="020B0604030504040204" pitchFamily="50" charset="-128"/>
              </a:defRPr>
            </a:lvl1pPr>
          </a:lstStyle>
          <a:p>
            <a:pPr marL="10658" defTabSz="914228">
              <a:lnSpc>
                <a:spcPct val="100000"/>
              </a:lnSpc>
              <a:spcBef>
                <a:spcPts val="0"/>
              </a:spcBef>
              <a:buFont typeface="Wingdings" charset="2"/>
              <a:buNone/>
              <a:tabLst>
                <a:tab pos="3929013" algn="l"/>
              </a:tabLst>
            </a:pPr>
            <a:r>
              <a:rPr lang="ja-JP" altLang="en-US" sz="2000" dirty="0"/>
              <a:t>マスター テキストの書式設定</a:t>
            </a:r>
          </a:p>
        </p:txBody>
      </p:sp>
      <p:sp>
        <p:nvSpPr>
          <p:cNvPr id="15" name="タイトル 4"/>
          <p:cNvSpPr>
            <a:spLocks noGrp="1"/>
          </p:cNvSpPr>
          <p:nvPr>
            <p:ph type="title" hasCustomPrompt="1"/>
          </p:nvPr>
        </p:nvSpPr>
        <p:spPr>
          <a:xfrm>
            <a:off x="623999" y="3054445"/>
            <a:ext cx="7285687" cy="540000"/>
          </a:xfrm>
          <a:prstGeom prst="rect">
            <a:avLst/>
          </a:prstGeom>
        </p:spPr>
        <p:txBody>
          <a:bodyPr vert="horz" wrap="square" lIns="0" tIns="0" rIns="0" bIns="0" rtlCol="0" anchor="t" anchorCtr="0">
            <a:noAutofit/>
          </a:bodyPr>
          <a:lstStyle>
            <a:lvl1pPr>
              <a:defRPr lang="ja-JP" altLang="en-US" sz="3200" b="0" smtClean="0">
                <a:latin typeface="+mn-ea"/>
                <a:ea typeface="+mn-ea"/>
                <a:cs typeface="Meiryo UI" panose="020B0604030504040204" pitchFamily="50" charset="-128"/>
              </a:defRPr>
            </a:lvl1pPr>
          </a:lstStyle>
          <a:p>
            <a:r>
              <a:rPr kumimoji="1" lang="ja-JP" altLang="en-US" dirty="0"/>
              <a:t>マスター テキストの書式設定</a:t>
            </a:r>
          </a:p>
        </p:txBody>
      </p:sp>
      <p:sp>
        <p:nvSpPr>
          <p:cNvPr id="11" name="スライド番号プレースホルダー 4"/>
          <p:cNvSpPr txBox="1">
            <a:spLocks/>
          </p:cNvSpPr>
          <p:nvPr userDrawn="1"/>
        </p:nvSpPr>
        <p:spPr>
          <a:xfrm>
            <a:off x="11485115"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algn="r" eaLnBrk="0" hangingPunct="0">
              <a:tabLst>
                <a:tab pos="568218" algn="ctr"/>
                <a:tab pos="857089" algn="l"/>
                <a:tab pos="1088820" algn="l"/>
              </a:tabLst>
              <a:defRPr kumimoji="0" sz="1100">
                <a:solidFill>
                  <a:srgbClr val="000000"/>
                </a:solidFill>
                <a:latin typeface="+mj-lt"/>
                <a:ea typeface="Meiryo UI"/>
                <a:cs typeface="Segoe UI" pitchFamily="34" charset="0"/>
              </a:defRPr>
            </a:lvl1pPr>
          </a:lstStyle>
          <a:p>
            <a:fld id="{C0A530F1-D8C6-4A93-9917-2C1FE34DC798}" type="slidenum">
              <a:rPr lang="en-US" altLang="ja-JP" smtClean="0">
                <a:latin typeface="Meiryo UI"/>
              </a:rPr>
              <a:pPr/>
              <a:t>‹#›</a:t>
            </a:fld>
            <a:endParaRPr lang="en-US" altLang="ja-JP" dirty="0">
              <a:latin typeface="Meiryo UI"/>
            </a:endParaRPr>
          </a:p>
        </p:txBody>
      </p:sp>
      <p:sp>
        <p:nvSpPr>
          <p:cNvPr id="16" name="フッター プレースホルダー 3"/>
          <p:cNvSpPr txBox="1">
            <a:spLocks/>
          </p:cNvSpPr>
          <p:nvPr userDrawn="1"/>
        </p:nvSpPr>
        <p:spPr bwMode="auto">
          <a:xfrm>
            <a:off x="10000925" y="6557530"/>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a:ea typeface="Meiryo UI"/>
              </a:rPr>
              <a:t>© 2020 Toshiba Corporation </a:t>
            </a:r>
            <a:endParaRPr lang="ja-JP" sz="800" dirty="0">
              <a:latin typeface="Meiryo UI"/>
              <a:ea typeface="Meiryo UI"/>
            </a:endParaRPr>
          </a:p>
        </p:txBody>
      </p:sp>
    </p:spTree>
    <p:extLst>
      <p:ext uri="{BB962C8B-B14F-4D97-AF65-F5344CB8AC3E}">
        <p14:creationId xmlns:p14="http://schemas.microsoft.com/office/powerpoint/2010/main" val="20496381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he EoT slide 3">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77" y="-6927"/>
            <a:ext cx="12192477" cy="6864927"/>
          </a:xfrm>
          <a:prstGeom prst="rect">
            <a:avLst/>
          </a:prstGeom>
        </p:spPr>
      </p:pic>
    </p:spTree>
    <p:extLst>
      <p:ext uri="{BB962C8B-B14F-4D97-AF65-F5344CB8AC3E}">
        <p14:creationId xmlns:p14="http://schemas.microsoft.com/office/powerpoint/2010/main" val="7852442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Layout 3">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stretch>
            <a:fillRect/>
          </a:stretch>
        </p:blipFill>
        <p:spPr>
          <a:xfrm>
            <a:off x="0" y="2692"/>
            <a:ext cx="12192000" cy="742177"/>
          </a:xfrm>
          <a:prstGeom prst="rect">
            <a:avLst/>
          </a:prstGeom>
        </p:spPr>
      </p:pic>
      <p:sp>
        <p:nvSpPr>
          <p:cNvPr id="7" name="Rectangle 3"/>
          <p:cNvSpPr>
            <a:spLocks noGrp="1" noChangeArrowheads="1"/>
          </p:cNvSpPr>
          <p:nvPr>
            <p:ph type="title"/>
          </p:nvPr>
        </p:nvSpPr>
        <p:spPr bwMode="auto">
          <a:xfrm>
            <a:off x="3" y="3"/>
            <a:ext cx="12191999" cy="749165"/>
          </a:xfrm>
          <a:prstGeom prst="rect">
            <a:avLst/>
          </a:prstGeom>
          <a:noFill/>
        </p:spPr>
        <p:txBody>
          <a:bodyPr wrap="square" lIns="468000" tIns="107980" rIns="431919" bIns="108000" rtlCol="0" anchor="b" anchorCtr="0">
            <a:noAutofit/>
          </a:bodyPr>
          <a:lstStyle>
            <a:lvl1pPr>
              <a:defRPr lang="ja-JP" altLang="en-US" sz="2100" b="1" dirty="0" smtClean="0">
                <a:latin typeface="+mj-ea"/>
                <a:ea typeface="+mj-ea"/>
              </a:defRPr>
            </a:lvl1pPr>
          </a:lstStyle>
          <a:p>
            <a:pPr lvl="0"/>
            <a:r>
              <a:rPr lang="ja-JP" altLang="en-US" dirty="0"/>
              <a:t>マスター タイトルの書式設定</a:t>
            </a:r>
          </a:p>
        </p:txBody>
      </p:sp>
      <p:sp>
        <p:nvSpPr>
          <p:cNvPr id="12" name="スライド番号プレースホルダー 4"/>
          <p:cNvSpPr txBox="1">
            <a:spLocks/>
          </p:cNvSpPr>
          <p:nvPr userDrawn="1"/>
        </p:nvSpPr>
        <p:spPr>
          <a:xfrm>
            <a:off x="11485116" y="6430904"/>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algn="r" eaLnBrk="0" hangingPunct="0">
              <a:tabLst>
                <a:tab pos="568218" algn="ctr"/>
                <a:tab pos="857089" algn="l"/>
                <a:tab pos="1088820" algn="l"/>
              </a:tabLst>
              <a:defRPr kumimoji="0" sz="1100">
                <a:solidFill>
                  <a:srgbClr val="000000"/>
                </a:solidFill>
                <a:latin typeface="+mj-lt"/>
                <a:ea typeface="Meiryo UI"/>
                <a:cs typeface="Segoe UI" pitchFamily="34" charset="0"/>
              </a:defRPr>
            </a:lvl1pPr>
          </a:lstStyle>
          <a:p>
            <a:fld id="{C0A530F1-D8C6-4A93-9917-2C1FE34DC798}" type="slidenum">
              <a:rPr lang="en-US" altLang="ja-JP" sz="825" smtClean="0">
                <a:latin typeface="Meiryo UI"/>
              </a:rPr>
              <a:pPr/>
              <a:t>‹#›</a:t>
            </a:fld>
            <a:endParaRPr lang="en-US" altLang="ja-JP" sz="825" dirty="0">
              <a:latin typeface="Meiryo UI"/>
            </a:endParaRPr>
          </a:p>
        </p:txBody>
      </p:sp>
      <p:sp>
        <p:nvSpPr>
          <p:cNvPr id="14" name="フッター プレースホルダー 3"/>
          <p:cNvSpPr txBox="1">
            <a:spLocks/>
          </p:cNvSpPr>
          <p:nvPr userDrawn="1"/>
        </p:nvSpPr>
        <p:spPr bwMode="auto">
          <a:xfrm>
            <a:off x="10368013" y="6572921"/>
            <a:ext cx="110767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600" dirty="0">
                <a:latin typeface="Meiryo UI"/>
                <a:ea typeface="Meiryo UI"/>
              </a:rPr>
              <a:t>© 2020 Toshiba Corporation </a:t>
            </a:r>
            <a:endParaRPr lang="ja-JP" sz="600" dirty="0">
              <a:latin typeface="Meiryo UI"/>
              <a:ea typeface="Meiryo UI"/>
            </a:endParaRPr>
          </a:p>
        </p:txBody>
      </p:sp>
      <p:sp>
        <p:nvSpPr>
          <p:cNvPr id="9" name="コンテンツ プレースホルダー 2"/>
          <p:cNvSpPr>
            <a:spLocks noGrp="1"/>
          </p:cNvSpPr>
          <p:nvPr>
            <p:ph idx="1"/>
          </p:nvPr>
        </p:nvSpPr>
        <p:spPr>
          <a:xfrm>
            <a:off x="624418" y="985179"/>
            <a:ext cx="10943167" cy="5445722"/>
          </a:xfrm>
          <a:prstGeom prst="rect">
            <a:avLst/>
          </a:prstGeom>
        </p:spPr>
        <p:txBody>
          <a:bodyPr lIns="0" rIns="0"/>
          <a:lstStyle>
            <a:lvl1pPr marL="161925" indent="-161925">
              <a:lnSpc>
                <a:spcPct val="100000"/>
              </a:lnSpc>
              <a:spcBef>
                <a:spcPts val="900"/>
              </a:spcBef>
              <a:spcAft>
                <a:spcPts val="563"/>
              </a:spcAft>
              <a:buFont typeface="Arial" panose="020B0604020202020204" pitchFamily="34" charset="0"/>
              <a:buChar char="•"/>
              <a:defRPr sz="1950" b="1">
                <a:latin typeface="+mn-ea"/>
                <a:ea typeface="+mn-ea"/>
              </a:defRPr>
            </a:lvl1pPr>
            <a:lvl2pPr marL="471488" indent="-201216">
              <a:lnSpc>
                <a:spcPct val="100000"/>
              </a:lnSpc>
              <a:spcBef>
                <a:spcPts val="225"/>
              </a:spcBef>
              <a:spcAft>
                <a:spcPts val="225"/>
              </a:spcAft>
              <a:defRPr sz="1800">
                <a:latin typeface="+mn-ea"/>
                <a:ea typeface="+mn-ea"/>
              </a:defRPr>
            </a:lvl2pPr>
            <a:lvl3pPr marL="740569" indent="-201216">
              <a:lnSpc>
                <a:spcPct val="100000"/>
              </a:lnSpc>
              <a:spcBef>
                <a:spcPts val="225"/>
              </a:spcBef>
              <a:spcAft>
                <a:spcPts val="225"/>
              </a:spcAft>
              <a:defRPr sz="1650">
                <a:latin typeface="+mn-ea"/>
                <a:ea typeface="+mn-ea"/>
              </a:defRPr>
            </a:lvl3pPr>
            <a:lvl4pPr marL="809625" marR="0" indent="0" algn="l" defTabSz="514350" rtl="0" eaLnBrk="1" fontAlgn="auto" latinLnBrk="0" hangingPunct="1">
              <a:lnSpc>
                <a:spcPct val="90000"/>
              </a:lnSpc>
              <a:spcBef>
                <a:spcPts val="281"/>
              </a:spcBef>
              <a:spcAft>
                <a:spcPts val="0"/>
              </a:spcAft>
              <a:buClrTx/>
              <a:buSzTx/>
              <a:buFont typeface="Arial" panose="020B0604020202020204" pitchFamily="34" charset="0"/>
              <a:buNone/>
              <a:tabLst/>
              <a:defRPr sz="1500"/>
            </a:lvl4pPr>
            <a:lvl5pPr marL="1221413" indent="0">
              <a:buNone/>
              <a:defRPr/>
            </a:lvl5pPr>
            <a:lvl6pPr marL="1285875" indent="0">
              <a:buNone/>
              <a:defRPr/>
            </a:lvl6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endParaRPr kumimoji="1" lang="en-US" altLang="ja-JP" dirty="0"/>
          </a:p>
          <a:p>
            <a:pPr marL="1010841" marR="0" lvl="3" indent="-201216" algn="l" defTabSz="514350" rtl="0" eaLnBrk="1" fontAlgn="auto" latinLnBrk="0" hangingPunct="1">
              <a:lnSpc>
                <a:spcPct val="90000"/>
              </a:lnSpc>
              <a:spcBef>
                <a:spcPts val="281"/>
              </a:spcBef>
              <a:spcAft>
                <a:spcPts val="0"/>
              </a:spcAft>
              <a:buClrTx/>
              <a:buSzTx/>
              <a:buFont typeface="Arial" panose="020B0604020202020204" pitchFamily="34" charset="0"/>
              <a:buChar char="•"/>
              <a:tabLst/>
              <a:defRPr/>
            </a:pPr>
            <a:r>
              <a:rPr kumimoji="1" lang="ja-JP" altLang="en-US" dirty="0"/>
              <a:t>第 </a:t>
            </a:r>
            <a:r>
              <a:rPr kumimoji="1" lang="en-US" altLang="ja-JP" dirty="0"/>
              <a:t>4 </a:t>
            </a:r>
            <a:r>
              <a:rPr kumimoji="1" lang="ja-JP" altLang="en-US" dirty="0"/>
              <a:t>レベル</a:t>
            </a:r>
            <a:endParaRPr kumimoji="1" lang="en-US" altLang="ja-JP" dirty="0"/>
          </a:p>
        </p:txBody>
      </p:sp>
    </p:spTree>
    <p:extLst>
      <p:ext uri="{BB962C8B-B14F-4D97-AF65-F5344CB8AC3E}">
        <p14:creationId xmlns:p14="http://schemas.microsoft.com/office/powerpoint/2010/main" val="39957934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Content Slide 1">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76460" y="1930401"/>
            <a:ext cx="10893255" cy="4935991"/>
          </a:xfrm>
          <a:prstGeom prst="rect">
            <a:avLst/>
          </a:prstGeom>
        </p:spPr>
      </p:pic>
      <p:pic>
        <p:nvPicPr>
          <p:cNvPr id="5" name="図 4"/>
          <p:cNvPicPr>
            <a:picLocks noChangeAspect="1"/>
          </p:cNvPicPr>
          <p:nvPr userDrawn="1"/>
        </p:nvPicPr>
        <p:blipFill>
          <a:blip r:embed="rId3"/>
          <a:stretch>
            <a:fillRect/>
          </a:stretch>
        </p:blipFill>
        <p:spPr>
          <a:xfrm>
            <a:off x="0" y="2690"/>
            <a:ext cx="12192000" cy="742177"/>
          </a:xfrm>
          <a:prstGeom prst="rect">
            <a:avLst/>
          </a:prstGeom>
        </p:spPr>
      </p:pic>
      <p:sp>
        <p:nvSpPr>
          <p:cNvPr id="8" name="テキスト プレースホルダー 5"/>
          <p:cNvSpPr>
            <a:spLocks noGrp="1"/>
          </p:cNvSpPr>
          <p:nvPr>
            <p:ph type="body" sz="quarter" idx="19"/>
          </p:nvPr>
        </p:nvSpPr>
        <p:spPr>
          <a:xfrm>
            <a:off x="2" y="738968"/>
            <a:ext cx="12191999" cy="763625"/>
          </a:xfrm>
          <a:prstGeom prst="rect">
            <a:avLst/>
          </a:prstGeom>
          <a:solidFill>
            <a:schemeClr val="accent1"/>
          </a:solidFill>
          <a:ln>
            <a:noFill/>
          </a:ln>
        </p:spPr>
        <p:txBody>
          <a:bodyPr wrap="square" lIns="468000" tIns="180000" rIns="468000" bIns="180000" anchor="t" anchorCtr="0">
            <a:spAutoFit/>
          </a:bodyPr>
          <a:lstStyle>
            <a:lvl1pPr marL="0" indent="0" algn="ctr">
              <a:lnSpc>
                <a:spcPct val="100000"/>
              </a:lnSpc>
              <a:spcBef>
                <a:spcPts val="0"/>
              </a:spcBef>
              <a:buFontTx/>
              <a:buNone/>
              <a:defRPr sz="2600" b="1">
                <a:solidFill>
                  <a:schemeClr val="bg1"/>
                </a:solidFill>
                <a:latin typeface="+mn-lt"/>
                <a:ea typeface="+mj-ea"/>
                <a:cs typeface="Meiryo UI" panose="020B0604030504040204" pitchFamily="50" charset="-128"/>
              </a:defRPr>
            </a:lvl1pPr>
          </a:lstStyle>
          <a:p>
            <a:r>
              <a:rPr kumimoji="1" lang="ja-JP" altLang="en-US" dirty="0"/>
              <a:t>マスター テキストの書式設定</a:t>
            </a:r>
          </a:p>
        </p:txBody>
      </p:sp>
      <p:sp>
        <p:nvSpPr>
          <p:cNvPr id="9" name="スライド番号プレースホルダー 4"/>
          <p:cNvSpPr txBox="1">
            <a:spLocks/>
          </p:cNvSpPr>
          <p:nvPr userDrawn="1"/>
        </p:nvSpPr>
        <p:spPr>
          <a:xfrm>
            <a:off x="11485115"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algn="r" eaLnBrk="0" hangingPunct="0">
              <a:tabLst>
                <a:tab pos="568218" algn="ctr"/>
                <a:tab pos="857089" algn="l"/>
                <a:tab pos="1088820" algn="l"/>
              </a:tabLst>
              <a:defRPr kumimoji="0" sz="1100">
                <a:solidFill>
                  <a:srgbClr val="000000"/>
                </a:solidFill>
                <a:latin typeface="+mj-lt"/>
                <a:ea typeface="Meiryo UI"/>
                <a:cs typeface="Segoe UI" pitchFamily="34" charset="0"/>
              </a:defRPr>
            </a:lvl1pPr>
          </a:lstStyle>
          <a:p>
            <a:fld id="{C0A530F1-D8C6-4A93-9917-2C1FE34DC798}" type="slidenum">
              <a:rPr lang="en-US" altLang="ja-JP" smtClean="0"/>
              <a:pPr/>
              <a:t>‹#›</a:t>
            </a:fld>
            <a:endParaRPr lang="en-US" altLang="ja-JP" dirty="0"/>
          </a:p>
        </p:txBody>
      </p:sp>
      <p:sp>
        <p:nvSpPr>
          <p:cNvPr id="10" name="フッター プレースホルダー 3"/>
          <p:cNvSpPr txBox="1">
            <a:spLocks/>
          </p:cNvSpPr>
          <p:nvPr userDrawn="1"/>
        </p:nvSpPr>
        <p:spPr bwMode="auto">
          <a:xfrm>
            <a:off x="10138783" y="6557530"/>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
        <p:nvSpPr>
          <p:cNvPr id="11" name="Rectangle 3"/>
          <p:cNvSpPr>
            <a:spLocks noGrp="1" noChangeArrowheads="1"/>
          </p:cNvSpPr>
          <p:nvPr>
            <p:ph type="title"/>
          </p:nvPr>
        </p:nvSpPr>
        <p:spPr bwMode="auto">
          <a:xfrm>
            <a:off x="3" y="1"/>
            <a:ext cx="11200907" cy="749165"/>
          </a:xfrm>
          <a:prstGeom prst="rect">
            <a:avLst/>
          </a:prstGeom>
          <a:noFill/>
        </p:spPr>
        <p:txBody>
          <a:bodyPr wrap="square" lIns="468000" tIns="107980" rIns="0"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Tree>
    <p:extLst>
      <p:ext uri="{BB962C8B-B14F-4D97-AF65-F5344CB8AC3E}">
        <p14:creationId xmlns:p14="http://schemas.microsoft.com/office/powerpoint/2010/main" val="40534952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Layout 2">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stretch>
            <a:fillRect/>
          </a:stretch>
        </p:blipFill>
        <p:spPr>
          <a:xfrm>
            <a:off x="0" y="0"/>
            <a:ext cx="12192000" cy="780440"/>
          </a:xfrm>
          <a:prstGeom prst="rect">
            <a:avLst/>
          </a:prstGeom>
        </p:spPr>
      </p:pic>
      <p:sp>
        <p:nvSpPr>
          <p:cNvPr id="14"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Segoe UI Semilight" panose="020B0402040204020203" pitchFamily="34" charset="0"/>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Segoe UI Semilight" panose="020B0402040204020203" pitchFamily="34" charset="0"/>
            </a:endParaRPr>
          </a:p>
        </p:txBody>
      </p:sp>
      <p:sp>
        <p:nvSpPr>
          <p:cNvPr id="8" name="テキスト プレースホルダー 2"/>
          <p:cNvSpPr>
            <a:spLocks noGrp="1"/>
          </p:cNvSpPr>
          <p:nvPr>
            <p:ph type="body" sz="quarter" idx="20"/>
          </p:nvPr>
        </p:nvSpPr>
        <p:spPr>
          <a:xfrm>
            <a:off x="468000" y="989477"/>
            <a:ext cx="11244575" cy="490202"/>
          </a:xfrm>
          <a:prstGeom prst="rect">
            <a:avLst/>
          </a:prstGeom>
        </p:spPr>
        <p:txBody>
          <a:bodyPr lIns="0" rIns="0"/>
          <a:lstStyle>
            <a:lvl1pPr marL="0" marR="0" indent="0" algn="l" defTabSz="685800" rtl="0" eaLnBrk="1" fontAlgn="auto" latinLnBrk="0" hangingPunct="1">
              <a:lnSpc>
                <a:spcPct val="100000"/>
              </a:lnSpc>
              <a:spcBef>
                <a:spcPts val="0"/>
              </a:spcBef>
              <a:spcAft>
                <a:spcPts val="0"/>
              </a:spcAft>
              <a:buClrTx/>
              <a:buSzTx/>
              <a:buFont typeface="Wingdings" charset="2"/>
              <a:buNone/>
              <a:tabLst/>
              <a:defRPr sz="2600">
                <a:latin typeface="Meiryo UI" panose="020B0604030504040204" pitchFamily="50" charset="-128"/>
                <a:ea typeface="Meiryo UI" panose="020B0604030504040204" pitchFamily="50" charset="-128"/>
              </a:defRPr>
            </a:lvl1pPr>
          </a:lstStyle>
          <a:p>
            <a:r>
              <a:rPr kumimoji="1" lang="ja-JP" altLang="en-US" dirty="0"/>
              <a:t>マスター テキストの書式設定</a:t>
            </a:r>
          </a:p>
        </p:txBody>
      </p:sp>
      <p:sp>
        <p:nvSpPr>
          <p:cNvPr id="10" name="テキスト プレースホルダー 6"/>
          <p:cNvSpPr>
            <a:spLocks noGrp="1"/>
          </p:cNvSpPr>
          <p:nvPr>
            <p:ph type="body" sz="quarter" idx="22"/>
          </p:nvPr>
        </p:nvSpPr>
        <p:spPr>
          <a:xfrm>
            <a:off x="0" y="5618125"/>
            <a:ext cx="12192000" cy="763625"/>
          </a:xfrm>
          <a:prstGeom prst="rect">
            <a:avLst/>
          </a:prstGeom>
          <a:solidFill>
            <a:srgbClr val="0064D2"/>
          </a:solidFill>
        </p:spPr>
        <p:txBody>
          <a:bodyPr wrap="square" lIns="468000" tIns="180000" rIns="468000" bIns="180000" anchor="b" anchorCtr="0">
            <a:spAutoFit/>
          </a:bodyPr>
          <a:lstStyle>
            <a:lvl1pPr marL="0" indent="0" algn="ctr">
              <a:lnSpc>
                <a:spcPct val="100000"/>
              </a:lnSpc>
              <a:spcBef>
                <a:spcPts val="0"/>
              </a:spcBef>
              <a:defRPr sz="2600" b="1">
                <a:solidFill>
                  <a:schemeClr val="bg1"/>
                </a:solidFill>
                <a:latin typeface="Meiryo UI" panose="020B0604030504040204" pitchFamily="50" charset="-128"/>
                <a:ea typeface="Meiryo UI" panose="020B0604030504040204" pitchFamily="50" charset="-128"/>
              </a:defRPr>
            </a:lvl1pPr>
          </a:lstStyle>
          <a:p>
            <a:r>
              <a:rPr kumimoji="1" lang="ja-JP" altLang="en-US" dirty="0"/>
              <a:t>マスター テキストの書式設定</a:t>
            </a:r>
          </a:p>
        </p:txBody>
      </p:sp>
      <p:sp>
        <p:nvSpPr>
          <p:cNvPr id="11" name="Rectangle 3"/>
          <p:cNvSpPr>
            <a:spLocks noGrp="1" noChangeArrowheads="1"/>
          </p:cNvSpPr>
          <p:nvPr>
            <p:ph type="title"/>
          </p:nvPr>
        </p:nvSpPr>
        <p:spPr bwMode="auto">
          <a:xfrm>
            <a:off x="1" y="0"/>
            <a:ext cx="11429999" cy="749165"/>
          </a:xfrm>
          <a:prstGeom prst="rect">
            <a:avLst/>
          </a:prstGeom>
          <a:noFill/>
        </p:spPr>
        <p:txBody>
          <a:bodyPr wrap="square" lIns="468000" tIns="107980" rIns="431919" bIns="108000" rtlCol="0" anchor="b" anchorCtr="0">
            <a:noAutofit/>
          </a:bodyPr>
          <a:lstStyle>
            <a:lvl1pPr>
              <a:defRPr lang="ja-JP" altLang="en-US" sz="2400" b="1" dirty="0" smtClean="0">
                <a:latin typeface="Meiryo UI" panose="020B0604030504040204" pitchFamily="50" charset="-128"/>
                <a:ea typeface="Meiryo UI" panose="020B0604030504040204" pitchFamily="50" charset="-128"/>
              </a:defRPr>
            </a:lvl1pPr>
          </a:lstStyle>
          <a:p>
            <a:pPr lvl="0"/>
            <a:r>
              <a:rPr lang="ja-JP" altLang="en-US" dirty="0"/>
              <a:t>マスター タイトルの書式設定</a:t>
            </a:r>
          </a:p>
        </p:txBody>
      </p:sp>
      <p:sp>
        <p:nvSpPr>
          <p:cNvPr id="13" name="フッター プレースホルダー 3"/>
          <p:cNvSpPr txBox="1">
            <a:spLocks/>
          </p:cNvSpPr>
          <p:nvPr userDrawn="1"/>
        </p:nvSpPr>
        <p:spPr bwMode="auto">
          <a:xfrm>
            <a:off x="10237812" y="6557529"/>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rPr>
              <a:t>© 2020 Toshiba Corporation </a:t>
            </a:r>
            <a:endParaRPr lang="ja-JP"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7009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a:stretch>
            <a:fillRect/>
          </a:stretch>
        </p:blipFill>
        <p:spPr>
          <a:xfrm>
            <a:off x="0" y="0"/>
            <a:ext cx="12192000" cy="780440"/>
          </a:xfrm>
          <a:prstGeom prst="rect">
            <a:avLst/>
          </a:prstGeom>
        </p:spPr>
      </p:pic>
      <p:sp>
        <p:nvSpPr>
          <p:cNvPr id="12"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Segoe UI Semilight" panose="020B0402040204020203" pitchFamily="34" charset="0"/>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Segoe UI Semilight" panose="020B0402040204020203" pitchFamily="34" charset="0"/>
            </a:endParaRPr>
          </a:p>
        </p:txBody>
      </p:sp>
      <p:sp>
        <p:nvSpPr>
          <p:cNvPr id="8" name="テキスト プレースホルダー 5"/>
          <p:cNvSpPr>
            <a:spLocks noGrp="1"/>
          </p:cNvSpPr>
          <p:nvPr>
            <p:ph type="body" sz="quarter" idx="14"/>
          </p:nvPr>
        </p:nvSpPr>
        <p:spPr>
          <a:xfrm>
            <a:off x="468000" y="1802111"/>
            <a:ext cx="11244575" cy="588211"/>
          </a:xfrm>
          <a:prstGeom prst="rect">
            <a:avLst/>
          </a:prstGeom>
        </p:spPr>
        <p:txBody>
          <a:bodyPr lIns="0" rIns="0"/>
          <a:lstStyle>
            <a:lvl1pPr marL="0" indent="0">
              <a:lnSpc>
                <a:spcPct val="100000"/>
              </a:lnSpc>
              <a:spcBef>
                <a:spcPts val="0"/>
              </a:spcBef>
              <a:defRPr sz="2600">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マスター テキストの書式設定</a:t>
            </a:r>
          </a:p>
        </p:txBody>
      </p:sp>
      <p:sp>
        <p:nvSpPr>
          <p:cNvPr id="9" name="Rectangle 3"/>
          <p:cNvSpPr>
            <a:spLocks noGrp="1" noChangeArrowheads="1"/>
          </p:cNvSpPr>
          <p:nvPr>
            <p:ph type="title"/>
          </p:nvPr>
        </p:nvSpPr>
        <p:spPr bwMode="auto">
          <a:xfrm>
            <a:off x="1" y="0"/>
            <a:ext cx="11445765" cy="749165"/>
          </a:xfrm>
          <a:prstGeom prst="rect">
            <a:avLst/>
          </a:prstGeom>
          <a:noFill/>
        </p:spPr>
        <p:txBody>
          <a:bodyPr wrap="square" lIns="468000" tIns="107980" rIns="431919" bIns="108000" rtlCol="0" anchor="b" anchorCtr="0">
            <a:noAutofit/>
          </a:bodyPr>
          <a:lstStyle>
            <a:lvl1pPr>
              <a:defRPr lang="ja-JP" altLang="en-US" sz="2400" b="1" dirty="0" smtClean="0">
                <a:latin typeface="Meiryo UI" panose="020B0604030504040204" pitchFamily="50" charset="-128"/>
                <a:ea typeface="Meiryo UI" panose="020B0604030504040204" pitchFamily="50" charset="-128"/>
              </a:defRPr>
            </a:lvl1pPr>
          </a:lstStyle>
          <a:p>
            <a:pPr lvl="0"/>
            <a:r>
              <a:rPr lang="ja-JP" altLang="en-US" dirty="0"/>
              <a:t>マスター タイトルの書式設定</a:t>
            </a:r>
          </a:p>
        </p:txBody>
      </p:sp>
      <p:sp>
        <p:nvSpPr>
          <p:cNvPr id="13" name="テキスト プレースホルダー 5"/>
          <p:cNvSpPr>
            <a:spLocks noGrp="1"/>
          </p:cNvSpPr>
          <p:nvPr>
            <p:ph type="body" sz="quarter" idx="19"/>
          </p:nvPr>
        </p:nvSpPr>
        <p:spPr>
          <a:xfrm>
            <a:off x="-5713" y="762664"/>
            <a:ext cx="12197713" cy="763625"/>
          </a:xfrm>
          <a:prstGeom prst="rect">
            <a:avLst/>
          </a:prstGeom>
          <a:solidFill>
            <a:schemeClr val="accent1"/>
          </a:solidFill>
          <a:ln>
            <a:noFill/>
          </a:ln>
        </p:spPr>
        <p:txBody>
          <a:bodyPr wrap="square" lIns="468000" tIns="180000" rIns="468000" bIns="180000" anchor="t" anchorCtr="0">
            <a:spAutoFit/>
          </a:bodyPr>
          <a:lstStyle>
            <a:lvl1pPr marL="0" indent="0" algn="ctr">
              <a:lnSpc>
                <a:spcPct val="100000"/>
              </a:lnSpc>
              <a:spcBef>
                <a:spcPts val="0"/>
              </a:spcBef>
              <a:defRPr sz="2600" b="1">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マスター テキストの書式設定</a:t>
            </a:r>
          </a:p>
        </p:txBody>
      </p:sp>
      <p:sp>
        <p:nvSpPr>
          <p:cNvPr id="10" name="フッター プレースホルダー 3"/>
          <p:cNvSpPr txBox="1">
            <a:spLocks/>
          </p:cNvSpPr>
          <p:nvPr userDrawn="1"/>
        </p:nvSpPr>
        <p:spPr bwMode="auto">
          <a:xfrm>
            <a:off x="10237812" y="6557529"/>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rPr>
              <a:t>© 2020 Toshiba Corporation </a:t>
            </a:r>
            <a:endParaRPr lang="ja-JP"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16081474"/>
      </p:ext>
    </p:extLst>
  </p:cSld>
  <p:clrMapOvr>
    <a:masterClrMapping/>
  </p:clrMapOvr>
  <p:extLst>
    <p:ext uri="{DCECCB84-F9BA-43D5-87BE-67443E8EF086}">
      <p15:sldGuideLst xmlns:p15="http://schemas.microsoft.com/office/powerpoint/2012/main">
        <p15:guide id="1" pos="7514">
          <p15:clr>
            <a:srgbClr val="FBAE40"/>
          </p15:clr>
        </p15:guide>
        <p15:guide id="2" pos="166">
          <p15:clr>
            <a:srgbClr val="FBAE40"/>
          </p15:clr>
        </p15:guide>
        <p15:guide id="3" orient="horz" pos="4065">
          <p15:clr>
            <a:srgbClr val="FBAE40"/>
          </p15:clr>
        </p15:guide>
        <p15:guide id="4" orient="horz" pos="111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rtition 2">
    <p:bg>
      <p:bgPr>
        <a:solidFill>
          <a:schemeClr val="accent1"/>
        </a:solidFill>
        <a:effectLst/>
      </p:bgPr>
    </p:bg>
    <p:spTree>
      <p:nvGrpSpPr>
        <p:cNvPr id="1" name=""/>
        <p:cNvGrpSpPr/>
        <p:nvPr/>
      </p:nvGrpSpPr>
      <p:grpSpPr>
        <a:xfrm>
          <a:off x="0" y="0"/>
          <a:ext cx="0" cy="0"/>
          <a:chOff x="0" y="0"/>
          <a:chExt cx="0" cy="0"/>
        </a:xfrm>
      </p:grpSpPr>
      <p:sp>
        <p:nvSpPr>
          <p:cNvPr id="3" name="テキスト プレースホルダー 6"/>
          <p:cNvSpPr>
            <a:spLocks noGrp="1"/>
          </p:cNvSpPr>
          <p:nvPr>
            <p:ph type="body" sz="quarter" idx="10" hasCustomPrompt="1"/>
          </p:nvPr>
        </p:nvSpPr>
        <p:spPr>
          <a:xfrm>
            <a:off x="0" y="-1"/>
            <a:ext cx="3302000" cy="2921095"/>
          </a:xfrm>
          <a:prstGeom prst="rect">
            <a:avLst/>
          </a:prstGeom>
        </p:spPr>
        <p:txBody>
          <a:bodyPr vert="horz" wrap="none" lIns="468000" tIns="0" rIns="0" bIns="0" rtlCol="0" anchor="b" anchorCtr="0">
            <a:noAutofit/>
          </a:bodyPr>
          <a:lstStyle>
            <a:lvl1pPr marL="0" indent="0">
              <a:buFontTx/>
              <a:buNone/>
              <a:defRPr lang="ja-JP" altLang="en-US" sz="12252" dirty="0" smtClean="0">
                <a:solidFill>
                  <a:schemeClr val="bg1"/>
                </a:solidFill>
                <a:latin typeface="+mn-lt"/>
                <a:ea typeface="+mn-ea"/>
                <a:cs typeface="Segoe UI" panose="020B0502040204020203" pitchFamily="34" charset="0"/>
              </a:defRPr>
            </a:lvl1pPr>
          </a:lstStyle>
          <a:p>
            <a:pPr marL="10658" lvl="0" defTabSz="914228"/>
            <a:r>
              <a:rPr kumimoji="1" lang="en-US" altLang="ja-JP" dirty="0"/>
              <a:t>00</a:t>
            </a:r>
            <a:endParaRPr kumimoji="1" lang="ja-JP" altLang="en-US" dirty="0"/>
          </a:p>
        </p:txBody>
      </p:sp>
      <p:sp>
        <p:nvSpPr>
          <p:cNvPr id="5" name="タイトル 4"/>
          <p:cNvSpPr>
            <a:spLocks noGrp="1"/>
          </p:cNvSpPr>
          <p:nvPr>
            <p:ph type="title" hasCustomPrompt="1"/>
          </p:nvPr>
        </p:nvSpPr>
        <p:spPr>
          <a:xfrm>
            <a:off x="467999" y="3044920"/>
            <a:ext cx="10660077" cy="540000"/>
          </a:xfrm>
          <a:prstGeom prst="rect">
            <a:avLst/>
          </a:prstGeom>
        </p:spPr>
        <p:txBody>
          <a:bodyPr vert="horz" wrap="square" lIns="0" tIns="0" rIns="0" bIns="0" rtlCol="0" anchor="t" anchorCtr="0">
            <a:noAutofit/>
          </a:bodyPr>
          <a:lstStyle>
            <a:lvl1pPr>
              <a:defRPr lang="ja-JP" altLang="en-US" sz="3200" b="0" smtClean="0">
                <a:solidFill>
                  <a:schemeClr val="bg1"/>
                </a:solidFill>
                <a:latin typeface="+mn-lt"/>
                <a:ea typeface="+mn-ea"/>
                <a:cs typeface="Meiryo UI" panose="020B0604030504040204" pitchFamily="50" charset="-128"/>
              </a:defRPr>
            </a:lvl1pPr>
          </a:lstStyle>
          <a:p>
            <a:r>
              <a:rPr kumimoji="1" lang="ja-JP" altLang="en-US" dirty="0"/>
              <a:t>マスターテキストの書式設定</a:t>
            </a:r>
          </a:p>
        </p:txBody>
      </p:sp>
      <p:sp>
        <p:nvSpPr>
          <p:cNvPr id="6"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solidFill>
                  <a:srgbClr val="FFFFFF"/>
                </a:solidFill>
              </a:rPr>
              <a:pPr eaLnBrk="0" hangingPunct="0">
                <a:tabLst>
                  <a:tab pos="568218" algn="ctr"/>
                  <a:tab pos="857089" algn="l"/>
                  <a:tab pos="1088820" algn="l"/>
                </a:tabLst>
              </a:pPr>
              <a:t>‹#›</a:t>
            </a:fld>
            <a:endParaRPr lang="en-US" altLang="ja-JP" dirty="0">
              <a:solidFill>
                <a:srgbClr val="FFFFFF"/>
              </a:solidFill>
            </a:endParaRPr>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solidFill>
                  <a:srgbClr val="FFFFFF"/>
                </a:solidFill>
                <a:ea typeface="Meiryo UI"/>
              </a:rPr>
              <a:t>© 2020 Toshiba Corporation </a:t>
            </a:r>
            <a:endParaRPr lang="ja-JP" sz="800" dirty="0">
              <a:solidFill>
                <a:srgbClr val="FFFFFF"/>
              </a:solidFill>
              <a:ea typeface="Meiryo UI"/>
            </a:endParaRPr>
          </a:p>
        </p:txBody>
      </p:sp>
      <p:sp>
        <p:nvSpPr>
          <p:cNvPr id="11" name="テキスト プレースホルダー 10"/>
          <p:cNvSpPr>
            <a:spLocks noGrp="1"/>
          </p:cNvSpPr>
          <p:nvPr>
            <p:ph type="body" sz="quarter" idx="13"/>
          </p:nvPr>
        </p:nvSpPr>
        <p:spPr>
          <a:xfrm>
            <a:off x="467998" y="3795932"/>
            <a:ext cx="10660077" cy="390525"/>
          </a:xfrm>
          <a:prstGeom prst="rect">
            <a:avLst/>
          </a:prstGeom>
        </p:spPr>
        <p:txBody>
          <a:bodyPr lIns="0" anchor="t"/>
          <a:lstStyle>
            <a:lvl1pPr marL="0" indent="0">
              <a:lnSpc>
                <a:spcPct val="100000"/>
              </a:lnSpc>
              <a:buFontTx/>
              <a:buNone/>
              <a:defRPr sz="2000">
                <a:solidFill>
                  <a:schemeClr val="bg1"/>
                </a:solidFill>
                <a:latin typeface="+mn-lt"/>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30635261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レイアウト1">
    <p:spTree>
      <p:nvGrpSpPr>
        <p:cNvPr id="1" name=""/>
        <p:cNvGrpSpPr/>
        <p:nvPr/>
      </p:nvGrpSpPr>
      <p:grpSpPr>
        <a:xfrm>
          <a:off x="0" y="0"/>
          <a:ext cx="0" cy="0"/>
          <a:chOff x="0" y="0"/>
          <a:chExt cx="0" cy="0"/>
        </a:xfrm>
      </p:grpSpPr>
      <p:pic>
        <p:nvPicPr>
          <p:cNvPr id="10" name="Picture 2" descr="C:\Users\z0240mcc\Desktop\背景.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7539"/>
            <a:ext cx="12192000" cy="6915631"/>
          </a:xfrm>
          <a:prstGeom prst="rect">
            <a:avLst/>
          </a:prstGeom>
          <a:noFill/>
          <a:extLst>
            <a:ext uri="{909E8E84-426E-40DD-AFC4-6F175D3DCCD1}">
              <a14:hiddenFill xmlns:a14="http://schemas.microsoft.com/office/drawing/2010/main">
                <a:solidFill>
                  <a:srgbClr val="FFFFFF"/>
                </a:solidFill>
              </a14:hiddenFill>
            </a:ext>
          </a:extLst>
        </p:spPr>
      </p:pic>
      <p:sp>
        <p:nvSpPr>
          <p:cNvPr id="8" name="タイトル 1"/>
          <p:cNvSpPr>
            <a:spLocks noGrp="1"/>
          </p:cNvSpPr>
          <p:nvPr>
            <p:ph type="title" hasCustomPrompt="1"/>
          </p:nvPr>
        </p:nvSpPr>
        <p:spPr>
          <a:xfrm>
            <a:off x="863788" y="188369"/>
            <a:ext cx="1088760" cy="397032"/>
          </a:xfrm>
          <a:prstGeom prst="rect">
            <a:avLst/>
          </a:prstGeom>
        </p:spPr>
        <p:txBody>
          <a:bodyPr wrap="none">
            <a:spAutoFit/>
          </a:bodyPr>
          <a:lstStyle>
            <a:lvl1pPr>
              <a:defRPr sz="220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タイトル</a:t>
            </a:r>
          </a:p>
        </p:txBody>
      </p:sp>
      <p:sp>
        <p:nvSpPr>
          <p:cNvPr id="12" name="テキスト プレースホルダー 7"/>
          <p:cNvSpPr>
            <a:spLocks noGrp="1"/>
          </p:cNvSpPr>
          <p:nvPr>
            <p:ph type="body" sz="quarter" idx="10" hasCustomPrompt="1"/>
          </p:nvPr>
        </p:nvSpPr>
        <p:spPr>
          <a:xfrm>
            <a:off x="715617" y="-27540"/>
            <a:ext cx="24000" cy="612000"/>
          </a:xfrm>
          <a:prstGeom prst="rect">
            <a:avLst/>
          </a:prstGeom>
          <a:solidFill>
            <a:srgbClr val="00B0F0"/>
          </a:solidFill>
        </p:spPr>
        <p:txBody>
          <a:bodyPr/>
          <a:lstStyle>
            <a:lvl1pPr marL="0" indent="0">
              <a:buNone/>
              <a:defRPr sz="800" b="0" u="none">
                <a:latin typeface="+mn-ea"/>
                <a:ea typeface="+mn-ea"/>
                <a:cs typeface="Aparajita" panose="020B0604020202020204" pitchFamily="34" charset="0"/>
              </a:defRPr>
            </a:lvl1pPr>
          </a:lstStyle>
          <a:p>
            <a:pPr lvl="0"/>
            <a:r>
              <a:rPr kumimoji="1" lang="en-US" altLang="ja-JP" dirty="0"/>
              <a:t>.</a:t>
            </a:r>
            <a:endParaRPr kumimoji="1" lang="ja-JP" altLang="en-US" dirty="0"/>
          </a:p>
        </p:txBody>
      </p:sp>
      <p:sp>
        <p:nvSpPr>
          <p:cNvPr id="7" name="スライド番号プレースホルダー 4"/>
          <p:cNvSpPr txBox="1">
            <a:spLocks/>
          </p:cNvSpPr>
          <p:nvPr userDrawn="1"/>
        </p:nvSpPr>
        <p:spPr>
          <a:xfrm>
            <a:off x="11377084"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algn="r" eaLnBrk="0" hangingPunct="0">
              <a:tabLst>
                <a:tab pos="568218" algn="ctr"/>
                <a:tab pos="857089" algn="l"/>
                <a:tab pos="1088820" algn="l"/>
              </a:tabLst>
              <a:defRPr kumimoji="0" sz="1100">
                <a:solidFill>
                  <a:srgbClr val="000000"/>
                </a:solidFill>
                <a:latin typeface="+mj-lt"/>
                <a:ea typeface="Meiryo UI"/>
                <a:cs typeface="Segoe UI" pitchFamily="34" charset="0"/>
              </a:defRPr>
            </a:lvl1pPr>
          </a:lstStyle>
          <a:p>
            <a:pPr defTabSz="914228"/>
            <a:fld id="{C0A530F1-D8C6-4A93-9917-2C1FE34DC798}" type="slidenum">
              <a:rPr lang="en-US" altLang="ja-JP" smtClean="0">
                <a:latin typeface="Meiryo UI" panose="020B0604030504040204" pitchFamily="50" charset="-128"/>
                <a:ea typeface="Meiryo UI" panose="020B0604030504040204" pitchFamily="50" charset="-128"/>
                <a:cs typeface="Meiryo UI" panose="020B0604030504040204" pitchFamily="50" charset="-128"/>
              </a:rPr>
              <a:pPr defTabSz="914228"/>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フッター プレースホルダー 3"/>
          <p:cNvSpPr txBox="1">
            <a:spLocks/>
          </p:cNvSpPr>
          <p:nvPr userDrawn="1"/>
        </p:nvSpPr>
        <p:spPr bwMode="auto">
          <a:xfrm>
            <a:off x="9341541" y="6557530"/>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latin typeface="Meiryo UI" panose="020B0604030504040204" pitchFamily="50" charset="-128"/>
                <a:ea typeface="Meiryo UI" panose="020B0604030504040204" pitchFamily="50" charset="-128"/>
                <a:cs typeface="Meiryo UI" panose="020B0604030504040204" pitchFamily="50" charset="-128"/>
              </a:rPr>
              <a:t>© 2020 Toshiba Corporation </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8677721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8" name="図 7"/>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8130793" y="0"/>
            <a:ext cx="4061207" cy="6848475"/>
          </a:xfrm>
          <a:prstGeom prst="rect">
            <a:avLst/>
          </a:prstGeom>
        </p:spPr>
      </p:pic>
      <p:sp>
        <p:nvSpPr>
          <p:cNvPr id="7" name="テキスト プレースホルダー 6"/>
          <p:cNvSpPr>
            <a:spLocks noGrp="1"/>
          </p:cNvSpPr>
          <p:nvPr>
            <p:ph type="body" sz="quarter" idx="10" hasCustomPrompt="1"/>
          </p:nvPr>
        </p:nvSpPr>
        <p:spPr>
          <a:xfrm>
            <a:off x="0" y="-1"/>
            <a:ext cx="3302000" cy="2921095"/>
          </a:xfrm>
          <a:prstGeom prst="rect">
            <a:avLst/>
          </a:prstGeom>
        </p:spPr>
        <p:txBody>
          <a:bodyPr vert="horz" wrap="none" lIns="468000" tIns="0" rIns="0" bIns="0" rtlCol="0" anchor="b" anchorCtr="0">
            <a:noAutofit/>
          </a:bodyPr>
          <a:lstStyle>
            <a:lvl1pPr>
              <a:defRPr lang="ja-JP" altLang="en-US" sz="12252" dirty="0" smtClean="0">
                <a:solidFill>
                  <a:schemeClr val="accent1"/>
                </a:solidFill>
                <a:latin typeface="Meiryo UI" panose="020B0604030504040204" pitchFamily="50" charset="-128"/>
                <a:ea typeface="Meiryo UI" panose="020B0604030504040204" pitchFamily="50" charset="-128"/>
                <a:cs typeface="Meiryo UI" panose="020B0604030504040204" pitchFamily="50" charset="-128"/>
              </a:defRPr>
            </a:lvl1pPr>
          </a:lstStyle>
          <a:p>
            <a:pPr marL="10658" lvl="0" defTabSz="914228"/>
            <a:r>
              <a:rPr kumimoji="1" lang="en-US" altLang="ja-JP" dirty="0"/>
              <a:t>00</a:t>
            </a:r>
            <a:endParaRPr kumimoji="1" lang="ja-JP" altLang="en-US" dirty="0"/>
          </a:p>
        </p:txBody>
      </p:sp>
      <p:sp>
        <p:nvSpPr>
          <p:cNvPr id="11" name="テキスト プレースホルダー 3"/>
          <p:cNvSpPr>
            <a:spLocks noGrp="1"/>
          </p:cNvSpPr>
          <p:nvPr>
            <p:ph type="body" sz="quarter" idx="12"/>
          </p:nvPr>
        </p:nvSpPr>
        <p:spPr>
          <a:xfrm>
            <a:off x="468000" y="3795932"/>
            <a:ext cx="5456050" cy="390525"/>
          </a:xfrm>
          <a:prstGeom prst="rect">
            <a:avLst/>
          </a:prstGeom>
        </p:spPr>
        <p:txBody>
          <a:bodyPr wrap="square" lIns="0"/>
          <a:lstStyle>
            <a:lvl1pPr marL="10658" defTabSz="914228">
              <a:lnSpc>
                <a:spcPct val="100000"/>
              </a:lnSpc>
              <a:spcBef>
                <a:spcPts val="0"/>
              </a:spcBef>
              <a:buFont typeface="Wingdings" charset="2"/>
              <a:buNone/>
              <a:tabLst>
                <a:tab pos="3929013" algn="l"/>
              </a:tabLst>
              <a:defRPr sz="1800">
                <a:latin typeface="Meiryo UI" panose="020B0604030504040204" pitchFamily="50" charset="-128"/>
                <a:ea typeface="Meiryo UI" panose="020B0604030504040204" pitchFamily="50" charset="-128"/>
                <a:cs typeface="Meiryo UI" panose="020B0604030504040204" pitchFamily="50" charset="-128"/>
              </a:defRPr>
            </a:lvl1pPr>
          </a:lstStyle>
          <a:p>
            <a:pPr marL="10658" defTabSz="914228">
              <a:lnSpc>
                <a:spcPct val="100000"/>
              </a:lnSpc>
              <a:spcBef>
                <a:spcPts val="0"/>
              </a:spcBef>
              <a:buFont typeface="Wingdings" charset="2"/>
              <a:buNone/>
              <a:tabLst>
                <a:tab pos="3929013" algn="l"/>
              </a:tabLst>
            </a:pPr>
            <a:r>
              <a:rPr lang="ja-JP" altLang="en-US" sz="2000" dirty="0"/>
              <a:t>マスター テキストの書式設定</a:t>
            </a:r>
          </a:p>
        </p:txBody>
      </p:sp>
      <p:sp>
        <p:nvSpPr>
          <p:cNvPr id="12" name="タイトル 4"/>
          <p:cNvSpPr>
            <a:spLocks noGrp="1"/>
          </p:cNvSpPr>
          <p:nvPr>
            <p:ph type="title" hasCustomPrompt="1"/>
          </p:nvPr>
        </p:nvSpPr>
        <p:spPr>
          <a:xfrm>
            <a:off x="467999" y="3044920"/>
            <a:ext cx="5464265" cy="540000"/>
          </a:xfrm>
          <a:prstGeom prst="rect">
            <a:avLst/>
          </a:prstGeom>
        </p:spPr>
        <p:txBody>
          <a:bodyPr vert="horz" wrap="square" lIns="0" tIns="0" rIns="0" bIns="0" rtlCol="0" anchor="t" anchorCtr="0">
            <a:noAutofit/>
          </a:bodyPr>
          <a:lstStyle>
            <a:lvl1pPr>
              <a:defRPr lang="ja-JP" altLang="en-US" sz="3200" b="0" smtClean="0">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マスター テキストの書式設定</a:t>
            </a:r>
          </a:p>
        </p:txBody>
      </p:sp>
      <p:sp>
        <p:nvSpPr>
          <p:cNvPr id="15"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Meiryo UI" panose="020B0604030504040204" pitchFamily="50" charset="-128"/>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フッター プレースホルダー 3"/>
          <p:cNvSpPr txBox="1">
            <a:spLocks/>
          </p:cNvSpPr>
          <p:nvPr userDrawn="1"/>
        </p:nvSpPr>
        <p:spPr bwMode="auto">
          <a:xfrm>
            <a:off x="10237812" y="6557529"/>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cs typeface="Meiryo UI" panose="020B0604030504040204" pitchFamily="50" charset="-128"/>
              </a:rPr>
              <a:t>© 2019 Toshiba Corporation </a:t>
            </a:r>
            <a:endParaRPr lang="ja-JP"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619190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a:stretch>
            <a:fillRect/>
          </a:stretch>
        </p:blipFill>
        <p:spPr>
          <a:xfrm>
            <a:off x="0" y="0"/>
            <a:ext cx="12192000" cy="780440"/>
          </a:xfrm>
          <a:prstGeom prst="rect">
            <a:avLst/>
          </a:prstGeom>
        </p:spPr>
      </p:pic>
      <p:sp>
        <p:nvSpPr>
          <p:cNvPr id="12"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Meiryo UI" panose="020B0604030504040204" pitchFamily="50" charset="-128"/>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テキスト プレースホルダー 5"/>
          <p:cNvSpPr>
            <a:spLocks noGrp="1"/>
          </p:cNvSpPr>
          <p:nvPr>
            <p:ph type="body" sz="quarter" idx="14"/>
          </p:nvPr>
        </p:nvSpPr>
        <p:spPr>
          <a:xfrm>
            <a:off x="468000" y="1802111"/>
            <a:ext cx="11244575" cy="588211"/>
          </a:xfrm>
          <a:prstGeom prst="rect">
            <a:avLst/>
          </a:prstGeom>
        </p:spPr>
        <p:txBody>
          <a:bodyPr lIns="0" rIns="0"/>
          <a:lstStyle>
            <a:lvl1pPr marL="0" indent="0">
              <a:lnSpc>
                <a:spcPct val="100000"/>
              </a:lnSpc>
              <a:spcBef>
                <a:spcPts val="0"/>
              </a:spcBef>
              <a:defRPr sz="2600">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マスター テキストの書式設定</a:t>
            </a:r>
          </a:p>
        </p:txBody>
      </p:sp>
      <p:sp>
        <p:nvSpPr>
          <p:cNvPr id="9" name="Rectangle 3"/>
          <p:cNvSpPr>
            <a:spLocks noGrp="1" noChangeArrowheads="1"/>
          </p:cNvSpPr>
          <p:nvPr>
            <p:ph type="title"/>
          </p:nvPr>
        </p:nvSpPr>
        <p:spPr bwMode="auto">
          <a:xfrm>
            <a:off x="1" y="0"/>
            <a:ext cx="11445765" cy="749165"/>
          </a:xfrm>
          <a:prstGeom prst="rect">
            <a:avLst/>
          </a:prstGeom>
          <a:noFill/>
        </p:spPr>
        <p:txBody>
          <a:bodyPr wrap="square" lIns="468000" tIns="107980" rIns="431919" bIns="108000" rtlCol="0" anchor="b" anchorCtr="0">
            <a:noAutofit/>
          </a:bodyPr>
          <a:lstStyle>
            <a:lvl1pPr>
              <a:defRPr lang="ja-JP" altLang="en-US" sz="2400" b="1" dirty="0" smtClean="0">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a:t>マスター タイトルの書式設定</a:t>
            </a:r>
          </a:p>
        </p:txBody>
      </p:sp>
      <p:sp>
        <p:nvSpPr>
          <p:cNvPr id="13" name="テキスト プレースホルダー 5"/>
          <p:cNvSpPr>
            <a:spLocks noGrp="1"/>
          </p:cNvSpPr>
          <p:nvPr>
            <p:ph type="body" sz="quarter" idx="19"/>
          </p:nvPr>
        </p:nvSpPr>
        <p:spPr>
          <a:xfrm>
            <a:off x="0" y="720000"/>
            <a:ext cx="12197713" cy="763625"/>
          </a:xfrm>
          <a:prstGeom prst="rect">
            <a:avLst/>
          </a:prstGeom>
          <a:solidFill>
            <a:schemeClr val="accent1"/>
          </a:solidFill>
          <a:ln>
            <a:noFill/>
          </a:ln>
        </p:spPr>
        <p:txBody>
          <a:bodyPr wrap="square" lIns="0" tIns="180000" rIns="0" bIns="180000" anchor="t" anchorCtr="0">
            <a:spAutoFit/>
          </a:bodyPr>
          <a:lstStyle>
            <a:lvl1pPr marL="0" indent="0" algn="ctr">
              <a:lnSpc>
                <a:spcPct val="100000"/>
              </a:lnSpc>
              <a:spcBef>
                <a:spcPts val="0"/>
              </a:spcBef>
              <a:defRPr sz="2600" b="1">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マスター テキストの書式設定</a:t>
            </a:r>
          </a:p>
        </p:txBody>
      </p:sp>
      <p:sp>
        <p:nvSpPr>
          <p:cNvPr id="10" name="フッター プレースホルダー 3"/>
          <p:cNvSpPr txBox="1">
            <a:spLocks/>
          </p:cNvSpPr>
          <p:nvPr userDrawn="1"/>
        </p:nvSpPr>
        <p:spPr bwMode="auto">
          <a:xfrm>
            <a:off x="10237812" y="6557529"/>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cs typeface="Meiryo UI" panose="020B0604030504040204" pitchFamily="50" charset="-128"/>
              </a:rPr>
              <a:t>© 2019 Toshiba Corporation </a:t>
            </a:r>
            <a:endParaRPr lang="ja-JP"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484006131"/>
      </p:ext>
    </p:extLst>
  </p:cSld>
  <p:clrMapOvr>
    <a:masterClrMapping/>
  </p:clrMapOvr>
  <p:extLst>
    <p:ext uri="{DCECCB84-F9BA-43D5-87BE-67443E8EF086}">
      <p15:sldGuideLst xmlns:p15="http://schemas.microsoft.com/office/powerpoint/2012/main">
        <p15:guide id="1" pos="7514">
          <p15:clr>
            <a:srgbClr val="FBAE40"/>
          </p15:clr>
        </p15:guide>
        <p15:guide id="2" pos="166">
          <p15:clr>
            <a:srgbClr val="FBAE40"/>
          </p15:clr>
        </p15:guide>
        <p15:guide id="3" orient="horz" pos="4065">
          <p15:clr>
            <a:srgbClr val="FBAE40"/>
          </p15:clr>
        </p15:guide>
        <p15:guide id="4" orient="horz" pos="11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stretch>
            <a:fillRect/>
          </a:stretch>
        </p:blipFill>
        <p:spPr>
          <a:xfrm>
            <a:off x="0" y="0"/>
            <a:ext cx="12192000" cy="780440"/>
          </a:xfrm>
          <a:prstGeom prst="rect">
            <a:avLst/>
          </a:prstGeom>
        </p:spPr>
      </p:pic>
      <p:sp>
        <p:nvSpPr>
          <p:cNvPr id="14"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Meiryo UI" panose="020B0604030504040204" pitchFamily="50" charset="-128"/>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テキスト プレースホルダー 2"/>
          <p:cNvSpPr>
            <a:spLocks noGrp="1"/>
          </p:cNvSpPr>
          <p:nvPr>
            <p:ph type="body" sz="quarter" idx="20"/>
          </p:nvPr>
        </p:nvSpPr>
        <p:spPr>
          <a:xfrm>
            <a:off x="468000" y="989477"/>
            <a:ext cx="11244575" cy="490202"/>
          </a:xfrm>
          <a:prstGeom prst="rect">
            <a:avLst/>
          </a:prstGeom>
        </p:spPr>
        <p:txBody>
          <a:bodyPr lIns="0" rIns="0"/>
          <a:lstStyle>
            <a:lvl1pPr marL="0" marR="0" indent="0" algn="l" defTabSz="685800" rtl="0" eaLnBrk="1" fontAlgn="auto" latinLnBrk="0" hangingPunct="1">
              <a:lnSpc>
                <a:spcPct val="100000"/>
              </a:lnSpc>
              <a:spcBef>
                <a:spcPts val="0"/>
              </a:spcBef>
              <a:spcAft>
                <a:spcPts val="0"/>
              </a:spcAft>
              <a:buClrTx/>
              <a:buSzTx/>
              <a:buFont typeface="Wingdings" charset="2"/>
              <a:buNone/>
              <a:tabLst/>
              <a:defRPr sz="2600">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マスター テキストの書式設定</a:t>
            </a:r>
          </a:p>
        </p:txBody>
      </p:sp>
      <p:sp>
        <p:nvSpPr>
          <p:cNvPr id="10" name="テキスト プレースホルダー 6"/>
          <p:cNvSpPr>
            <a:spLocks noGrp="1"/>
          </p:cNvSpPr>
          <p:nvPr>
            <p:ph type="body" sz="quarter" idx="22"/>
          </p:nvPr>
        </p:nvSpPr>
        <p:spPr>
          <a:xfrm>
            <a:off x="0" y="5618125"/>
            <a:ext cx="12192000" cy="763625"/>
          </a:xfrm>
          <a:prstGeom prst="rect">
            <a:avLst/>
          </a:prstGeom>
          <a:solidFill>
            <a:srgbClr val="0064D2"/>
          </a:solidFill>
        </p:spPr>
        <p:txBody>
          <a:bodyPr wrap="square" lIns="468000" tIns="180000" rIns="468000" bIns="180000" anchor="b" anchorCtr="0">
            <a:spAutoFit/>
          </a:bodyPr>
          <a:lstStyle>
            <a:lvl1pPr marL="0" indent="0" algn="ctr">
              <a:lnSpc>
                <a:spcPct val="100000"/>
              </a:lnSpc>
              <a:spcBef>
                <a:spcPts val="0"/>
              </a:spcBef>
              <a:defRPr sz="2600" b="1">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マスター テキストの書式設定</a:t>
            </a:r>
          </a:p>
        </p:txBody>
      </p:sp>
      <p:sp>
        <p:nvSpPr>
          <p:cNvPr id="11" name="Rectangle 3"/>
          <p:cNvSpPr>
            <a:spLocks noGrp="1" noChangeArrowheads="1"/>
          </p:cNvSpPr>
          <p:nvPr>
            <p:ph type="title"/>
          </p:nvPr>
        </p:nvSpPr>
        <p:spPr bwMode="auto">
          <a:xfrm>
            <a:off x="1" y="0"/>
            <a:ext cx="11429999" cy="749165"/>
          </a:xfrm>
          <a:prstGeom prst="rect">
            <a:avLst/>
          </a:prstGeom>
          <a:noFill/>
        </p:spPr>
        <p:txBody>
          <a:bodyPr wrap="square" lIns="468000" tIns="107980" rIns="431919" bIns="108000" rtlCol="0" anchor="b" anchorCtr="0">
            <a:noAutofit/>
          </a:bodyPr>
          <a:lstStyle>
            <a:lvl1pPr>
              <a:defRPr lang="ja-JP" altLang="en-US" sz="2400" b="1" dirty="0" smtClean="0">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a:t>マスター タイトルの書式設定</a:t>
            </a:r>
          </a:p>
        </p:txBody>
      </p:sp>
      <p:sp>
        <p:nvSpPr>
          <p:cNvPr id="9" name="フッター プレースホルダー 3"/>
          <p:cNvSpPr txBox="1">
            <a:spLocks/>
          </p:cNvSpPr>
          <p:nvPr userDrawn="1"/>
        </p:nvSpPr>
        <p:spPr bwMode="auto">
          <a:xfrm>
            <a:off x="10237812" y="6557529"/>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cs typeface="Meiryo UI" panose="020B0604030504040204" pitchFamily="50" charset="-128"/>
              </a:rPr>
              <a:t>© 2019 Toshiba Corporation </a:t>
            </a:r>
            <a:endParaRPr lang="ja-JP"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6757216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yout 3">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stretch>
            <a:fillRect/>
          </a:stretch>
        </p:blipFill>
        <p:spPr>
          <a:xfrm>
            <a:off x="0" y="0"/>
            <a:ext cx="12192000" cy="780440"/>
          </a:xfrm>
          <a:prstGeom prst="rect">
            <a:avLst/>
          </a:prstGeom>
        </p:spPr>
      </p:pic>
      <p:sp>
        <p:nvSpPr>
          <p:cNvPr id="10"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Meiryo UI" panose="020B0604030504040204" pitchFamily="50" charset="-128"/>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a:t>マスター タイトルの書式設定</a:t>
            </a:r>
          </a:p>
        </p:txBody>
      </p:sp>
      <p:sp>
        <p:nvSpPr>
          <p:cNvPr id="19" name="コンテンツ プレースホルダー 2"/>
          <p:cNvSpPr>
            <a:spLocks noGrp="1"/>
          </p:cNvSpPr>
          <p:nvPr>
            <p:ph idx="1"/>
          </p:nvPr>
        </p:nvSpPr>
        <p:spPr>
          <a:xfrm>
            <a:off x="479425" y="944563"/>
            <a:ext cx="11244263" cy="5486338"/>
          </a:xfrm>
          <a:prstGeom prst="rect">
            <a:avLst/>
          </a:prstGeom>
        </p:spPr>
        <p:txBody>
          <a:bodyPr lIns="0" rIns="0"/>
          <a:lstStyle>
            <a:lvl1pPr marL="0" indent="-216000">
              <a:lnSpc>
                <a:spcPct val="100000"/>
              </a:lnSpc>
              <a:spcBef>
                <a:spcPts val="1200"/>
              </a:spcBef>
              <a:spcAft>
                <a:spcPts val="750"/>
              </a:spcAft>
              <a:buFont typeface="Arial" panose="020B0604020202020204" pitchFamily="34" charset="0"/>
              <a:buChar char="•"/>
              <a:defRPr sz="2600">
                <a:latin typeface="Meiryo UI" panose="020B0604030504040204" pitchFamily="50" charset="-128"/>
                <a:ea typeface="Meiryo UI" panose="020B0604030504040204" pitchFamily="50" charset="-128"/>
                <a:cs typeface="Meiryo UI" panose="020B0604030504040204" pitchFamily="50" charset="-128"/>
              </a:defRPr>
            </a:lvl1pPr>
            <a:lvl2pPr marL="792000">
              <a:lnSpc>
                <a:spcPct val="100000"/>
              </a:lnSpc>
              <a:spcBef>
                <a:spcPts val="300"/>
              </a:spcBef>
              <a:spcAft>
                <a:spcPts val="300"/>
              </a:spcAft>
              <a:defRPr sz="2400">
                <a:latin typeface="Meiryo UI" panose="020B0604030504040204" pitchFamily="50" charset="-128"/>
                <a:ea typeface="Meiryo UI" panose="020B0604030504040204" pitchFamily="50" charset="-128"/>
                <a:cs typeface="Meiryo UI" panose="020B0604030504040204" pitchFamily="50" charset="-128"/>
              </a:defRPr>
            </a:lvl2pPr>
            <a:lvl3pPr marL="1440000">
              <a:lnSpc>
                <a:spcPct val="100000"/>
              </a:lnSpc>
              <a:spcBef>
                <a:spcPts val="300"/>
              </a:spcBef>
              <a:spcAft>
                <a:spcPts val="300"/>
              </a:spcAft>
              <a:defRPr>
                <a:latin typeface="Meiryo UI" panose="020B0604030504040204" pitchFamily="50" charset="-128"/>
                <a:ea typeface="Meiryo UI" panose="020B0604030504040204" pitchFamily="50" charset="-128"/>
                <a:cs typeface="Meiryo UI" panose="020B0604030504040204" pitchFamily="50" charset="-128"/>
              </a:defRPr>
            </a:lvl3pPr>
            <a:lvl4pPr marL="1268550" indent="0">
              <a:buNone/>
              <a:defRPr/>
            </a:lvl4pPr>
            <a:lvl5pPr marL="1628550" indent="0">
              <a:buNone/>
              <a:defRPr/>
            </a:lvl5pPr>
            <a:lvl6pPr marL="1714500" indent="0">
              <a:buNone/>
              <a:defRPr/>
            </a:lvl6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p:txBody>
      </p:sp>
      <p:sp>
        <p:nvSpPr>
          <p:cNvPr id="7" name="フッター プレースホルダー 3"/>
          <p:cNvSpPr txBox="1">
            <a:spLocks/>
          </p:cNvSpPr>
          <p:nvPr userDrawn="1"/>
        </p:nvSpPr>
        <p:spPr bwMode="auto">
          <a:xfrm>
            <a:off x="10237812" y="6557529"/>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cs typeface="Meiryo UI" panose="020B0604030504040204" pitchFamily="50" charset="-128"/>
              </a:rPr>
              <a:t>© 2020 Toshiba Corporation </a:t>
            </a:r>
            <a:endParaRPr lang="ja-JP"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430992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yout 4">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stretch>
            <a:fillRect/>
          </a:stretch>
        </p:blipFill>
        <p:spPr>
          <a:xfrm>
            <a:off x="0" y="0"/>
            <a:ext cx="12192000" cy="780440"/>
          </a:xfrm>
          <a:prstGeom prst="rect">
            <a:avLst/>
          </a:prstGeom>
        </p:spPr>
      </p:pic>
      <p:sp>
        <p:nvSpPr>
          <p:cNvPr id="10"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Meiryo UI" panose="020B0604030504040204" pitchFamily="50" charset="-128"/>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a:t>マスター タイトルの書式設定</a:t>
            </a:r>
          </a:p>
        </p:txBody>
      </p:sp>
      <p:sp>
        <p:nvSpPr>
          <p:cNvPr id="7" name="テキスト プレースホルダー 2"/>
          <p:cNvSpPr>
            <a:spLocks noGrp="1"/>
          </p:cNvSpPr>
          <p:nvPr>
            <p:ph type="body" sz="quarter" idx="20"/>
          </p:nvPr>
        </p:nvSpPr>
        <p:spPr>
          <a:xfrm>
            <a:off x="468000" y="989477"/>
            <a:ext cx="11244575" cy="490202"/>
          </a:xfrm>
          <a:prstGeom prst="rect">
            <a:avLst/>
          </a:prstGeom>
        </p:spPr>
        <p:txBody>
          <a:bodyPr lIns="0" rIns="0"/>
          <a:lstStyle>
            <a:lvl1pPr marL="0" marR="0" indent="0" algn="l" defTabSz="685800" rtl="0" eaLnBrk="1" fontAlgn="auto" latinLnBrk="0" hangingPunct="1">
              <a:lnSpc>
                <a:spcPct val="100000"/>
              </a:lnSpc>
              <a:spcBef>
                <a:spcPts val="0"/>
              </a:spcBef>
              <a:spcAft>
                <a:spcPts val="0"/>
              </a:spcAft>
              <a:buClrTx/>
              <a:buSzTx/>
              <a:buFont typeface="Wingdings" charset="2"/>
              <a:buNone/>
              <a:tabLst/>
              <a:defRPr sz="2600">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マスター テキストの書式設定</a:t>
            </a:r>
          </a:p>
        </p:txBody>
      </p:sp>
      <p:sp>
        <p:nvSpPr>
          <p:cNvPr id="8" name="フッター プレースホルダー 3"/>
          <p:cNvSpPr txBox="1">
            <a:spLocks/>
          </p:cNvSpPr>
          <p:nvPr userDrawn="1"/>
        </p:nvSpPr>
        <p:spPr bwMode="auto">
          <a:xfrm>
            <a:off x="10237812" y="6557529"/>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cs typeface="Meiryo UI" panose="020B0604030504040204" pitchFamily="50" charset="-128"/>
              </a:rPr>
              <a:t>© 2019 Toshiba Corporation </a:t>
            </a:r>
            <a:endParaRPr lang="ja-JP"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4868769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c">
    <p:spTree>
      <p:nvGrpSpPr>
        <p:cNvPr id="1" name=""/>
        <p:cNvGrpSpPr/>
        <p:nvPr/>
      </p:nvGrpSpPr>
      <p:grpSpPr>
        <a:xfrm>
          <a:off x="0" y="0"/>
          <a:ext cx="0" cy="0"/>
          <a:chOff x="0" y="0"/>
          <a:chExt cx="0" cy="0"/>
        </a:xfrm>
      </p:grpSpPr>
      <p:sp>
        <p:nvSpPr>
          <p:cNvPr id="7"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Meiryo UI" panose="020B0604030504040204" pitchFamily="50" charset="-128"/>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フッター プレースホルダー 3"/>
          <p:cNvSpPr txBox="1">
            <a:spLocks/>
          </p:cNvSpPr>
          <p:nvPr userDrawn="1"/>
        </p:nvSpPr>
        <p:spPr bwMode="auto">
          <a:xfrm>
            <a:off x="10237811" y="6557529"/>
            <a:ext cx="147476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cs typeface="Meiryo UI" panose="020B0604030504040204" pitchFamily="50" charset="-128"/>
              </a:rPr>
              <a:t>© 2019 Toshiba Corporation </a:t>
            </a:r>
            <a:endParaRPr lang="ja-JP"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30802725"/>
      </p:ext>
    </p:extLst>
  </p:cSld>
  <p:clrMapOvr>
    <a:masterClrMapping/>
  </p:clrMapOvr>
  <p:hf sldNum="0"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nding page">
    <p:spTree>
      <p:nvGrpSpPr>
        <p:cNvPr id="1" name=""/>
        <p:cNvGrpSpPr/>
        <p:nvPr/>
      </p:nvGrpSpPr>
      <p:grpSpPr>
        <a:xfrm>
          <a:off x="0" y="0"/>
          <a:ext cx="0" cy="0"/>
          <a:chOff x="0" y="0"/>
          <a:chExt cx="0" cy="0"/>
        </a:xfrm>
      </p:grpSpPr>
      <p:pic>
        <p:nvPicPr>
          <p:cNvPr id="11" name="図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8130793" y="0"/>
            <a:ext cx="4061207" cy="6848475"/>
          </a:xfrm>
          <a:prstGeom prst="rect">
            <a:avLst/>
          </a:prstGeom>
        </p:spPr>
      </p:pic>
      <p:sp>
        <p:nvSpPr>
          <p:cNvPr id="13"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Meiryo UI" panose="020B0604030504040204" pitchFamily="50" charset="-128"/>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7" name="図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9122" y="157131"/>
            <a:ext cx="2518420" cy="863459"/>
          </a:xfrm>
          <a:prstGeom prst="rect">
            <a:avLst/>
          </a:prstGeom>
        </p:spPr>
      </p:pic>
      <p:sp>
        <p:nvSpPr>
          <p:cNvPr id="9" name="タイトル 1"/>
          <p:cNvSpPr>
            <a:spLocks noGrp="1"/>
          </p:cNvSpPr>
          <p:nvPr>
            <p:ph type="title" hasCustomPrompt="1"/>
          </p:nvPr>
        </p:nvSpPr>
        <p:spPr>
          <a:xfrm>
            <a:off x="1" y="3064074"/>
            <a:ext cx="7535916" cy="523141"/>
          </a:xfrm>
          <a:prstGeom prst="rect">
            <a:avLst/>
          </a:prstGeom>
        </p:spPr>
        <p:txBody>
          <a:bodyPr lIns="468000" rIns="0"/>
          <a:lstStyle>
            <a:lvl1pPr>
              <a:defRPr sz="2800" b="0">
                <a:latin typeface="Meiryo UI" panose="020B0604030504040204" pitchFamily="50" charset="-128"/>
                <a:ea typeface="Meiryo UI" panose="020B0604030504040204" pitchFamily="50" charset="-128"/>
                <a:cs typeface="Meiryo UI" panose="020B0604030504040204" pitchFamily="50" charset="-128"/>
              </a:defRPr>
            </a:lvl1pPr>
          </a:lstStyle>
          <a:p>
            <a:pPr lvl="0"/>
            <a:r>
              <a:rPr kumimoji="1" lang="ja-JP" altLang="en-US" dirty="0"/>
              <a:t>マスター テキストの書式設定</a:t>
            </a:r>
          </a:p>
        </p:txBody>
      </p:sp>
      <p:sp>
        <p:nvSpPr>
          <p:cNvPr id="12" name="フッター プレースホルダー 3"/>
          <p:cNvSpPr txBox="1">
            <a:spLocks/>
          </p:cNvSpPr>
          <p:nvPr userDrawn="1"/>
        </p:nvSpPr>
        <p:spPr bwMode="auto">
          <a:xfrm>
            <a:off x="10237812" y="6557529"/>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cs typeface="Meiryo UI" panose="020B0604030504040204" pitchFamily="50" charset="-128"/>
              </a:rPr>
              <a:t>© 2019 Toshiba Corporation </a:t>
            </a:r>
            <a:endParaRPr lang="ja-JP"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507762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Layout 3">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stretch>
            <a:fillRect/>
          </a:stretch>
        </p:blipFill>
        <p:spPr>
          <a:xfrm>
            <a:off x="0" y="0"/>
            <a:ext cx="12192000" cy="780440"/>
          </a:xfrm>
          <a:prstGeom prst="rect">
            <a:avLst/>
          </a:prstGeom>
        </p:spPr>
      </p:pic>
      <p:sp>
        <p:nvSpPr>
          <p:cNvPr id="10"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Meiryo UI" panose="020B0604030504040204" pitchFamily="50" charset="-128"/>
                <a:ea typeface="Meiryo UI" panose="020B0604030504040204" pitchFamily="50" charset="-128"/>
                <a:cs typeface="Meiryo UI" panose="020B0604030504040204" pitchFamily="50" charset="-128"/>
              </a:rPr>
              <a:pPr eaLnBrk="0" hangingPunct="0">
                <a:tabLst>
                  <a:tab pos="568218" algn="ctr"/>
                  <a:tab pos="857089" algn="l"/>
                  <a:tab pos="1088820" algn="l"/>
                </a:tabLst>
              </a:pPr>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a:t>マスター タイトルの書式設定</a:t>
            </a:r>
          </a:p>
        </p:txBody>
      </p:sp>
      <p:sp>
        <p:nvSpPr>
          <p:cNvPr id="19" name="コンテンツ プレースホルダー 2"/>
          <p:cNvSpPr>
            <a:spLocks noGrp="1"/>
          </p:cNvSpPr>
          <p:nvPr>
            <p:ph idx="1"/>
          </p:nvPr>
        </p:nvSpPr>
        <p:spPr>
          <a:xfrm>
            <a:off x="479425" y="944563"/>
            <a:ext cx="11244263" cy="5486338"/>
          </a:xfrm>
          <a:prstGeom prst="rect">
            <a:avLst/>
          </a:prstGeom>
        </p:spPr>
        <p:txBody>
          <a:bodyPr lIns="0" rIns="0"/>
          <a:lstStyle>
            <a:lvl1pPr marL="0" indent="-216000">
              <a:lnSpc>
                <a:spcPct val="100000"/>
              </a:lnSpc>
              <a:spcBef>
                <a:spcPts val="1200"/>
              </a:spcBef>
              <a:spcAft>
                <a:spcPts val="750"/>
              </a:spcAft>
              <a:buFont typeface="Arial" panose="020B0604020202020204" pitchFamily="34" charset="0"/>
              <a:buChar char="•"/>
              <a:defRPr sz="2600">
                <a:latin typeface="Meiryo UI" panose="020B0604030504040204" pitchFamily="50" charset="-128"/>
                <a:ea typeface="Meiryo UI" panose="020B0604030504040204" pitchFamily="50" charset="-128"/>
                <a:cs typeface="Meiryo UI" panose="020B0604030504040204" pitchFamily="50" charset="-128"/>
              </a:defRPr>
            </a:lvl1pPr>
            <a:lvl2pPr marL="792000">
              <a:lnSpc>
                <a:spcPct val="100000"/>
              </a:lnSpc>
              <a:spcBef>
                <a:spcPts val="300"/>
              </a:spcBef>
              <a:spcAft>
                <a:spcPts val="300"/>
              </a:spcAft>
              <a:defRPr sz="2400">
                <a:latin typeface="Meiryo UI" panose="020B0604030504040204" pitchFamily="50" charset="-128"/>
                <a:ea typeface="Meiryo UI" panose="020B0604030504040204" pitchFamily="50" charset="-128"/>
                <a:cs typeface="Meiryo UI" panose="020B0604030504040204" pitchFamily="50" charset="-128"/>
              </a:defRPr>
            </a:lvl2pPr>
            <a:lvl3pPr marL="1440000">
              <a:lnSpc>
                <a:spcPct val="100000"/>
              </a:lnSpc>
              <a:spcBef>
                <a:spcPts val="300"/>
              </a:spcBef>
              <a:spcAft>
                <a:spcPts val="300"/>
              </a:spcAft>
              <a:defRPr>
                <a:latin typeface="Meiryo UI" panose="020B0604030504040204" pitchFamily="50" charset="-128"/>
                <a:ea typeface="Meiryo UI" panose="020B0604030504040204" pitchFamily="50" charset="-128"/>
                <a:cs typeface="Meiryo UI" panose="020B0604030504040204" pitchFamily="50" charset="-128"/>
              </a:defRPr>
            </a:lvl3pPr>
            <a:lvl4pPr marL="1268550" indent="0">
              <a:buNone/>
              <a:defRPr/>
            </a:lvl4pPr>
            <a:lvl5pPr marL="1628550" indent="0">
              <a:buNone/>
              <a:defRPr/>
            </a:lvl5pPr>
            <a:lvl6pPr marL="1714500" indent="0">
              <a:buNone/>
              <a:defRPr/>
            </a:lvl6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p:txBody>
      </p:sp>
      <p:sp>
        <p:nvSpPr>
          <p:cNvPr id="7" name="フッター プレースホルダー 3"/>
          <p:cNvSpPr txBox="1">
            <a:spLocks/>
          </p:cNvSpPr>
          <p:nvPr userDrawn="1"/>
        </p:nvSpPr>
        <p:spPr bwMode="auto">
          <a:xfrm>
            <a:off x="10237812" y="6557529"/>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Meiryo UI" panose="020B0604030504040204" pitchFamily="50" charset="-128"/>
                <a:ea typeface="Meiryo UI" panose="020B0604030504040204" pitchFamily="50" charset="-128"/>
                <a:cs typeface="Meiryo UI" panose="020B0604030504040204" pitchFamily="50" charset="-128"/>
              </a:rPr>
              <a:t>© 2019 Toshiba Corporation </a:t>
            </a:r>
            <a:endParaRPr lang="ja-JP"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38483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基本レイアウト_色帯">
    <p:spTree>
      <p:nvGrpSpPr>
        <p:cNvPr id="1" name=""/>
        <p:cNvGrpSpPr/>
        <p:nvPr/>
      </p:nvGrpSpPr>
      <p:grpSpPr>
        <a:xfrm>
          <a:off x="0" y="0"/>
          <a:ext cx="0" cy="0"/>
          <a:chOff x="0" y="0"/>
          <a:chExt cx="0" cy="0"/>
        </a:xfrm>
      </p:grpSpPr>
      <p:sp>
        <p:nvSpPr>
          <p:cNvPr id="7" name="Line 7"/>
          <p:cNvSpPr>
            <a:spLocks noChangeShapeType="1"/>
          </p:cNvSpPr>
          <p:nvPr userDrawn="1"/>
        </p:nvSpPr>
        <p:spPr bwMode="gray">
          <a:xfrm>
            <a:off x="0" y="697497"/>
            <a:ext cx="12192000" cy="0"/>
          </a:xfrm>
          <a:prstGeom prst="line">
            <a:avLst/>
          </a:prstGeom>
          <a:noFill/>
          <a:ln w="19050">
            <a:solidFill>
              <a:srgbClr val="B2B2B2"/>
            </a:solidFill>
            <a:round/>
            <a:headEnd/>
            <a:tailEnd/>
          </a:ln>
          <a:extLst>
            <a:ext uri="{909E8E84-426E-40DD-AFC4-6F175D3DCCD1}">
              <a14:hiddenFill xmlns:a14="http://schemas.microsoft.com/office/drawing/2010/main">
                <a:noFill/>
              </a14:hiddenFill>
            </a:ext>
          </a:extLst>
        </p:spPr>
        <p:txBody>
          <a:bodyPr wrap="none" lIns="67487" tIns="35093" rIns="67487" bIns="35093" anchor="ctr"/>
          <a:lstStyle/>
          <a:p>
            <a:pPr defTabSz="685671"/>
            <a:endParaRPr lang="ja-JP" altLang="en-US" sz="1875">
              <a:solidFill>
                <a:prstClr val="black"/>
              </a:solidFill>
            </a:endParaRPr>
          </a:p>
        </p:txBody>
      </p:sp>
      <p:sp>
        <p:nvSpPr>
          <p:cNvPr id="12" name="Line 7"/>
          <p:cNvSpPr>
            <a:spLocks noChangeShapeType="1"/>
          </p:cNvSpPr>
          <p:nvPr userDrawn="1"/>
        </p:nvSpPr>
        <p:spPr bwMode="gray">
          <a:xfrm>
            <a:off x="0" y="6381750"/>
            <a:ext cx="12192000" cy="0"/>
          </a:xfrm>
          <a:prstGeom prst="line">
            <a:avLst/>
          </a:prstGeom>
          <a:noFill/>
          <a:ln w="12700">
            <a:solidFill>
              <a:srgbClr val="B2B2B2"/>
            </a:solidFill>
            <a:round/>
            <a:headEnd/>
            <a:tailEnd/>
          </a:ln>
          <a:extLst>
            <a:ext uri="{909E8E84-426E-40DD-AFC4-6F175D3DCCD1}">
              <a14:hiddenFill xmlns:a14="http://schemas.microsoft.com/office/drawing/2010/main">
                <a:noFill/>
              </a14:hiddenFill>
            </a:ext>
          </a:extLst>
        </p:spPr>
        <p:txBody>
          <a:bodyPr wrap="none" lIns="67487" tIns="35093" rIns="67487" bIns="35093" anchor="ctr"/>
          <a:lstStyle/>
          <a:p>
            <a:pPr algn="ctr" defTabSz="685671"/>
            <a:endParaRPr lang="ja-JP" altLang="en-US" sz="1875" dirty="0">
              <a:solidFill>
                <a:prstClr val="black"/>
              </a:solidFill>
            </a:endParaRPr>
          </a:p>
        </p:txBody>
      </p:sp>
      <p:sp>
        <p:nvSpPr>
          <p:cNvPr id="19" name="テキスト プレースホルダー 33"/>
          <p:cNvSpPr>
            <a:spLocks noGrp="1"/>
          </p:cNvSpPr>
          <p:nvPr>
            <p:ph type="body" sz="quarter" idx="17" hasCustomPrompt="1"/>
          </p:nvPr>
        </p:nvSpPr>
        <p:spPr bwMode="black">
          <a:xfrm>
            <a:off x="0" y="705601"/>
            <a:ext cx="12192000" cy="422405"/>
          </a:xfrm>
          <a:prstGeom prst="rect">
            <a:avLst/>
          </a:prstGeom>
          <a:solidFill>
            <a:srgbClr val="2D4BA5"/>
          </a:solidFill>
        </p:spPr>
        <p:txBody>
          <a:bodyPr lIns="0" tIns="72000" rIns="0" bIns="72000" anchor="t" anchorCtr="0">
            <a:spAutoFit/>
          </a:bodyPr>
          <a:lstStyle>
            <a:lvl1pPr marL="0" indent="0" algn="ctr" defTabSz="1350">
              <a:lnSpc>
                <a:spcPct val="100000"/>
              </a:lnSpc>
              <a:spcBef>
                <a:spcPts val="0"/>
              </a:spcBef>
              <a:spcAft>
                <a:spcPts val="0"/>
              </a:spcAft>
              <a:buFont typeface="Arial" charset="0"/>
              <a:buNone/>
              <a:tabLst>
                <a:tab pos="135000" algn="l"/>
              </a:tabLst>
              <a:defRPr sz="1800">
                <a:solidFill>
                  <a:schemeClr val="bg1"/>
                </a:solidFill>
              </a:defRPr>
            </a:lvl1pPr>
            <a:lvl2pPr marL="0" indent="0" defTabSz="1350">
              <a:lnSpc>
                <a:spcPct val="125000"/>
              </a:lnSpc>
              <a:spcBef>
                <a:spcPts val="0"/>
              </a:spcBef>
              <a:spcAft>
                <a:spcPts val="450"/>
              </a:spcAft>
              <a:buNone/>
              <a:tabLst>
                <a:tab pos="135000" algn="l"/>
              </a:tabLst>
              <a:defRPr sz="1500"/>
            </a:lvl2pPr>
            <a:lvl3pPr marL="0" indent="0" defTabSz="1350">
              <a:lnSpc>
                <a:spcPct val="125000"/>
              </a:lnSpc>
              <a:spcBef>
                <a:spcPts val="0"/>
              </a:spcBef>
              <a:buNone/>
              <a:tabLst>
                <a:tab pos="135000" algn="l"/>
              </a:tabLst>
              <a:defRPr/>
            </a:lvl3pPr>
            <a:lvl4pPr marL="0" indent="0" defTabSz="1350">
              <a:lnSpc>
                <a:spcPct val="125000"/>
              </a:lnSpc>
              <a:spcBef>
                <a:spcPts val="0"/>
              </a:spcBef>
              <a:buNone/>
              <a:tabLst>
                <a:tab pos="135000" algn="l"/>
              </a:tabLst>
              <a:defRPr/>
            </a:lvl4pPr>
            <a:lvl5pPr marL="0" indent="0" defTabSz="1350">
              <a:lnSpc>
                <a:spcPct val="125000"/>
              </a:lnSpc>
              <a:spcBef>
                <a:spcPts val="0"/>
              </a:spcBef>
              <a:buNone/>
              <a:tabLst>
                <a:tab pos="135000" algn="l"/>
              </a:tabLst>
              <a:defRPr/>
            </a:lvl5pPr>
          </a:lstStyle>
          <a:p>
            <a:pPr lvl="0"/>
            <a:r>
              <a:rPr kumimoji="1" lang="ja-JP" altLang="en-US" dirty="0"/>
              <a:t>スライドの結論</a:t>
            </a:r>
            <a:endParaRPr kumimoji="1" lang="en-US" altLang="ja-JP" dirty="0"/>
          </a:p>
        </p:txBody>
      </p:sp>
      <p:sp>
        <p:nvSpPr>
          <p:cNvPr id="13" name="スライド番号プレースホルダー 4"/>
          <p:cNvSpPr txBox="1">
            <a:spLocks/>
          </p:cNvSpPr>
          <p:nvPr userDrawn="1"/>
        </p:nvSpPr>
        <p:spPr>
          <a:xfrm>
            <a:off x="11377084" y="6430906"/>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yriad Pro" pitchFamily="34" charset="0"/>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426164" algn="ctr"/>
                <a:tab pos="642817" algn="l"/>
                <a:tab pos="816615" algn="l"/>
              </a:tabLst>
            </a:pPr>
            <a:fld id="{C0A530F1-D8C6-4A93-9917-2C1FE34DC798}" type="slidenum">
              <a:rPr lang="en-US" altLang="ja-JP" sz="1050"/>
              <a:pPr eaLnBrk="0" hangingPunct="0">
                <a:tabLst>
                  <a:tab pos="426164" algn="ctr"/>
                  <a:tab pos="642817" algn="l"/>
                  <a:tab pos="816615" algn="l"/>
                </a:tabLst>
              </a:pPr>
              <a:t>‹#›</a:t>
            </a:fld>
            <a:endParaRPr lang="en-US" altLang="ja-JP" sz="1050" dirty="0"/>
          </a:p>
        </p:txBody>
      </p:sp>
      <p:sp>
        <p:nvSpPr>
          <p:cNvPr id="11" name="タイトル 1"/>
          <p:cNvSpPr>
            <a:spLocks noGrp="1"/>
          </p:cNvSpPr>
          <p:nvPr>
            <p:ph type="title"/>
          </p:nvPr>
        </p:nvSpPr>
        <p:spPr>
          <a:xfrm>
            <a:off x="505885" y="3"/>
            <a:ext cx="11159067" cy="682625"/>
          </a:xfrm>
          <a:prstGeom prst="rect">
            <a:avLst/>
          </a:prstGeom>
        </p:spPr>
        <p:txBody>
          <a:bodyPr anchor="b" anchorCtr="0"/>
          <a:lstStyle>
            <a:lvl1pPr>
              <a:defRPr sz="2100">
                <a:solidFill>
                  <a:schemeClr val="tx1">
                    <a:lumMod val="75000"/>
                    <a:lumOff val="25000"/>
                  </a:schemeClr>
                </a:solidFill>
                <a:latin typeface="Meiryo UI" pitchFamily="50" charset="-128"/>
                <a:ea typeface="Meiryo UI" pitchFamily="50" charset="-128"/>
                <a:cs typeface="Meiryo UI" pitchFamily="50" charset="-128"/>
              </a:defRPr>
            </a:lvl1pPr>
          </a:lstStyle>
          <a:p>
            <a:r>
              <a:rPr lang="ja-JP" altLang="en-US" dirty="0"/>
              <a:t>マスタ タイトルの書式設定</a:t>
            </a:r>
          </a:p>
        </p:txBody>
      </p:sp>
      <p:pic>
        <p:nvPicPr>
          <p:cNvPr id="10" name="Picture 8"/>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2222" y="6430969"/>
            <a:ext cx="1225455" cy="39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 name="Rectangle 11"/>
          <p:cNvSpPr>
            <a:spLocks noChangeArrowheads="1"/>
          </p:cNvSpPr>
          <p:nvPr userDrawn="1"/>
        </p:nvSpPr>
        <p:spPr bwMode="auto">
          <a:xfrm>
            <a:off x="9129675" y="6538293"/>
            <a:ext cx="177292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defTabSz="914228" eaLnBrk="0" fontAlgn="base" hangingPunct="0">
              <a:spcBef>
                <a:spcPct val="0"/>
              </a:spcBef>
              <a:spcAft>
                <a:spcPct val="0"/>
              </a:spcAft>
            </a:pPr>
            <a:r>
              <a:rPr kumimoji="0" lang="en-US" altLang="ja-JP" sz="1050" dirty="0">
                <a:solidFill>
                  <a:prstClr val="black"/>
                </a:solidFill>
                <a:ea typeface="Segoe UI" pitchFamily="34" charset="0"/>
                <a:cs typeface="Segoe UI" pitchFamily="34" charset="0"/>
              </a:rPr>
              <a:t>© 2018 Toshiba Corporation</a:t>
            </a:r>
          </a:p>
        </p:txBody>
      </p:sp>
    </p:spTree>
    <p:extLst>
      <p:ext uri="{BB962C8B-B14F-4D97-AF65-F5344CB8AC3E}">
        <p14:creationId xmlns:p14="http://schemas.microsoft.com/office/powerpoint/2010/main" val="283190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tition 3">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30792" y="9047"/>
            <a:ext cx="4058216" cy="6839905"/>
          </a:xfrm>
          <a:prstGeom prst="rect">
            <a:avLst/>
          </a:prstGeom>
        </p:spPr>
      </p:pic>
      <p:sp>
        <p:nvSpPr>
          <p:cNvPr id="3" name="テキスト プレースホルダー 6"/>
          <p:cNvSpPr>
            <a:spLocks noGrp="1"/>
          </p:cNvSpPr>
          <p:nvPr>
            <p:ph type="body" sz="quarter" idx="10" hasCustomPrompt="1"/>
          </p:nvPr>
        </p:nvSpPr>
        <p:spPr>
          <a:xfrm>
            <a:off x="0" y="-1"/>
            <a:ext cx="3302000" cy="2921095"/>
          </a:xfrm>
          <a:prstGeom prst="rect">
            <a:avLst/>
          </a:prstGeom>
        </p:spPr>
        <p:txBody>
          <a:bodyPr vert="horz" wrap="none" lIns="468000" tIns="0" rIns="0" bIns="0" rtlCol="0" anchor="b" anchorCtr="0">
            <a:noAutofit/>
          </a:bodyPr>
          <a:lstStyle>
            <a:lvl1pPr marL="0" indent="0">
              <a:buFontTx/>
              <a:buNone/>
              <a:defRPr lang="ja-JP" altLang="en-US" sz="12252" dirty="0" smtClean="0">
                <a:solidFill>
                  <a:schemeClr val="accent1"/>
                </a:solidFill>
                <a:latin typeface="+mn-lt"/>
                <a:ea typeface="+mn-ea"/>
                <a:cs typeface="Segoe UI" panose="020B0502040204020203" pitchFamily="34" charset="0"/>
              </a:defRPr>
            </a:lvl1pPr>
          </a:lstStyle>
          <a:p>
            <a:pPr marL="10658" lvl="0" defTabSz="914228"/>
            <a:r>
              <a:rPr kumimoji="1" lang="en-US" altLang="ja-JP" dirty="0"/>
              <a:t>00</a:t>
            </a:r>
            <a:endParaRPr kumimoji="1" lang="ja-JP" altLang="en-US" dirty="0"/>
          </a:p>
        </p:txBody>
      </p:sp>
      <p:sp>
        <p:nvSpPr>
          <p:cNvPr id="5" name="タイトル 4"/>
          <p:cNvSpPr>
            <a:spLocks noGrp="1"/>
          </p:cNvSpPr>
          <p:nvPr>
            <p:ph type="title" hasCustomPrompt="1"/>
          </p:nvPr>
        </p:nvSpPr>
        <p:spPr>
          <a:xfrm>
            <a:off x="467999" y="3044920"/>
            <a:ext cx="7075801" cy="540000"/>
          </a:xfrm>
          <a:prstGeom prst="rect">
            <a:avLst/>
          </a:prstGeom>
        </p:spPr>
        <p:txBody>
          <a:bodyPr vert="horz" wrap="square" lIns="0" tIns="0" rIns="0" bIns="0" rtlCol="0" anchor="t" anchorCtr="0">
            <a:noAutofit/>
          </a:bodyPr>
          <a:lstStyle>
            <a:lvl1pPr>
              <a:defRPr lang="ja-JP" altLang="en-US" sz="3200" b="0" smtClean="0">
                <a:latin typeface="+mn-lt"/>
                <a:ea typeface="+mn-ea"/>
                <a:cs typeface="Meiryo UI" panose="020B0604030504040204" pitchFamily="50" charset="-128"/>
              </a:defRPr>
            </a:lvl1pPr>
          </a:lstStyle>
          <a:p>
            <a:r>
              <a:rPr kumimoji="1" lang="ja-JP" altLang="en-US" dirty="0"/>
              <a:t>マスターテキストの書式設定</a:t>
            </a:r>
          </a:p>
        </p:txBody>
      </p:sp>
      <p:sp>
        <p:nvSpPr>
          <p:cNvPr id="6"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
        <p:nvSpPr>
          <p:cNvPr id="7" name="フッター プレースホルダー 3"/>
          <p:cNvSpPr txBox="1">
            <a:spLocks/>
          </p:cNvSpPr>
          <p:nvPr userDrawn="1"/>
        </p:nvSpPr>
        <p:spPr bwMode="auto">
          <a:xfrm>
            <a:off x="10375671" y="6557529"/>
            <a:ext cx="13369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ea typeface="Meiryo UI"/>
              </a:rPr>
              <a:t>© 2020 Toshiba Corporation </a:t>
            </a:r>
            <a:endParaRPr lang="ja-JP" sz="800" dirty="0">
              <a:ea typeface="Meiryo UI"/>
            </a:endParaRPr>
          </a:p>
        </p:txBody>
      </p:sp>
      <p:sp>
        <p:nvSpPr>
          <p:cNvPr id="11" name="テキスト プレースホルダー 10"/>
          <p:cNvSpPr>
            <a:spLocks noGrp="1"/>
          </p:cNvSpPr>
          <p:nvPr>
            <p:ph type="body" sz="quarter" idx="13"/>
          </p:nvPr>
        </p:nvSpPr>
        <p:spPr>
          <a:xfrm>
            <a:off x="467998" y="3795932"/>
            <a:ext cx="7075801" cy="390525"/>
          </a:xfrm>
          <a:prstGeom prst="rect">
            <a:avLst/>
          </a:prstGeom>
        </p:spPr>
        <p:txBody>
          <a:bodyPr lIns="0" anchor="t"/>
          <a:lstStyle>
            <a:lvl1pPr marL="0" indent="0">
              <a:lnSpc>
                <a:spcPct val="100000"/>
              </a:lnSpc>
              <a:buFontTx/>
              <a:buNone/>
              <a:defRPr sz="2000">
                <a:latin typeface="+mn-lt"/>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40124794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レイアウト1">
    <p:spTree>
      <p:nvGrpSpPr>
        <p:cNvPr id="1" name=""/>
        <p:cNvGrpSpPr/>
        <p:nvPr/>
      </p:nvGrpSpPr>
      <p:grpSpPr>
        <a:xfrm>
          <a:off x="0" y="0"/>
          <a:ext cx="0" cy="0"/>
          <a:chOff x="0" y="0"/>
          <a:chExt cx="0" cy="0"/>
        </a:xfrm>
      </p:grpSpPr>
      <p:pic>
        <p:nvPicPr>
          <p:cNvPr id="10" name="Picture 2" descr="C:\Users\z0240mcc\Desktop\背景.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7539"/>
            <a:ext cx="12192000" cy="6915631"/>
          </a:xfrm>
          <a:prstGeom prst="rect">
            <a:avLst/>
          </a:prstGeom>
          <a:noFill/>
          <a:extLst>
            <a:ext uri="{909E8E84-426E-40DD-AFC4-6F175D3DCCD1}">
              <a14:hiddenFill xmlns:a14="http://schemas.microsoft.com/office/drawing/2010/main">
                <a:solidFill>
                  <a:srgbClr val="FFFFFF"/>
                </a:solidFill>
              </a14:hiddenFill>
            </a:ext>
          </a:extLst>
        </p:spPr>
      </p:pic>
      <p:sp>
        <p:nvSpPr>
          <p:cNvPr id="8" name="タイトル 1"/>
          <p:cNvSpPr>
            <a:spLocks noGrp="1"/>
          </p:cNvSpPr>
          <p:nvPr>
            <p:ph type="title" hasCustomPrompt="1"/>
          </p:nvPr>
        </p:nvSpPr>
        <p:spPr>
          <a:xfrm>
            <a:off x="863788" y="188369"/>
            <a:ext cx="1088760" cy="397032"/>
          </a:xfrm>
          <a:prstGeom prst="rect">
            <a:avLst/>
          </a:prstGeom>
        </p:spPr>
        <p:txBody>
          <a:bodyPr wrap="none">
            <a:spAutoFit/>
          </a:bodyPr>
          <a:lstStyle>
            <a:lvl1pPr>
              <a:defRPr sz="220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タイトル</a:t>
            </a:r>
          </a:p>
        </p:txBody>
      </p:sp>
      <p:sp>
        <p:nvSpPr>
          <p:cNvPr id="12" name="テキスト プレースホルダー 7"/>
          <p:cNvSpPr>
            <a:spLocks noGrp="1"/>
          </p:cNvSpPr>
          <p:nvPr>
            <p:ph type="body" sz="quarter" idx="10" hasCustomPrompt="1"/>
          </p:nvPr>
        </p:nvSpPr>
        <p:spPr>
          <a:xfrm>
            <a:off x="715617" y="-27540"/>
            <a:ext cx="24000" cy="612000"/>
          </a:xfrm>
          <a:prstGeom prst="rect">
            <a:avLst/>
          </a:prstGeom>
          <a:solidFill>
            <a:srgbClr val="00B0F0"/>
          </a:solidFill>
        </p:spPr>
        <p:txBody>
          <a:bodyPr/>
          <a:lstStyle>
            <a:lvl1pPr marL="0" indent="0">
              <a:buNone/>
              <a:defRPr sz="800" b="0" u="none">
                <a:latin typeface="+mn-ea"/>
                <a:ea typeface="+mn-ea"/>
                <a:cs typeface="Aparajita" panose="020B0604020202020204" pitchFamily="34" charset="0"/>
              </a:defRPr>
            </a:lvl1pPr>
          </a:lstStyle>
          <a:p>
            <a:pPr lvl="0"/>
            <a:r>
              <a:rPr kumimoji="1" lang="en-US" altLang="ja-JP" dirty="0"/>
              <a:t>.</a:t>
            </a:r>
            <a:endParaRPr kumimoji="1" lang="ja-JP" altLang="en-US" dirty="0"/>
          </a:p>
        </p:txBody>
      </p:sp>
      <p:sp>
        <p:nvSpPr>
          <p:cNvPr id="7" name="スライド番号プレースホルダー 4"/>
          <p:cNvSpPr txBox="1">
            <a:spLocks/>
          </p:cNvSpPr>
          <p:nvPr userDrawn="1"/>
        </p:nvSpPr>
        <p:spPr>
          <a:xfrm>
            <a:off x="11377084"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algn="r" eaLnBrk="0" hangingPunct="0">
              <a:tabLst>
                <a:tab pos="568218" algn="ctr"/>
                <a:tab pos="857089" algn="l"/>
                <a:tab pos="1088820" algn="l"/>
              </a:tabLst>
              <a:defRPr kumimoji="0" sz="1100">
                <a:solidFill>
                  <a:srgbClr val="000000"/>
                </a:solidFill>
                <a:latin typeface="+mj-lt"/>
                <a:ea typeface="Meiryo UI"/>
                <a:cs typeface="Segoe UI" pitchFamily="34" charset="0"/>
              </a:defRPr>
            </a:lvl1pPr>
          </a:lstStyle>
          <a:p>
            <a:pPr defTabSz="914228"/>
            <a:fld id="{C0A530F1-D8C6-4A93-9917-2C1FE34DC798}" type="slidenum">
              <a:rPr lang="en-US" altLang="ja-JP" smtClean="0">
                <a:latin typeface="Meiryo UI" panose="020B0604030504040204" pitchFamily="50" charset="-128"/>
                <a:ea typeface="Meiryo UI" panose="020B0604030504040204" pitchFamily="50" charset="-128"/>
                <a:cs typeface="Meiryo UI" panose="020B0604030504040204" pitchFamily="50" charset="-128"/>
              </a:rPr>
              <a:pPr defTabSz="914228"/>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フッター プレースホルダー 3"/>
          <p:cNvSpPr txBox="1">
            <a:spLocks/>
          </p:cNvSpPr>
          <p:nvPr userDrawn="1"/>
        </p:nvSpPr>
        <p:spPr bwMode="auto">
          <a:xfrm>
            <a:off x="9341541" y="6557530"/>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latin typeface="Meiryo UI" panose="020B0604030504040204" pitchFamily="50" charset="-128"/>
                <a:ea typeface="Meiryo UI" panose="020B0604030504040204" pitchFamily="50" charset="-128"/>
                <a:cs typeface="Meiryo UI" panose="020B0604030504040204" pitchFamily="50" charset="-128"/>
              </a:rPr>
              <a:t>© 2018 Toshiba Corporation </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0069571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sp>
        <p:nvSpPr>
          <p:cNvPr id="3" name="スライド番号プレースホルダー 4"/>
          <p:cNvSpPr txBox="1">
            <a:spLocks/>
          </p:cNvSpPr>
          <p:nvPr userDrawn="1"/>
        </p:nvSpPr>
        <p:spPr>
          <a:xfrm>
            <a:off x="11377084"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algn="r" eaLnBrk="0" hangingPunct="0">
              <a:tabLst>
                <a:tab pos="568218" algn="ctr"/>
                <a:tab pos="857089" algn="l"/>
                <a:tab pos="1088820" algn="l"/>
              </a:tabLst>
              <a:defRPr kumimoji="0" sz="1100">
                <a:solidFill>
                  <a:srgbClr val="000000"/>
                </a:solidFill>
                <a:latin typeface="+mj-lt"/>
                <a:ea typeface="Meiryo UI"/>
                <a:cs typeface="Segoe UI" pitchFamily="34" charset="0"/>
              </a:defRPr>
            </a:lvl1pPr>
          </a:lstStyle>
          <a:p>
            <a:pPr defTabSz="914228"/>
            <a:fld id="{C0A530F1-D8C6-4A93-9917-2C1FE34DC798}" type="slidenum">
              <a:rPr lang="en-US" altLang="ja-JP" smtClean="0">
                <a:latin typeface="Meiryo UI" panose="020B0604030504040204" pitchFamily="50" charset="-128"/>
                <a:ea typeface="Meiryo UI" panose="020B0604030504040204" pitchFamily="50" charset="-128"/>
                <a:cs typeface="Meiryo UI" panose="020B0604030504040204" pitchFamily="50" charset="-128"/>
              </a:rPr>
              <a:pPr defTabSz="914228"/>
              <a:t>‹#›</a:t>
            </a:fld>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フッター プレースホルダー 3"/>
          <p:cNvSpPr txBox="1">
            <a:spLocks/>
          </p:cNvSpPr>
          <p:nvPr userDrawn="1"/>
        </p:nvSpPr>
        <p:spPr bwMode="auto">
          <a:xfrm>
            <a:off x="9341541" y="6557530"/>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latin typeface="Meiryo UI" panose="020B0604030504040204" pitchFamily="50" charset="-128"/>
                <a:ea typeface="Meiryo UI" panose="020B0604030504040204" pitchFamily="50" charset="-128"/>
                <a:cs typeface="Meiryo UI" panose="020B0604030504040204" pitchFamily="50" charset="-128"/>
              </a:rPr>
              <a:t>© 2018 Toshiba Corporation </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9023553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目次">
    <p:spTree>
      <p:nvGrpSpPr>
        <p:cNvPr id="1" name=""/>
        <p:cNvGrpSpPr/>
        <p:nvPr/>
      </p:nvGrpSpPr>
      <p:grpSpPr>
        <a:xfrm>
          <a:off x="0" y="0"/>
          <a:ext cx="0" cy="0"/>
          <a:chOff x="0" y="0"/>
          <a:chExt cx="0" cy="0"/>
        </a:xfrm>
      </p:grpSpPr>
      <p:sp>
        <p:nvSpPr>
          <p:cNvPr id="14" name="テキスト プレースホルダー 13"/>
          <p:cNvSpPr>
            <a:spLocks noGrp="1"/>
          </p:cNvSpPr>
          <p:nvPr>
            <p:ph type="body" sz="quarter" idx="11" hasCustomPrompt="1"/>
          </p:nvPr>
        </p:nvSpPr>
        <p:spPr bwMode="gray">
          <a:xfrm>
            <a:off x="814918" y="1127995"/>
            <a:ext cx="1623484" cy="738664"/>
          </a:xfrm>
          <a:prstGeom prst="rect">
            <a:avLst/>
          </a:prstGeom>
        </p:spPr>
        <p:txBody>
          <a:bodyPr vert="horz" wrap="none" lIns="288000" tIns="0" rIns="0" bIns="0" rtlCol="0" anchor="ctr" anchorCtr="0">
            <a:noAutofit/>
          </a:bodyPr>
          <a:lstStyle>
            <a:lvl1pPr marL="0" indent="0" defTabSz="914228">
              <a:lnSpc>
                <a:spcPct val="100000"/>
              </a:lnSpc>
              <a:spcBef>
                <a:spcPts val="0"/>
              </a:spcBef>
              <a:defRPr lang="ja-JP" altLang="en-US" sz="4800" dirty="0" smtClean="0">
                <a:solidFill>
                  <a:schemeClr val="accent1"/>
                </a:solidFill>
                <a:latin typeface="Century Gothic" panose="020B0502020202020204" pitchFamily="34" charset="0"/>
                <a:cs typeface="Myriad Pro"/>
              </a:defRPr>
            </a:lvl1pPr>
          </a:lstStyle>
          <a:p>
            <a:pPr marL="10658" lvl="0" defTabSz="914228"/>
            <a:r>
              <a:rPr kumimoji="1" lang="en-US" altLang="ja-JP" dirty="0"/>
              <a:t>00</a:t>
            </a:r>
            <a:endParaRPr kumimoji="1" lang="ja-JP" altLang="en-US" dirty="0"/>
          </a:p>
        </p:txBody>
      </p:sp>
      <p:sp>
        <p:nvSpPr>
          <p:cNvPr id="16" name="テキスト プレースホルダー 15"/>
          <p:cNvSpPr>
            <a:spLocks noGrp="1"/>
          </p:cNvSpPr>
          <p:nvPr>
            <p:ph type="body" sz="quarter" idx="12"/>
          </p:nvPr>
        </p:nvSpPr>
        <p:spPr bwMode="gray">
          <a:xfrm>
            <a:off x="2438403" y="1238811"/>
            <a:ext cx="8938684" cy="627851"/>
          </a:xfrm>
          <a:prstGeom prst="rect">
            <a:avLst/>
          </a:prstGeom>
        </p:spPr>
        <p:txBody>
          <a:bodyPr vert="horz" wrap="square" lIns="360000" tIns="0" rIns="0" bIns="0" rtlCol="0" anchor="ctr" anchorCtr="0">
            <a:noAutofit/>
          </a:bodyPr>
          <a:lstStyle>
            <a:lvl1pPr marL="0" indent="0" defTabSz="914228">
              <a:lnSpc>
                <a:spcPct val="100000"/>
              </a:lnSpc>
              <a:spcBef>
                <a:spcPts val="0"/>
              </a:spcBef>
              <a:defRPr lang="ja-JP" altLang="en-US" sz="3600" dirty="0" smtClean="0">
                <a:latin typeface="+mj-lt"/>
                <a:cs typeface="Myriad Pro"/>
              </a:defRPr>
            </a:lvl1pPr>
          </a:lstStyle>
          <a:p>
            <a:pPr marL="10658" lvl="0" defTabSz="914228">
              <a:tabLst>
                <a:tab pos="1610933" algn="l"/>
              </a:tabLst>
            </a:pPr>
            <a:r>
              <a:rPr kumimoji="1" lang="ja-JP" altLang="en-US" dirty="0"/>
              <a:t>マスター テキストの書式設定</a:t>
            </a:r>
          </a:p>
        </p:txBody>
      </p:sp>
      <p:sp>
        <p:nvSpPr>
          <p:cNvPr id="32" name="テキスト プレースホルダー 11"/>
          <p:cNvSpPr>
            <a:spLocks noGrp="1"/>
          </p:cNvSpPr>
          <p:nvPr>
            <p:ph type="body" sz="quarter" idx="10"/>
          </p:nvPr>
        </p:nvSpPr>
        <p:spPr bwMode="gray">
          <a:xfrm>
            <a:off x="814919" y="287790"/>
            <a:ext cx="10562167" cy="404360"/>
          </a:xfrm>
          <a:prstGeom prst="rect">
            <a:avLst/>
          </a:prstGeom>
        </p:spPr>
        <p:txBody>
          <a:bodyPr vert="horz" wrap="square" lIns="90000" tIns="0" rIns="0" bIns="0" rtlCol="0" anchor="b" anchorCtr="0">
            <a:noAutofit/>
          </a:bodyPr>
          <a:lstStyle>
            <a:lvl1pPr indent="0">
              <a:lnSpc>
                <a:spcPct val="100000"/>
              </a:lnSpc>
              <a:spcBef>
                <a:spcPts val="0"/>
              </a:spcBef>
              <a:defRPr lang="en-US" altLang="ja-JP" sz="1846" b="1" dirty="0" smtClean="0">
                <a:solidFill>
                  <a:schemeClr val="accent2"/>
                </a:solidFill>
                <a:cs typeface="Myriad Pro"/>
              </a:defRPr>
            </a:lvl1pPr>
          </a:lstStyle>
          <a:p>
            <a:pPr marL="10658" lvl="0" defTabSz="914228"/>
            <a:r>
              <a:rPr kumimoji="1" lang="ja-JP" altLang="en-US"/>
              <a:t>マスター テキストの書式設定</a:t>
            </a:r>
          </a:p>
        </p:txBody>
      </p:sp>
      <p:sp>
        <p:nvSpPr>
          <p:cNvPr id="35" name="テキスト プレースホルダー 13"/>
          <p:cNvSpPr>
            <a:spLocks noGrp="1"/>
          </p:cNvSpPr>
          <p:nvPr>
            <p:ph type="body" sz="quarter" idx="13" hasCustomPrompt="1"/>
          </p:nvPr>
        </p:nvSpPr>
        <p:spPr bwMode="gray">
          <a:xfrm>
            <a:off x="814918" y="2161354"/>
            <a:ext cx="1623484" cy="738664"/>
          </a:xfrm>
          <a:prstGeom prst="rect">
            <a:avLst/>
          </a:prstGeom>
        </p:spPr>
        <p:txBody>
          <a:bodyPr vert="horz" wrap="none" lIns="288000" tIns="0" rIns="0" bIns="0" rtlCol="0" anchor="ctr" anchorCtr="0">
            <a:noAutofit/>
          </a:bodyPr>
          <a:lstStyle>
            <a:lvl1pPr marL="0" indent="0" defTabSz="914228">
              <a:lnSpc>
                <a:spcPct val="100000"/>
              </a:lnSpc>
              <a:spcBef>
                <a:spcPts val="0"/>
              </a:spcBef>
              <a:defRPr lang="ja-JP" altLang="en-US" sz="4800" dirty="0" smtClean="0">
                <a:solidFill>
                  <a:schemeClr val="accent1"/>
                </a:solidFill>
                <a:latin typeface="Century Gothic" panose="020B0502020202020204" pitchFamily="34" charset="0"/>
                <a:cs typeface="Myriad Pro"/>
              </a:defRPr>
            </a:lvl1pPr>
          </a:lstStyle>
          <a:p>
            <a:pPr marL="10658" lvl="0" defTabSz="914228"/>
            <a:r>
              <a:rPr kumimoji="1" lang="en-US" altLang="ja-JP" dirty="0"/>
              <a:t>00</a:t>
            </a:r>
            <a:endParaRPr kumimoji="1" lang="ja-JP" altLang="en-US" dirty="0"/>
          </a:p>
        </p:txBody>
      </p:sp>
      <p:sp>
        <p:nvSpPr>
          <p:cNvPr id="36" name="テキスト プレースホルダー 15"/>
          <p:cNvSpPr>
            <a:spLocks noGrp="1"/>
          </p:cNvSpPr>
          <p:nvPr>
            <p:ph type="body" sz="quarter" idx="14"/>
          </p:nvPr>
        </p:nvSpPr>
        <p:spPr bwMode="gray">
          <a:xfrm>
            <a:off x="2438403" y="2235224"/>
            <a:ext cx="8938684" cy="664797"/>
          </a:xfrm>
          <a:prstGeom prst="rect">
            <a:avLst/>
          </a:prstGeom>
        </p:spPr>
        <p:txBody>
          <a:bodyPr vert="horz" wrap="square" lIns="360000" tIns="0" rIns="0" bIns="0" rtlCol="0" anchor="ctr" anchorCtr="0">
            <a:noAutofit/>
          </a:bodyPr>
          <a:lstStyle>
            <a:lvl1pPr marL="0" indent="0" defTabSz="914228">
              <a:lnSpc>
                <a:spcPct val="100000"/>
              </a:lnSpc>
              <a:spcBef>
                <a:spcPts val="0"/>
              </a:spcBef>
              <a:defRPr lang="ja-JP" altLang="en-US" sz="3600" dirty="0" smtClean="0">
                <a:latin typeface="+mj-lt"/>
                <a:cs typeface="Myriad Pro"/>
              </a:defRPr>
            </a:lvl1pPr>
          </a:lstStyle>
          <a:p>
            <a:pPr marL="10658" lvl="0" defTabSz="914228">
              <a:tabLst>
                <a:tab pos="1610933" algn="l"/>
              </a:tabLst>
            </a:pPr>
            <a:r>
              <a:rPr kumimoji="1" lang="ja-JP" altLang="en-US"/>
              <a:t>マスター テキストの書式設定</a:t>
            </a:r>
          </a:p>
        </p:txBody>
      </p:sp>
      <p:sp>
        <p:nvSpPr>
          <p:cNvPr id="37" name="テキスト プレースホルダー 13"/>
          <p:cNvSpPr>
            <a:spLocks noGrp="1"/>
          </p:cNvSpPr>
          <p:nvPr>
            <p:ph type="body" sz="quarter" idx="15" hasCustomPrompt="1"/>
          </p:nvPr>
        </p:nvSpPr>
        <p:spPr bwMode="gray">
          <a:xfrm>
            <a:off x="814918" y="3194713"/>
            <a:ext cx="1623484" cy="738664"/>
          </a:xfrm>
          <a:prstGeom prst="rect">
            <a:avLst/>
          </a:prstGeom>
        </p:spPr>
        <p:txBody>
          <a:bodyPr vert="horz" wrap="none" lIns="288000" tIns="0" rIns="0" bIns="0" rtlCol="0" anchor="ctr" anchorCtr="0">
            <a:noAutofit/>
          </a:bodyPr>
          <a:lstStyle>
            <a:lvl1pPr marL="0" indent="0" defTabSz="914228">
              <a:lnSpc>
                <a:spcPct val="100000"/>
              </a:lnSpc>
              <a:spcBef>
                <a:spcPts val="0"/>
              </a:spcBef>
              <a:defRPr lang="ja-JP" altLang="en-US" sz="4800" dirty="0" smtClean="0">
                <a:solidFill>
                  <a:schemeClr val="accent1"/>
                </a:solidFill>
                <a:latin typeface="Century Gothic" panose="020B0502020202020204" pitchFamily="34" charset="0"/>
                <a:cs typeface="Myriad Pro"/>
              </a:defRPr>
            </a:lvl1pPr>
          </a:lstStyle>
          <a:p>
            <a:pPr marL="10658" lvl="0" defTabSz="914228"/>
            <a:r>
              <a:rPr kumimoji="1" lang="en-US" altLang="ja-JP" dirty="0"/>
              <a:t>00</a:t>
            </a:r>
            <a:endParaRPr kumimoji="1" lang="ja-JP" altLang="en-US" dirty="0"/>
          </a:p>
        </p:txBody>
      </p:sp>
      <p:sp>
        <p:nvSpPr>
          <p:cNvPr id="38" name="テキスト プレースホルダー 15"/>
          <p:cNvSpPr>
            <a:spLocks noGrp="1"/>
          </p:cNvSpPr>
          <p:nvPr>
            <p:ph type="body" sz="quarter" idx="16"/>
          </p:nvPr>
        </p:nvSpPr>
        <p:spPr bwMode="gray">
          <a:xfrm>
            <a:off x="2438403" y="3268583"/>
            <a:ext cx="8938684" cy="664797"/>
          </a:xfrm>
          <a:prstGeom prst="rect">
            <a:avLst/>
          </a:prstGeom>
        </p:spPr>
        <p:txBody>
          <a:bodyPr vert="horz" wrap="square" lIns="360000" tIns="0" rIns="0" bIns="0" rtlCol="0" anchor="ctr" anchorCtr="0">
            <a:noAutofit/>
          </a:bodyPr>
          <a:lstStyle>
            <a:lvl1pPr marL="0" indent="0" defTabSz="914228">
              <a:lnSpc>
                <a:spcPct val="100000"/>
              </a:lnSpc>
              <a:spcBef>
                <a:spcPts val="0"/>
              </a:spcBef>
              <a:defRPr lang="ja-JP" altLang="en-US" sz="3600" dirty="0" smtClean="0">
                <a:latin typeface="+mj-lt"/>
                <a:cs typeface="Myriad Pro"/>
              </a:defRPr>
            </a:lvl1pPr>
          </a:lstStyle>
          <a:p>
            <a:pPr marL="10658" lvl="0" defTabSz="914228">
              <a:tabLst>
                <a:tab pos="1610933" algn="l"/>
              </a:tabLst>
            </a:pPr>
            <a:r>
              <a:rPr kumimoji="1" lang="ja-JP" altLang="en-US"/>
              <a:t>マスター テキストの書式設定</a:t>
            </a:r>
          </a:p>
        </p:txBody>
      </p:sp>
      <p:sp>
        <p:nvSpPr>
          <p:cNvPr id="39" name="テキスト プレースホルダー 13"/>
          <p:cNvSpPr>
            <a:spLocks noGrp="1"/>
          </p:cNvSpPr>
          <p:nvPr>
            <p:ph type="body" sz="quarter" idx="17" hasCustomPrompt="1"/>
          </p:nvPr>
        </p:nvSpPr>
        <p:spPr bwMode="gray">
          <a:xfrm>
            <a:off x="814918" y="4228072"/>
            <a:ext cx="1623484" cy="738664"/>
          </a:xfrm>
          <a:prstGeom prst="rect">
            <a:avLst/>
          </a:prstGeom>
        </p:spPr>
        <p:txBody>
          <a:bodyPr vert="horz" wrap="none" lIns="288000" tIns="0" rIns="0" bIns="0" rtlCol="0" anchor="ctr" anchorCtr="0">
            <a:noAutofit/>
          </a:bodyPr>
          <a:lstStyle>
            <a:lvl1pPr marL="0" indent="0" defTabSz="914228">
              <a:lnSpc>
                <a:spcPct val="100000"/>
              </a:lnSpc>
              <a:spcBef>
                <a:spcPts val="0"/>
              </a:spcBef>
              <a:defRPr lang="ja-JP" altLang="en-US" sz="4800" dirty="0" smtClean="0">
                <a:solidFill>
                  <a:schemeClr val="accent1"/>
                </a:solidFill>
                <a:latin typeface="Century Gothic" panose="020B0502020202020204" pitchFamily="34" charset="0"/>
                <a:cs typeface="Myriad Pro"/>
              </a:defRPr>
            </a:lvl1pPr>
          </a:lstStyle>
          <a:p>
            <a:pPr marL="10658" lvl="0" defTabSz="914228"/>
            <a:r>
              <a:rPr kumimoji="1" lang="en-US" altLang="ja-JP" dirty="0"/>
              <a:t>00</a:t>
            </a:r>
            <a:endParaRPr kumimoji="1" lang="ja-JP" altLang="en-US" dirty="0"/>
          </a:p>
        </p:txBody>
      </p:sp>
      <p:sp>
        <p:nvSpPr>
          <p:cNvPr id="40" name="テキスト プレースホルダー 15"/>
          <p:cNvSpPr>
            <a:spLocks noGrp="1"/>
          </p:cNvSpPr>
          <p:nvPr>
            <p:ph type="body" sz="quarter" idx="18"/>
          </p:nvPr>
        </p:nvSpPr>
        <p:spPr bwMode="gray">
          <a:xfrm>
            <a:off x="2438403" y="4301942"/>
            <a:ext cx="8938684" cy="664797"/>
          </a:xfrm>
          <a:prstGeom prst="rect">
            <a:avLst/>
          </a:prstGeom>
        </p:spPr>
        <p:txBody>
          <a:bodyPr vert="horz" wrap="square" lIns="360000" tIns="0" rIns="0" bIns="0" rtlCol="0" anchor="ctr" anchorCtr="0">
            <a:noAutofit/>
          </a:bodyPr>
          <a:lstStyle>
            <a:lvl1pPr marL="0" indent="0" defTabSz="914228">
              <a:lnSpc>
                <a:spcPct val="100000"/>
              </a:lnSpc>
              <a:spcBef>
                <a:spcPts val="0"/>
              </a:spcBef>
              <a:defRPr lang="ja-JP" altLang="en-US" sz="3600" dirty="0" smtClean="0">
                <a:latin typeface="+mj-lt"/>
                <a:cs typeface="Myriad Pro"/>
              </a:defRPr>
            </a:lvl1pPr>
          </a:lstStyle>
          <a:p>
            <a:pPr marL="10658" lvl="0" defTabSz="914228">
              <a:tabLst>
                <a:tab pos="1610933" algn="l"/>
              </a:tabLst>
            </a:pPr>
            <a:r>
              <a:rPr kumimoji="1" lang="ja-JP" altLang="en-US"/>
              <a:t>マスター テキストの書式設定</a:t>
            </a:r>
          </a:p>
        </p:txBody>
      </p:sp>
      <p:sp>
        <p:nvSpPr>
          <p:cNvPr id="41" name="テキスト プレースホルダー 13"/>
          <p:cNvSpPr>
            <a:spLocks noGrp="1"/>
          </p:cNvSpPr>
          <p:nvPr>
            <p:ph type="body" sz="quarter" idx="19" hasCustomPrompt="1"/>
          </p:nvPr>
        </p:nvSpPr>
        <p:spPr bwMode="gray">
          <a:xfrm>
            <a:off x="814918" y="5261432"/>
            <a:ext cx="1623484" cy="738664"/>
          </a:xfrm>
          <a:prstGeom prst="rect">
            <a:avLst/>
          </a:prstGeom>
        </p:spPr>
        <p:txBody>
          <a:bodyPr vert="horz" wrap="none" lIns="288000" tIns="0" rIns="0" bIns="0" rtlCol="0" anchor="ctr" anchorCtr="0">
            <a:noAutofit/>
          </a:bodyPr>
          <a:lstStyle>
            <a:lvl1pPr marL="0" indent="0" defTabSz="914228">
              <a:lnSpc>
                <a:spcPct val="100000"/>
              </a:lnSpc>
              <a:spcBef>
                <a:spcPts val="0"/>
              </a:spcBef>
              <a:defRPr lang="ja-JP" altLang="en-US" sz="4800" dirty="0" smtClean="0">
                <a:solidFill>
                  <a:schemeClr val="accent1"/>
                </a:solidFill>
                <a:latin typeface="Century Gothic" panose="020B0502020202020204" pitchFamily="34" charset="0"/>
                <a:cs typeface="Myriad Pro"/>
              </a:defRPr>
            </a:lvl1pPr>
          </a:lstStyle>
          <a:p>
            <a:pPr marL="10658" lvl="0" defTabSz="914228"/>
            <a:r>
              <a:rPr kumimoji="1" lang="en-US" altLang="ja-JP" dirty="0"/>
              <a:t>00</a:t>
            </a:r>
            <a:endParaRPr kumimoji="1" lang="ja-JP" altLang="en-US" dirty="0"/>
          </a:p>
        </p:txBody>
      </p:sp>
      <p:sp>
        <p:nvSpPr>
          <p:cNvPr id="42" name="テキスト プレースホルダー 15"/>
          <p:cNvSpPr>
            <a:spLocks noGrp="1"/>
          </p:cNvSpPr>
          <p:nvPr>
            <p:ph type="body" sz="quarter" idx="20"/>
          </p:nvPr>
        </p:nvSpPr>
        <p:spPr bwMode="gray">
          <a:xfrm>
            <a:off x="2438403" y="5335302"/>
            <a:ext cx="8938684" cy="664797"/>
          </a:xfrm>
          <a:prstGeom prst="rect">
            <a:avLst/>
          </a:prstGeom>
        </p:spPr>
        <p:txBody>
          <a:bodyPr vert="horz" wrap="square" lIns="360000" tIns="0" rIns="0" bIns="0" rtlCol="0" anchor="ctr" anchorCtr="0">
            <a:noAutofit/>
          </a:bodyPr>
          <a:lstStyle>
            <a:lvl1pPr marL="0" indent="0" defTabSz="914228">
              <a:lnSpc>
                <a:spcPct val="100000"/>
              </a:lnSpc>
              <a:spcBef>
                <a:spcPts val="0"/>
              </a:spcBef>
              <a:defRPr lang="ja-JP" altLang="en-US" sz="3600" dirty="0" smtClean="0">
                <a:latin typeface="+mj-lt"/>
                <a:cs typeface="Myriad Pro"/>
              </a:defRPr>
            </a:lvl1pPr>
          </a:lstStyle>
          <a:p>
            <a:pPr marL="10658" lvl="0" defTabSz="914228">
              <a:tabLst>
                <a:tab pos="1610933" algn="l"/>
              </a:tabLst>
            </a:pPr>
            <a:r>
              <a:rPr kumimoji="1" lang="ja-JP" altLang="en-US"/>
              <a:t>マスター テキストの書式設定</a:t>
            </a:r>
          </a:p>
        </p:txBody>
      </p:sp>
      <p:sp>
        <p:nvSpPr>
          <p:cNvPr id="20" name="フッター プレースホルダー 3"/>
          <p:cNvSpPr txBox="1">
            <a:spLocks/>
          </p:cNvSpPr>
          <p:nvPr userDrawn="1"/>
        </p:nvSpPr>
        <p:spPr bwMode="gray">
          <a:xfrm>
            <a:off x="9781169" y="6557531"/>
            <a:ext cx="130805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eaLnBrk="0" hangingPunct="0"/>
            <a:r>
              <a:rPr sz="800" dirty="0"/>
              <a:t>© 2020 Toshiba Corporation</a:t>
            </a:r>
          </a:p>
        </p:txBody>
      </p:sp>
      <p:sp>
        <p:nvSpPr>
          <p:cNvPr id="15" name="スライド番号プレースホルダー 4"/>
          <p:cNvSpPr txBox="1">
            <a:spLocks/>
          </p:cNvSpPr>
          <p:nvPr userDrawn="1"/>
        </p:nvSpPr>
        <p:spPr bwMode="gray">
          <a:xfrm>
            <a:off x="11377084" y="6430904"/>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yriad Pro" pitchFamily="34" charset="0"/>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pPr eaLnBrk="0" hangingPunct="0">
                <a:tabLst>
                  <a:tab pos="568218" algn="ctr"/>
                  <a:tab pos="857089" algn="l"/>
                  <a:tab pos="1088820" algn="l"/>
                </a:tabLst>
              </a:pPr>
              <a:t>‹#›</a:t>
            </a:fld>
            <a:endParaRPr lang="en-US" altLang="ja-JP" dirty="0"/>
          </a:p>
        </p:txBody>
      </p:sp>
    </p:spTree>
    <p:extLst>
      <p:ext uri="{BB962C8B-B14F-4D97-AF65-F5344CB8AC3E}">
        <p14:creationId xmlns:p14="http://schemas.microsoft.com/office/powerpoint/2010/main" val="5760802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ver 1 Standard type">
    <p:spTree>
      <p:nvGrpSpPr>
        <p:cNvPr id="1" name=""/>
        <p:cNvGrpSpPr/>
        <p:nvPr/>
      </p:nvGrpSpPr>
      <p:grpSpPr>
        <a:xfrm>
          <a:off x="0" y="0"/>
          <a:ext cx="0" cy="0"/>
          <a:chOff x="0" y="0"/>
          <a:chExt cx="0" cy="0"/>
        </a:xfrm>
      </p:grpSpPr>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l="-144" t="7592" r="4440" b="243"/>
          <a:stretch/>
        </p:blipFill>
        <p:spPr>
          <a:xfrm rot="5400000" flipV="1">
            <a:off x="6180000" y="831342"/>
            <a:ext cx="6876000" cy="5148000"/>
          </a:xfrm>
          <a:prstGeom prst="rect">
            <a:avLst/>
          </a:prstGeom>
        </p:spPr>
      </p:pic>
      <p:sp>
        <p:nvSpPr>
          <p:cNvPr id="11"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b" anchorCtr="0">
            <a:spAutoFit/>
          </a:bodyPr>
          <a:lstStyle>
            <a:lvl1pPr marL="0" indent="0" fontAlgn="auto">
              <a:lnSpc>
                <a:spcPct val="100000"/>
              </a:lnSpc>
              <a:spcBef>
                <a:spcPts val="0"/>
              </a:spcBef>
              <a:spcAft>
                <a:spcPts val="600"/>
              </a:spcAft>
              <a:buFont typeface="Arial" charset="0"/>
              <a:buNone/>
              <a:defRPr sz="1600">
                <a:latin typeface="+mn-lt"/>
                <a:ea typeface="+mn-ea"/>
                <a:cs typeface="東芝 Pゴシック" panose="020B0500000000000000"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12" name="テキスト プレースホルダー 24"/>
          <p:cNvSpPr>
            <a:spLocks noGrp="1"/>
          </p:cNvSpPr>
          <p:nvPr>
            <p:ph type="body" sz="quarter" idx="17"/>
          </p:nvPr>
        </p:nvSpPr>
        <p:spPr bwMode="auto">
          <a:xfrm>
            <a:off x="468001" y="2615165"/>
            <a:ext cx="7075800"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東芝 Pゴシック" panose="020B0500000000000000"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3" name="タイトル 4"/>
          <p:cNvSpPr>
            <a:spLocks noGrp="1"/>
          </p:cNvSpPr>
          <p:nvPr>
            <p:ph type="title" hasCustomPrompt="1"/>
          </p:nvPr>
        </p:nvSpPr>
        <p:spPr>
          <a:xfrm>
            <a:off x="468000" y="3162920"/>
            <a:ext cx="7075800"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東芝 Pゴシック" panose="020B0500000000000000" pitchFamily="50" charset="-128"/>
              </a:defRPr>
            </a:lvl1pPr>
          </a:lstStyle>
          <a:p>
            <a:r>
              <a:rPr kumimoji="1" lang="ja-JP" altLang="en-US" dirty="0"/>
              <a:t>マスターテキストの書式設定</a:t>
            </a:r>
          </a:p>
        </p:txBody>
      </p:sp>
      <p:pic>
        <p:nvPicPr>
          <p:cNvPr id="8" name="図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9122" y="157131"/>
            <a:ext cx="2518420" cy="863459"/>
          </a:xfrm>
          <a:prstGeom prst="rect">
            <a:avLst/>
          </a:prstGeom>
        </p:spPr>
      </p:pic>
    </p:spTree>
    <p:extLst>
      <p:ext uri="{BB962C8B-B14F-4D97-AF65-F5344CB8AC3E}">
        <p14:creationId xmlns:p14="http://schemas.microsoft.com/office/powerpoint/2010/main" val="145194953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ver 2　Standard type　Long title">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9122" y="157131"/>
            <a:ext cx="2518420" cy="863459"/>
          </a:xfrm>
          <a:prstGeom prst="rect">
            <a:avLst/>
          </a:prstGeom>
        </p:spPr>
      </p:pic>
      <p:sp>
        <p:nvSpPr>
          <p:cNvPr id="11" name="テキスト プレースホルダー 33"/>
          <p:cNvSpPr>
            <a:spLocks noGrp="1"/>
          </p:cNvSpPr>
          <p:nvPr>
            <p:ph type="body" sz="quarter" idx="16" hasCustomPrompt="1"/>
          </p:nvPr>
        </p:nvSpPr>
        <p:spPr bwMode="auto">
          <a:xfrm>
            <a:off x="-1" y="5721341"/>
            <a:ext cx="7543801" cy="1118659"/>
          </a:xfrm>
          <a:prstGeom prst="rect">
            <a:avLst/>
          </a:prstGeom>
        </p:spPr>
        <p:txBody>
          <a:bodyPr wrap="square" lIns="468000" tIns="0" rIns="0" bIns="864000" anchor="b" anchorCtr="0">
            <a:spAutoFit/>
          </a:bodyPr>
          <a:lstStyle>
            <a:lvl1pPr marL="0" indent="0" fontAlgn="auto">
              <a:lnSpc>
                <a:spcPct val="100000"/>
              </a:lnSpc>
              <a:spcBef>
                <a:spcPts val="0"/>
              </a:spcBef>
              <a:spcAft>
                <a:spcPts val="600"/>
              </a:spcAft>
              <a:buFont typeface="Arial" charset="0"/>
              <a:buNone/>
              <a:defRPr sz="1600">
                <a:latin typeface="+mn-lt"/>
                <a:ea typeface="+mn-ea"/>
                <a:cs typeface="東芝 Pゴシック" panose="020B0500000000000000" pitchFamily="50" charset="-128"/>
              </a:defRPr>
            </a:lvl1pPr>
            <a:lvl2pPr marL="0" indent="0" fontAlgn="auto">
              <a:lnSpc>
                <a:spcPct val="100000"/>
              </a:lnSpc>
              <a:spcBef>
                <a:spcPts val="0"/>
              </a:spcBef>
              <a:spcAft>
                <a:spcPts val="600"/>
              </a:spcAft>
              <a:buNone/>
              <a:defRPr sz="1600"/>
            </a:lvl2pPr>
            <a:lvl3pPr marL="0" indent="0" fontAlgn="auto">
              <a:lnSpc>
                <a:spcPct val="100000"/>
              </a:lnSpc>
              <a:spcBef>
                <a:spcPts val="0"/>
              </a:spcBef>
              <a:spcAft>
                <a:spcPts val="600"/>
              </a:spcAft>
              <a:buNone/>
              <a:defRPr b="1"/>
            </a:lvl3pPr>
            <a:lvl4pPr marL="0" indent="0">
              <a:lnSpc>
                <a:spcPct val="100000"/>
              </a:lnSpc>
              <a:spcBef>
                <a:spcPts val="0"/>
              </a:spcBef>
              <a:spcAft>
                <a:spcPts val="600"/>
              </a:spcAft>
              <a:buNone/>
              <a:defRPr/>
            </a:lvl4pPr>
            <a:lvl5pPr marL="0" indent="0">
              <a:lnSpc>
                <a:spcPct val="100000"/>
              </a:lnSpc>
              <a:spcBef>
                <a:spcPts val="0"/>
              </a:spcBef>
              <a:spcAft>
                <a:spcPts val="600"/>
              </a:spcAft>
              <a:buNone/>
              <a:defRPr/>
            </a:lvl5pPr>
          </a:lstStyle>
          <a:p>
            <a:pPr lvl="0"/>
            <a:r>
              <a:rPr kumimoji="1" lang="en-US" altLang="ja-JP" dirty="0"/>
              <a:t>Master text</a:t>
            </a:r>
            <a:endParaRPr kumimoji="1" lang="ja-JP" altLang="en-US" dirty="0"/>
          </a:p>
        </p:txBody>
      </p:sp>
      <p:sp>
        <p:nvSpPr>
          <p:cNvPr id="15" name="テキスト プレースホルダー 24"/>
          <p:cNvSpPr>
            <a:spLocks noGrp="1"/>
          </p:cNvSpPr>
          <p:nvPr>
            <p:ph type="body" sz="quarter" idx="18"/>
          </p:nvPr>
        </p:nvSpPr>
        <p:spPr bwMode="auto">
          <a:xfrm>
            <a:off x="468000" y="2615165"/>
            <a:ext cx="10680061" cy="365577"/>
          </a:xfrm>
          <a:prstGeom prst="rect">
            <a:avLst/>
          </a:prstGeom>
        </p:spPr>
        <p:txBody>
          <a:bodyPr vert="horz" wrap="square" lIns="0" tIns="0" rIns="108000" bIns="0" rtlCol="0" anchor="b" anchorCtr="0">
            <a:noAutofit/>
          </a:bodyPr>
          <a:lstStyle>
            <a:lvl1pPr marL="0" indent="0">
              <a:lnSpc>
                <a:spcPct val="100000"/>
              </a:lnSpc>
              <a:spcBef>
                <a:spcPts val="0"/>
              </a:spcBef>
              <a:buNone/>
              <a:defRPr lang="ja-JP" altLang="en-US" sz="2000" smtClean="0">
                <a:latin typeface="+mn-lt"/>
                <a:ea typeface="+mn-ea"/>
                <a:cs typeface="東芝 Pゴシック" panose="020B0500000000000000" pitchFamily="50" charset="-128"/>
              </a:defRPr>
            </a:lvl1pPr>
            <a:lvl2pPr>
              <a:defRPr lang="ja-JP" altLang="en-US" smtClean="0"/>
            </a:lvl2pPr>
            <a:lvl3pPr>
              <a:defRPr lang="ja-JP" altLang="en-US" smtClean="0"/>
            </a:lvl3pPr>
            <a:lvl4pPr>
              <a:defRPr lang="ja-JP" altLang="en-US" smtClean="0"/>
            </a:lvl4pPr>
            <a:lvl5pPr>
              <a:defRPr lang="ja-JP" altLang="en-US"/>
            </a:lvl5pPr>
          </a:lstStyle>
          <a:p>
            <a:r>
              <a:rPr kumimoji="1" lang="ja-JP" altLang="en-US" dirty="0"/>
              <a:t>マスター テキストの書式設定</a:t>
            </a:r>
          </a:p>
        </p:txBody>
      </p:sp>
      <p:sp>
        <p:nvSpPr>
          <p:cNvPr id="16" name="タイトル 4"/>
          <p:cNvSpPr>
            <a:spLocks noGrp="1"/>
          </p:cNvSpPr>
          <p:nvPr>
            <p:ph type="title" hasCustomPrompt="1"/>
          </p:nvPr>
        </p:nvSpPr>
        <p:spPr>
          <a:xfrm>
            <a:off x="467999" y="3162920"/>
            <a:ext cx="10680061" cy="540000"/>
          </a:xfrm>
          <a:prstGeom prst="rect">
            <a:avLst/>
          </a:prstGeom>
        </p:spPr>
        <p:txBody>
          <a:bodyPr vert="horz" wrap="square" lIns="0" tIns="0" rIns="0" bIns="0" rtlCol="0" anchor="t" anchorCtr="0">
            <a:noAutofit/>
          </a:bodyPr>
          <a:lstStyle>
            <a:lvl1pPr>
              <a:defRPr lang="ja-JP" altLang="en-US" sz="3200" b="1" smtClean="0">
                <a:latin typeface="+mn-lt"/>
                <a:ea typeface="+mj-ea"/>
                <a:cs typeface="東芝 Pゴシック" panose="020B0500000000000000" pitchFamily="50" charset="-128"/>
              </a:defRPr>
            </a:lvl1pPr>
          </a:lstStyle>
          <a:p>
            <a:r>
              <a:rPr kumimoji="1" lang="ja-JP" altLang="en-US" dirty="0"/>
              <a:t>マスターテキストの書式設定</a:t>
            </a:r>
          </a:p>
        </p:txBody>
      </p:sp>
      <p:pic>
        <p:nvPicPr>
          <p:cNvPr id="9" name="図 8"/>
          <p:cNvPicPr>
            <a:picLocks noChangeAspect="1"/>
          </p:cNvPicPr>
          <p:nvPr userDrawn="1"/>
        </p:nvPicPr>
        <p:blipFill rotWithShape="1">
          <a:blip r:embed="rId3" cstate="print">
            <a:extLst>
              <a:ext uri="{28A0092B-C50C-407E-A947-70E740481C1C}">
                <a14:useLocalDpi xmlns:a14="http://schemas.microsoft.com/office/drawing/2010/main"/>
              </a:ext>
            </a:extLst>
          </a:blip>
          <a:srcRect l="-12271"/>
          <a:stretch/>
        </p:blipFill>
        <p:spPr>
          <a:xfrm>
            <a:off x="6403599" y="-3131"/>
            <a:ext cx="5803899" cy="2496211"/>
          </a:xfrm>
          <a:prstGeom prst="rect">
            <a:avLst/>
          </a:prstGeom>
        </p:spPr>
      </p:pic>
      <p:sp>
        <p:nvSpPr>
          <p:cNvPr id="10" name="フッター プレースホルダー 3"/>
          <p:cNvSpPr txBox="1">
            <a:spLocks/>
          </p:cNvSpPr>
          <p:nvPr userDrawn="1"/>
        </p:nvSpPr>
        <p:spPr bwMode="auto">
          <a:xfrm>
            <a:off x="10335624" y="6584825"/>
            <a:ext cx="123271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TT Toshiba Sans"/>
                <a:ea typeface="東芝 Pゴシック"/>
              </a:rPr>
              <a:t>© 2019 Toshiba Corporation </a:t>
            </a:r>
            <a:endParaRPr lang="ja-JP" sz="800" dirty="0">
              <a:latin typeface="TT Toshiba Sans"/>
              <a:ea typeface="東芝 Pゴシック"/>
            </a:endParaRPr>
          </a:p>
        </p:txBody>
      </p:sp>
    </p:spTree>
    <p:extLst>
      <p:ext uri="{BB962C8B-B14F-4D97-AF65-F5344CB8AC3E}">
        <p14:creationId xmlns:p14="http://schemas.microsoft.com/office/powerpoint/2010/main" val="26235214"/>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userDrawn="1"/>
        </p:nvPicPr>
        <p:blipFill rotWithShape="1">
          <a:blip r:embed="rId2" cstate="print">
            <a:extLst>
              <a:ext uri="{28A0092B-C50C-407E-A947-70E740481C1C}">
                <a14:useLocalDpi xmlns:a14="http://schemas.microsoft.com/office/drawing/2010/main"/>
              </a:ext>
            </a:extLst>
          </a:blip>
          <a:srcRect b="-12576"/>
          <a:stretch/>
        </p:blipFill>
        <p:spPr>
          <a:xfrm>
            <a:off x="10154456" y="-11214"/>
            <a:ext cx="2036716" cy="6869214"/>
          </a:xfrm>
          <a:prstGeom prst="rect">
            <a:avLst/>
          </a:prstGeom>
        </p:spPr>
      </p:pic>
      <p:sp>
        <p:nvSpPr>
          <p:cNvPr id="18" name="スライド番号プレースホルダー 2"/>
          <p:cNvSpPr txBox="1">
            <a:spLocks/>
          </p:cNvSpPr>
          <p:nvPr userDrawn="1"/>
        </p:nvSpPr>
        <p:spPr>
          <a:xfrm>
            <a:off x="11638340" y="6458198"/>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sz="1400">
                <a:ea typeface="東芝 Pゴシック"/>
              </a:rPr>
              <a:pPr eaLnBrk="0" hangingPunct="0">
                <a:tabLst>
                  <a:tab pos="568218" algn="ctr"/>
                  <a:tab pos="857089" algn="l"/>
                  <a:tab pos="1088820" algn="l"/>
                </a:tabLst>
              </a:pPr>
              <a:t>‹#›</a:t>
            </a:fld>
            <a:endParaRPr lang="en-US" altLang="ja-JP" sz="1400" dirty="0">
              <a:ea typeface="東芝 Pゴシック"/>
            </a:endParaRPr>
          </a:p>
        </p:txBody>
      </p:sp>
      <p:sp>
        <p:nvSpPr>
          <p:cNvPr id="34" name="タイトル 1"/>
          <p:cNvSpPr>
            <a:spLocks noGrp="1"/>
          </p:cNvSpPr>
          <p:nvPr>
            <p:ph type="title" hasCustomPrompt="1"/>
          </p:nvPr>
        </p:nvSpPr>
        <p:spPr>
          <a:xfrm>
            <a:off x="468000" y="438486"/>
            <a:ext cx="9223983" cy="396000"/>
          </a:xfrm>
          <a:prstGeom prst="rect">
            <a:avLst/>
          </a:prstGeom>
        </p:spPr>
        <p:txBody>
          <a:bodyPr vert="horz" wrap="square" lIns="0" tIns="0" rIns="0" bIns="0" rtlCol="0" anchor="t" anchorCtr="0">
            <a:noAutofit/>
          </a:bodyPr>
          <a:lstStyle>
            <a:lvl1pPr>
              <a:defRPr lang="ja-JP" altLang="en-US" sz="2400" b="1" smtClean="0">
                <a:solidFill>
                  <a:schemeClr val="tx1"/>
                </a:solidFill>
                <a:latin typeface="+mn-lt"/>
                <a:ea typeface="+mj-ea"/>
                <a:cs typeface="Segoe UI" panose="020B0502040204020203" pitchFamily="34" charset="0"/>
              </a:defRPr>
            </a:lvl1pPr>
          </a:lstStyle>
          <a:p>
            <a:pPr lvl="0"/>
            <a:r>
              <a:rPr lang="en-US" altLang="ja-JP" dirty="0"/>
              <a:t>Format for master text</a:t>
            </a:r>
            <a:endParaRPr kumimoji="1" lang="ja-JP" altLang="en-US" dirty="0"/>
          </a:p>
        </p:txBody>
      </p:sp>
      <p:sp>
        <p:nvSpPr>
          <p:cNvPr id="16" name="テキスト プレースホルダー 15"/>
          <p:cNvSpPr>
            <a:spLocks noGrp="1"/>
          </p:cNvSpPr>
          <p:nvPr>
            <p:ph type="body" sz="quarter" idx="12"/>
          </p:nvPr>
        </p:nvSpPr>
        <p:spPr bwMode="gray">
          <a:xfrm>
            <a:off x="1320800" y="1350438"/>
            <a:ext cx="8367110" cy="627851"/>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東芝 Pゴシック" panose="020B0500000000000000" pitchFamily="50" charset="-128"/>
              </a:defRPr>
            </a:lvl1pPr>
          </a:lstStyle>
          <a:p>
            <a:r>
              <a:rPr kumimoji="1" lang="ja-JP" altLang="en-US" dirty="0"/>
              <a:t>マスター テキストの書式設定</a:t>
            </a:r>
          </a:p>
        </p:txBody>
      </p:sp>
      <p:sp>
        <p:nvSpPr>
          <p:cNvPr id="20" name="テキスト プレースホルダー 15"/>
          <p:cNvSpPr>
            <a:spLocks noGrp="1"/>
          </p:cNvSpPr>
          <p:nvPr>
            <p:ph type="body" sz="quarter" idx="16"/>
          </p:nvPr>
        </p:nvSpPr>
        <p:spPr bwMode="gray">
          <a:xfrm>
            <a:off x="1320800" y="2347283"/>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東芝 Pゴシック" panose="020B0500000000000000" pitchFamily="50" charset="-128"/>
              </a:defRPr>
            </a:lvl1pPr>
          </a:lstStyle>
          <a:p>
            <a:r>
              <a:rPr kumimoji="1" lang="ja-JP" altLang="en-US" dirty="0"/>
              <a:t>マスター テキストの書式設定</a:t>
            </a:r>
          </a:p>
        </p:txBody>
      </p:sp>
      <p:sp>
        <p:nvSpPr>
          <p:cNvPr id="21" name="テキスト プレースホルダー 15"/>
          <p:cNvSpPr>
            <a:spLocks noGrp="1"/>
          </p:cNvSpPr>
          <p:nvPr>
            <p:ph type="body" sz="quarter" idx="18"/>
          </p:nvPr>
        </p:nvSpPr>
        <p:spPr bwMode="gray">
          <a:xfrm>
            <a:off x="1320800" y="3388785"/>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東芝 Pゴシック" panose="020B0500000000000000" pitchFamily="50" charset="-128"/>
              </a:defRPr>
            </a:lvl1pPr>
          </a:lstStyle>
          <a:p>
            <a:r>
              <a:rPr kumimoji="1" lang="ja-JP" altLang="en-US" dirty="0"/>
              <a:t>マスター テキストの書式設定</a:t>
            </a:r>
          </a:p>
        </p:txBody>
      </p:sp>
      <p:sp>
        <p:nvSpPr>
          <p:cNvPr id="22" name="テキスト プレースホルダー 15"/>
          <p:cNvSpPr>
            <a:spLocks noGrp="1"/>
          </p:cNvSpPr>
          <p:nvPr>
            <p:ph type="body" sz="quarter" idx="20"/>
          </p:nvPr>
        </p:nvSpPr>
        <p:spPr bwMode="gray">
          <a:xfrm>
            <a:off x="1320800" y="4436658"/>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東芝 Pゴシック" panose="020B0500000000000000" pitchFamily="50" charset="-128"/>
              </a:defRPr>
            </a:lvl1pPr>
          </a:lstStyle>
          <a:p>
            <a:r>
              <a:rPr kumimoji="1" lang="ja-JP" altLang="en-US" dirty="0"/>
              <a:t>マスター テキストの書式設定</a:t>
            </a:r>
          </a:p>
        </p:txBody>
      </p:sp>
      <p:sp>
        <p:nvSpPr>
          <p:cNvPr id="23" name="テキスト プレースホルダー 15"/>
          <p:cNvSpPr>
            <a:spLocks noGrp="1"/>
          </p:cNvSpPr>
          <p:nvPr>
            <p:ph type="body" sz="quarter" idx="22"/>
          </p:nvPr>
        </p:nvSpPr>
        <p:spPr bwMode="gray">
          <a:xfrm>
            <a:off x="1320800" y="5455504"/>
            <a:ext cx="8367110" cy="664797"/>
          </a:xfrm>
          <a:prstGeom prst="rect">
            <a:avLst/>
          </a:prstGeom>
        </p:spPr>
        <p:txBody>
          <a:bodyPr vert="horz" wrap="square" lIns="0" tIns="0" rIns="0" bIns="0" rtlCol="0" anchor="ctr" anchorCtr="0">
            <a:noAutofit/>
          </a:bodyPr>
          <a:lstStyle>
            <a:lvl1pPr marL="10658" indent="0" defTabSz="914228">
              <a:lnSpc>
                <a:spcPct val="100000"/>
              </a:lnSpc>
              <a:spcBef>
                <a:spcPts val="0"/>
              </a:spcBef>
              <a:buFontTx/>
              <a:buNone/>
              <a:tabLst>
                <a:tab pos="1610933" algn="l"/>
              </a:tabLst>
              <a:defRPr lang="ja-JP" altLang="en-US" sz="3200" dirty="0" smtClean="0">
                <a:latin typeface="+mn-lt"/>
                <a:ea typeface="+mn-ea"/>
                <a:cs typeface="東芝 Pゴシック" panose="020B0500000000000000" pitchFamily="50" charset="-128"/>
              </a:defRPr>
            </a:lvl1pPr>
          </a:lstStyle>
          <a:p>
            <a:r>
              <a:rPr kumimoji="1" lang="ja-JP" altLang="en-US" dirty="0"/>
              <a:t>マスター テキストの書式設定</a:t>
            </a:r>
          </a:p>
        </p:txBody>
      </p:sp>
      <p:sp>
        <p:nvSpPr>
          <p:cNvPr id="24" name="テキスト プレースホルダー 13"/>
          <p:cNvSpPr>
            <a:spLocks noGrp="1"/>
          </p:cNvSpPr>
          <p:nvPr>
            <p:ph type="body" sz="quarter" idx="11" hasCustomPrompt="1"/>
          </p:nvPr>
        </p:nvSpPr>
        <p:spPr bwMode="gray">
          <a:xfrm>
            <a:off x="468313" y="1277168"/>
            <a:ext cx="709613" cy="738664"/>
          </a:xfrm>
          <a:prstGeom prst="rect">
            <a:avLst/>
          </a:prstGeom>
        </p:spPr>
        <p:txBody>
          <a:bodyPr vert="horz" wrap="none" lIns="0" tIns="0" rIns="0" bIns="0" rtlCol="0" anchor="ctr" anchorCtr="0">
            <a:noAutofit/>
          </a:bodyPr>
          <a:lstStyle>
            <a:lvl1pPr marL="0" indent="0" algn="l" defTabSz="914228">
              <a:lnSpc>
                <a:spcPct val="100000"/>
              </a:lnSpc>
              <a:spcBef>
                <a:spcPts val="0"/>
              </a:spcBef>
              <a:buFontTx/>
              <a:buNone/>
              <a:defRPr lang="ja-JP" altLang="en-US" sz="4000" dirty="0" smtClean="0">
                <a:solidFill>
                  <a:schemeClr val="accent1"/>
                </a:solidFill>
                <a:latin typeface="+mn-lt"/>
                <a:ea typeface="+mj-ea"/>
                <a:cs typeface="東芝 Pゴシック" panose="020B0500000000000000" pitchFamily="50" charset="-128"/>
              </a:defRPr>
            </a:lvl1pPr>
          </a:lstStyle>
          <a:p>
            <a:pPr marL="10658" lvl="0" defTabSz="914228"/>
            <a:r>
              <a:rPr kumimoji="1" lang="en-US" altLang="ja-JP" dirty="0"/>
              <a:t>00</a:t>
            </a:r>
            <a:endParaRPr kumimoji="1" lang="ja-JP" altLang="en-US" dirty="0"/>
          </a:p>
        </p:txBody>
      </p:sp>
      <p:sp>
        <p:nvSpPr>
          <p:cNvPr id="25" name="テキスト プレースホルダー 13"/>
          <p:cNvSpPr>
            <a:spLocks noGrp="1"/>
          </p:cNvSpPr>
          <p:nvPr>
            <p:ph type="body" sz="quarter" idx="13" hasCustomPrompt="1"/>
          </p:nvPr>
        </p:nvSpPr>
        <p:spPr bwMode="gray">
          <a:xfrm>
            <a:off x="468313" y="2310527"/>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東芝 Pゴシック" panose="020B0500000000000000" pitchFamily="50" charset="-128"/>
              </a:defRPr>
            </a:lvl1pPr>
          </a:lstStyle>
          <a:p>
            <a:pPr marL="10658" lvl="0" defTabSz="914228"/>
            <a:r>
              <a:rPr kumimoji="1" lang="en-US" altLang="ja-JP" dirty="0"/>
              <a:t>00</a:t>
            </a:r>
            <a:endParaRPr kumimoji="1" lang="ja-JP" altLang="en-US" dirty="0"/>
          </a:p>
        </p:txBody>
      </p:sp>
      <p:sp>
        <p:nvSpPr>
          <p:cNvPr id="26" name="テキスト プレースホルダー 13"/>
          <p:cNvSpPr>
            <a:spLocks noGrp="1"/>
          </p:cNvSpPr>
          <p:nvPr>
            <p:ph type="body" sz="quarter" idx="17" hasCustomPrompt="1"/>
          </p:nvPr>
        </p:nvSpPr>
        <p:spPr bwMode="gray">
          <a:xfrm>
            <a:off x="468313" y="3343886"/>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東芝 Pゴシック" panose="020B0500000000000000" pitchFamily="50" charset="-128"/>
              </a:defRPr>
            </a:lvl1pPr>
          </a:lstStyle>
          <a:p>
            <a:pPr marL="10658" lvl="0" defTabSz="914228"/>
            <a:r>
              <a:rPr kumimoji="1" lang="en-US" altLang="ja-JP" dirty="0"/>
              <a:t>00</a:t>
            </a:r>
            <a:endParaRPr kumimoji="1" lang="ja-JP" altLang="en-US" dirty="0"/>
          </a:p>
        </p:txBody>
      </p:sp>
      <p:sp>
        <p:nvSpPr>
          <p:cNvPr id="27" name="テキスト プレースホルダー 13"/>
          <p:cNvSpPr>
            <a:spLocks noGrp="1"/>
          </p:cNvSpPr>
          <p:nvPr>
            <p:ph type="body" sz="quarter" idx="19" hasCustomPrompt="1"/>
          </p:nvPr>
        </p:nvSpPr>
        <p:spPr bwMode="gray">
          <a:xfrm>
            <a:off x="468313" y="4377245"/>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東芝 Pゴシック" panose="020B0500000000000000" pitchFamily="50" charset="-128"/>
              </a:defRPr>
            </a:lvl1pPr>
          </a:lstStyle>
          <a:p>
            <a:pPr marL="10658" lvl="0" defTabSz="914228"/>
            <a:r>
              <a:rPr kumimoji="1" lang="en-US" altLang="ja-JP" dirty="0"/>
              <a:t>00</a:t>
            </a:r>
            <a:endParaRPr kumimoji="1" lang="ja-JP" altLang="en-US" dirty="0"/>
          </a:p>
        </p:txBody>
      </p:sp>
      <p:sp>
        <p:nvSpPr>
          <p:cNvPr id="28" name="テキスト プレースホルダー 13"/>
          <p:cNvSpPr>
            <a:spLocks noGrp="1"/>
          </p:cNvSpPr>
          <p:nvPr>
            <p:ph type="body" sz="quarter" idx="21" hasCustomPrompt="1"/>
          </p:nvPr>
        </p:nvSpPr>
        <p:spPr bwMode="gray">
          <a:xfrm>
            <a:off x="468313" y="5410605"/>
            <a:ext cx="709613" cy="738664"/>
          </a:xfrm>
          <a:prstGeom prst="rect">
            <a:avLst/>
          </a:prstGeom>
        </p:spPr>
        <p:txBody>
          <a:bodyPr vert="horz" wrap="none" lIns="0" tIns="0" rIns="0" bIns="0" rtlCol="0" anchor="ctr" anchorCtr="0">
            <a:noAutofit/>
          </a:bodyPr>
          <a:lstStyle>
            <a:lvl1pPr marL="10658" indent="0" algn="l" defTabSz="914228">
              <a:lnSpc>
                <a:spcPct val="100000"/>
              </a:lnSpc>
              <a:spcBef>
                <a:spcPts val="0"/>
              </a:spcBef>
              <a:buFontTx/>
              <a:buNone/>
              <a:defRPr lang="ja-JP" altLang="en-US" sz="4000" dirty="0" smtClean="0">
                <a:solidFill>
                  <a:schemeClr val="accent1"/>
                </a:solidFill>
                <a:latin typeface="+mn-lt"/>
                <a:ea typeface="+mj-ea"/>
                <a:cs typeface="東芝 Pゴシック" panose="020B0500000000000000" pitchFamily="50" charset="-128"/>
              </a:defRPr>
            </a:lvl1pPr>
          </a:lstStyle>
          <a:p>
            <a:pPr marL="10658" lvl="0" defTabSz="914228"/>
            <a:r>
              <a:rPr kumimoji="1" lang="en-US" altLang="ja-JP" dirty="0"/>
              <a:t>00</a:t>
            </a:r>
            <a:endParaRPr kumimoji="1" lang="ja-JP" altLang="en-US" dirty="0"/>
          </a:p>
        </p:txBody>
      </p:sp>
      <p:sp>
        <p:nvSpPr>
          <p:cNvPr id="17" name="フッター プレースホルダー 3"/>
          <p:cNvSpPr txBox="1">
            <a:spLocks/>
          </p:cNvSpPr>
          <p:nvPr userDrawn="1"/>
        </p:nvSpPr>
        <p:spPr bwMode="auto">
          <a:xfrm>
            <a:off x="10335624" y="6584825"/>
            <a:ext cx="123271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TT Toshiba Sans"/>
                <a:ea typeface="東芝 Pゴシック"/>
              </a:rPr>
              <a:t>© 2019 Toshiba Corporation </a:t>
            </a:r>
            <a:endParaRPr lang="ja-JP" sz="800" dirty="0">
              <a:latin typeface="TT Toshiba Sans"/>
              <a:ea typeface="東芝 Pゴシック"/>
            </a:endParaRPr>
          </a:p>
        </p:txBody>
      </p:sp>
    </p:spTree>
    <p:extLst>
      <p:ext uri="{BB962C8B-B14F-4D97-AF65-F5344CB8AC3E}">
        <p14:creationId xmlns:p14="http://schemas.microsoft.com/office/powerpoint/2010/main" val="19620946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artition　3">
    <p:spTree>
      <p:nvGrpSpPr>
        <p:cNvPr id="1" name=""/>
        <p:cNvGrpSpPr/>
        <p:nvPr/>
      </p:nvGrpSpPr>
      <p:grpSpPr>
        <a:xfrm>
          <a:off x="0" y="0"/>
          <a:ext cx="0" cy="0"/>
          <a:chOff x="0" y="0"/>
          <a:chExt cx="0" cy="0"/>
        </a:xfrm>
      </p:grpSpPr>
      <p:pic>
        <p:nvPicPr>
          <p:cNvPr id="9" name="図 8"/>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130793" y="0"/>
            <a:ext cx="4061207" cy="6848475"/>
          </a:xfrm>
          <a:prstGeom prst="rect">
            <a:avLst/>
          </a:prstGeom>
        </p:spPr>
      </p:pic>
      <p:sp>
        <p:nvSpPr>
          <p:cNvPr id="3" name="テキスト プレースホルダー 6"/>
          <p:cNvSpPr>
            <a:spLocks noGrp="1"/>
          </p:cNvSpPr>
          <p:nvPr>
            <p:ph type="body" sz="quarter" idx="10" hasCustomPrompt="1"/>
          </p:nvPr>
        </p:nvSpPr>
        <p:spPr>
          <a:xfrm>
            <a:off x="0" y="-1"/>
            <a:ext cx="3302000" cy="2921095"/>
          </a:xfrm>
          <a:prstGeom prst="rect">
            <a:avLst/>
          </a:prstGeom>
        </p:spPr>
        <p:txBody>
          <a:bodyPr vert="horz" wrap="none" lIns="468000" tIns="0" rIns="0" bIns="0" rtlCol="0" anchor="b" anchorCtr="0">
            <a:noAutofit/>
          </a:bodyPr>
          <a:lstStyle>
            <a:lvl1pPr marL="0" indent="0">
              <a:buFontTx/>
              <a:buNone/>
              <a:defRPr lang="ja-JP" altLang="en-US" sz="12252" dirty="0" smtClean="0">
                <a:solidFill>
                  <a:schemeClr val="accent1"/>
                </a:solidFill>
                <a:latin typeface="+mn-lt"/>
                <a:ea typeface="+mn-ea"/>
                <a:cs typeface="Segoe UI" panose="020B0502040204020203" pitchFamily="34" charset="0"/>
              </a:defRPr>
            </a:lvl1pPr>
          </a:lstStyle>
          <a:p>
            <a:pPr marL="10658" lvl="0" defTabSz="914228"/>
            <a:r>
              <a:rPr kumimoji="1" lang="en-US" altLang="ja-JP" dirty="0"/>
              <a:t>00</a:t>
            </a:r>
            <a:endParaRPr kumimoji="1" lang="ja-JP" altLang="en-US" dirty="0"/>
          </a:p>
        </p:txBody>
      </p:sp>
      <p:sp>
        <p:nvSpPr>
          <p:cNvPr id="5" name="タイトル 4"/>
          <p:cNvSpPr>
            <a:spLocks noGrp="1"/>
          </p:cNvSpPr>
          <p:nvPr>
            <p:ph type="title" hasCustomPrompt="1"/>
          </p:nvPr>
        </p:nvSpPr>
        <p:spPr>
          <a:xfrm>
            <a:off x="467999" y="3044920"/>
            <a:ext cx="7066657" cy="540000"/>
          </a:xfrm>
          <a:prstGeom prst="rect">
            <a:avLst/>
          </a:prstGeom>
        </p:spPr>
        <p:txBody>
          <a:bodyPr vert="horz" wrap="square" lIns="0" tIns="0" rIns="0" bIns="0" rtlCol="0" anchor="t" anchorCtr="0">
            <a:noAutofit/>
          </a:bodyPr>
          <a:lstStyle>
            <a:lvl1pPr>
              <a:defRPr lang="ja-JP" altLang="en-US" sz="3200" b="0" smtClean="0">
                <a:latin typeface="+mn-lt"/>
                <a:ea typeface="+mn-ea"/>
                <a:cs typeface="東芝 Pゴシック" panose="020B0500000000000000" pitchFamily="50" charset="-128"/>
              </a:defRPr>
            </a:lvl1pPr>
          </a:lstStyle>
          <a:p>
            <a:r>
              <a:rPr kumimoji="1" lang="ja-JP" altLang="en-US" dirty="0"/>
              <a:t>マスターテキストの書式設定</a:t>
            </a:r>
          </a:p>
        </p:txBody>
      </p:sp>
      <p:sp>
        <p:nvSpPr>
          <p:cNvPr id="11" name="テキスト プレースホルダー 10"/>
          <p:cNvSpPr>
            <a:spLocks noGrp="1"/>
          </p:cNvSpPr>
          <p:nvPr>
            <p:ph type="body" sz="quarter" idx="13"/>
          </p:nvPr>
        </p:nvSpPr>
        <p:spPr>
          <a:xfrm>
            <a:off x="467998" y="3795932"/>
            <a:ext cx="7066657" cy="390525"/>
          </a:xfrm>
          <a:prstGeom prst="rect">
            <a:avLst/>
          </a:prstGeom>
        </p:spPr>
        <p:txBody>
          <a:bodyPr lIns="0" anchor="t"/>
          <a:lstStyle>
            <a:lvl1pPr marL="0" indent="0">
              <a:lnSpc>
                <a:spcPct val="100000"/>
              </a:lnSpc>
              <a:buFontTx/>
              <a:buNone/>
              <a:defRPr sz="2000">
                <a:latin typeface="+mn-lt"/>
              </a:defRPr>
            </a:lvl1pPr>
          </a:lstStyle>
          <a:p>
            <a:pPr lvl="0"/>
            <a:r>
              <a:rPr kumimoji="1" lang="ja-JP" altLang="en-US" dirty="0"/>
              <a:t>マスター テキストの書式設定</a:t>
            </a:r>
          </a:p>
        </p:txBody>
      </p:sp>
      <p:sp>
        <p:nvSpPr>
          <p:cNvPr id="8" name="フッター プレースホルダー 3"/>
          <p:cNvSpPr txBox="1">
            <a:spLocks/>
          </p:cNvSpPr>
          <p:nvPr userDrawn="1"/>
        </p:nvSpPr>
        <p:spPr bwMode="auto">
          <a:xfrm>
            <a:off x="10335624" y="6584825"/>
            <a:ext cx="123271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TT Toshiba Sans"/>
                <a:ea typeface="東芝 Pゴシック"/>
              </a:rPr>
              <a:t>© 2019 Toshiba Corporation </a:t>
            </a:r>
            <a:endParaRPr lang="ja-JP" sz="800" dirty="0">
              <a:latin typeface="TT Toshiba Sans"/>
              <a:ea typeface="東芝 Pゴシック"/>
            </a:endParaRPr>
          </a:p>
        </p:txBody>
      </p:sp>
      <p:sp>
        <p:nvSpPr>
          <p:cNvPr id="10" name="スライド番号プレースホルダー 2"/>
          <p:cNvSpPr txBox="1">
            <a:spLocks/>
          </p:cNvSpPr>
          <p:nvPr userDrawn="1"/>
        </p:nvSpPr>
        <p:spPr>
          <a:xfrm>
            <a:off x="11638340" y="6458198"/>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sz="1400">
                <a:ea typeface="東芝 Pゴシック"/>
              </a:rPr>
              <a:pPr eaLnBrk="0" hangingPunct="0">
                <a:tabLst>
                  <a:tab pos="568218" algn="ctr"/>
                  <a:tab pos="857089" algn="l"/>
                  <a:tab pos="1088820" algn="l"/>
                </a:tabLst>
              </a:pPr>
              <a:t>‹#›</a:t>
            </a:fld>
            <a:endParaRPr lang="en-US" altLang="ja-JP" sz="1400" dirty="0">
              <a:ea typeface="東芝 Pゴシック"/>
            </a:endParaRPr>
          </a:p>
        </p:txBody>
      </p:sp>
    </p:spTree>
    <p:extLst>
      <p:ext uri="{BB962C8B-B14F-4D97-AF65-F5344CB8AC3E}">
        <p14:creationId xmlns:p14="http://schemas.microsoft.com/office/powerpoint/2010/main" val="31570197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a:stretch>
            <a:fillRect/>
          </a:stretch>
        </p:blipFill>
        <p:spPr>
          <a:xfrm>
            <a:off x="0" y="0"/>
            <a:ext cx="12192000" cy="780440"/>
          </a:xfrm>
          <a:prstGeom prst="rect">
            <a:avLst/>
          </a:prstGeom>
        </p:spPr>
      </p:pic>
      <p:sp>
        <p:nvSpPr>
          <p:cNvPr id="8" name="テキスト プレースホルダー 5"/>
          <p:cNvSpPr>
            <a:spLocks noGrp="1"/>
          </p:cNvSpPr>
          <p:nvPr>
            <p:ph type="body" sz="quarter" idx="14"/>
          </p:nvPr>
        </p:nvSpPr>
        <p:spPr>
          <a:xfrm>
            <a:off x="468000" y="1802111"/>
            <a:ext cx="11244575" cy="588211"/>
          </a:xfrm>
          <a:prstGeom prst="rect">
            <a:avLst/>
          </a:prstGeom>
        </p:spPr>
        <p:txBody>
          <a:bodyPr lIns="0" rIns="0"/>
          <a:lstStyle>
            <a:lvl1pPr marL="0" indent="0">
              <a:lnSpc>
                <a:spcPct val="100000"/>
              </a:lnSpc>
              <a:spcBef>
                <a:spcPts val="0"/>
              </a:spcBef>
              <a:buFontTx/>
              <a:buNone/>
              <a:defRPr sz="2600">
                <a:latin typeface="+mn-lt"/>
                <a:ea typeface="+mn-ea"/>
                <a:cs typeface="東芝 Pゴシック" panose="020B0500000000000000" pitchFamily="50" charset="-128"/>
              </a:defRPr>
            </a:lvl1pPr>
          </a:lstStyle>
          <a:p>
            <a:r>
              <a:rPr kumimoji="1" lang="ja-JP" altLang="en-US" dirty="0"/>
              <a:t>マスター テキストの書式設定</a:t>
            </a:r>
          </a:p>
        </p:txBody>
      </p:sp>
      <p:sp>
        <p:nvSpPr>
          <p:cNvPr id="9" name="Rectangle 3"/>
          <p:cNvSpPr>
            <a:spLocks noGrp="1" noChangeArrowheads="1"/>
          </p:cNvSpPr>
          <p:nvPr>
            <p:ph type="title"/>
          </p:nvPr>
        </p:nvSpPr>
        <p:spPr bwMode="auto">
          <a:xfrm>
            <a:off x="1" y="0"/>
            <a:ext cx="11445765" cy="749165"/>
          </a:xfrm>
          <a:prstGeom prst="rect">
            <a:avLst/>
          </a:prstGeom>
          <a:noFill/>
        </p:spPr>
        <p:txBody>
          <a:bodyPr wrap="square" lIns="468000" tIns="107980" rIns="431919" bIns="108000" rtlCol="0" anchor="b" anchorCtr="0">
            <a:noAutofit/>
          </a:bodyPr>
          <a:lstStyle>
            <a:lvl1pPr>
              <a:defRPr lang="ja-JP" altLang="en-US" sz="2800" b="1" dirty="0" smtClean="0">
                <a:latin typeface="+mn-lt"/>
                <a:ea typeface="+mj-ea"/>
              </a:defRPr>
            </a:lvl1pPr>
          </a:lstStyle>
          <a:p>
            <a:pPr lvl="0"/>
            <a:r>
              <a:rPr lang="ja-JP" altLang="en-US" dirty="0"/>
              <a:t>マスター タイトルの書式設定</a:t>
            </a:r>
          </a:p>
        </p:txBody>
      </p:sp>
      <p:sp>
        <p:nvSpPr>
          <p:cNvPr id="13" name="テキスト プレースホルダー 5"/>
          <p:cNvSpPr>
            <a:spLocks noGrp="1"/>
          </p:cNvSpPr>
          <p:nvPr>
            <p:ph type="body" sz="quarter" idx="19"/>
          </p:nvPr>
        </p:nvSpPr>
        <p:spPr>
          <a:xfrm>
            <a:off x="-5713" y="763772"/>
            <a:ext cx="12197713" cy="721700"/>
          </a:xfrm>
          <a:prstGeom prst="rect">
            <a:avLst/>
          </a:prstGeom>
          <a:solidFill>
            <a:schemeClr val="accent1"/>
          </a:solidFill>
          <a:ln>
            <a:noFill/>
          </a:ln>
        </p:spPr>
        <p:txBody>
          <a:bodyPr wrap="square" lIns="0" tIns="144000" rIns="0" bIns="144000" anchor="ctr" anchorCtr="0">
            <a:spAutoFit/>
          </a:bodyPr>
          <a:lstStyle>
            <a:lvl1pPr marL="0" indent="0" algn="ctr">
              <a:lnSpc>
                <a:spcPct val="100000"/>
              </a:lnSpc>
              <a:spcBef>
                <a:spcPts val="0"/>
              </a:spcBef>
              <a:buNone/>
              <a:defRPr sz="2800" b="1">
                <a:solidFill>
                  <a:schemeClr val="bg1"/>
                </a:solidFill>
                <a:latin typeface="+mn-lt"/>
                <a:ea typeface="+mj-ea"/>
                <a:cs typeface="東芝 Pゴシック" panose="020B0500000000000000" pitchFamily="50" charset="-128"/>
              </a:defRPr>
            </a:lvl1pPr>
          </a:lstStyle>
          <a:p>
            <a:r>
              <a:rPr kumimoji="1" lang="ja-JP" altLang="en-US" dirty="0"/>
              <a:t>マスター テキストの書式設定</a:t>
            </a:r>
          </a:p>
        </p:txBody>
      </p:sp>
      <p:sp>
        <p:nvSpPr>
          <p:cNvPr id="11" name="フッター プレースホルダー 3"/>
          <p:cNvSpPr txBox="1">
            <a:spLocks/>
          </p:cNvSpPr>
          <p:nvPr userDrawn="1"/>
        </p:nvSpPr>
        <p:spPr bwMode="auto">
          <a:xfrm>
            <a:off x="10335624" y="6584825"/>
            <a:ext cx="123271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TT Toshiba Sans"/>
                <a:ea typeface="東芝 Pゴシック"/>
              </a:rPr>
              <a:t>© 2019 Toshiba Corporation </a:t>
            </a:r>
            <a:endParaRPr lang="ja-JP" sz="800" dirty="0">
              <a:latin typeface="TT Toshiba Sans"/>
              <a:ea typeface="東芝 Pゴシック"/>
            </a:endParaRPr>
          </a:p>
        </p:txBody>
      </p:sp>
      <p:sp>
        <p:nvSpPr>
          <p:cNvPr id="15" name="スライド番号プレースホルダー 2"/>
          <p:cNvSpPr txBox="1">
            <a:spLocks/>
          </p:cNvSpPr>
          <p:nvPr userDrawn="1"/>
        </p:nvSpPr>
        <p:spPr>
          <a:xfrm>
            <a:off x="11638340" y="6458198"/>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sz="1400">
                <a:ea typeface="東芝 Pゴシック"/>
              </a:rPr>
              <a:pPr eaLnBrk="0" hangingPunct="0">
                <a:tabLst>
                  <a:tab pos="568218" algn="ctr"/>
                  <a:tab pos="857089" algn="l"/>
                  <a:tab pos="1088820" algn="l"/>
                </a:tabLst>
              </a:pPr>
              <a:t>‹#›</a:t>
            </a:fld>
            <a:endParaRPr lang="en-US" altLang="ja-JP" sz="1400" dirty="0">
              <a:ea typeface="東芝 Pゴシック"/>
            </a:endParaRPr>
          </a:p>
        </p:txBody>
      </p:sp>
    </p:spTree>
    <p:extLst>
      <p:ext uri="{BB962C8B-B14F-4D97-AF65-F5344CB8AC3E}">
        <p14:creationId xmlns:p14="http://schemas.microsoft.com/office/powerpoint/2010/main" val="19870545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stretch>
            <a:fillRect/>
          </a:stretch>
        </p:blipFill>
        <p:spPr>
          <a:xfrm>
            <a:off x="0" y="0"/>
            <a:ext cx="12192000" cy="780440"/>
          </a:xfrm>
          <a:prstGeom prst="rect">
            <a:avLst/>
          </a:prstGeom>
        </p:spPr>
      </p:pic>
      <p:sp>
        <p:nvSpPr>
          <p:cNvPr id="10" name="テキスト プレースホルダー 6"/>
          <p:cNvSpPr>
            <a:spLocks noGrp="1"/>
          </p:cNvSpPr>
          <p:nvPr>
            <p:ph type="body" sz="quarter" idx="22"/>
          </p:nvPr>
        </p:nvSpPr>
        <p:spPr>
          <a:xfrm>
            <a:off x="0" y="5618125"/>
            <a:ext cx="12192000" cy="763625"/>
          </a:xfrm>
          <a:prstGeom prst="rect">
            <a:avLst/>
          </a:prstGeom>
          <a:solidFill>
            <a:srgbClr val="0064D2"/>
          </a:solidFill>
        </p:spPr>
        <p:txBody>
          <a:bodyPr wrap="square" lIns="468000" tIns="180000" rIns="468000" bIns="180000" anchor="b" anchorCtr="0">
            <a:spAutoFit/>
          </a:bodyPr>
          <a:lstStyle>
            <a:lvl1pPr marL="0" indent="0" algn="ctr">
              <a:lnSpc>
                <a:spcPct val="100000"/>
              </a:lnSpc>
              <a:spcBef>
                <a:spcPts val="0"/>
              </a:spcBef>
              <a:buFontTx/>
              <a:buNone/>
              <a:defRPr sz="2600" b="1">
                <a:solidFill>
                  <a:schemeClr val="bg1"/>
                </a:solidFill>
                <a:latin typeface="+mn-lt"/>
                <a:ea typeface="+mj-ea"/>
              </a:defRPr>
            </a:lvl1pPr>
          </a:lstStyle>
          <a:p>
            <a:r>
              <a:rPr kumimoji="1" lang="ja-JP" altLang="en-US" dirty="0"/>
              <a:t>マスター テキストの書式設定</a:t>
            </a:r>
          </a:p>
        </p:txBody>
      </p:sp>
      <p:sp>
        <p:nvSpPr>
          <p:cNvPr id="11" name="Rectangle 3"/>
          <p:cNvSpPr>
            <a:spLocks noGrp="1" noChangeArrowheads="1"/>
          </p:cNvSpPr>
          <p:nvPr>
            <p:ph type="title"/>
          </p:nvPr>
        </p:nvSpPr>
        <p:spPr bwMode="auto">
          <a:xfrm>
            <a:off x="1" y="0"/>
            <a:ext cx="11429999"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9" name="テキスト プレースホルダー 5"/>
          <p:cNvSpPr>
            <a:spLocks noGrp="1"/>
          </p:cNvSpPr>
          <p:nvPr>
            <p:ph type="body" sz="quarter" idx="14"/>
          </p:nvPr>
        </p:nvSpPr>
        <p:spPr>
          <a:xfrm>
            <a:off x="468000" y="989477"/>
            <a:ext cx="11244575" cy="588211"/>
          </a:xfrm>
          <a:prstGeom prst="rect">
            <a:avLst/>
          </a:prstGeom>
        </p:spPr>
        <p:txBody>
          <a:bodyPr lIns="0" rIns="0"/>
          <a:lstStyle>
            <a:lvl1pPr marL="0" indent="0">
              <a:lnSpc>
                <a:spcPct val="100000"/>
              </a:lnSpc>
              <a:spcBef>
                <a:spcPts val="0"/>
              </a:spcBef>
              <a:buFontTx/>
              <a:buNone/>
              <a:defRPr sz="2600">
                <a:latin typeface="+mn-lt"/>
                <a:ea typeface="+mn-ea"/>
                <a:cs typeface="東芝 Pゴシック" panose="020B0500000000000000" pitchFamily="50" charset="-128"/>
              </a:defRPr>
            </a:lvl1pPr>
          </a:lstStyle>
          <a:p>
            <a:r>
              <a:rPr kumimoji="1" lang="ja-JP" altLang="en-US" dirty="0"/>
              <a:t>マスター テキストの書式設定</a:t>
            </a:r>
          </a:p>
        </p:txBody>
      </p:sp>
      <p:sp>
        <p:nvSpPr>
          <p:cNvPr id="8" name="フッター プレースホルダー 3"/>
          <p:cNvSpPr txBox="1">
            <a:spLocks/>
          </p:cNvSpPr>
          <p:nvPr userDrawn="1"/>
        </p:nvSpPr>
        <p:spPr bwMode="auto">
          <a:xfrm>
            <a:off x="10335624" y="6584825"/>
            <a:ext cx="123271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TT Toshiba Sans"/>
                <a:ea typeface="東芝 Pゴシック"/>
              </a:rPr>
              <a:t>© 2019 Toshiba Corporation </a:t>
            </a:r>
            <a:endParaRPr lang="ja-JP" sz="800" dirty="0">
              <a:latin typeface="TT Toshiba Sans"/>
              <a:ea typeface="東芝 Pゴシック"/>
            </a:endParaRPr>
          </a:p>
        </p:txBody>
      </p:sp>
      <p:sp>
        <p:nvSpPr>
          <p:cNvPr id="13" name="スライド番号プレースホルダー 2"/>
          <p:cNvSpPr txBox="1">
            <a:spLocks/>
          </p:cNvSpPr>
          <p:nvPr userDrawn="1"/>
        </p:nvSpPr>
        <p:spPr>
          <a:xfrm>
            <a:off x="11638340" y="6458198"/>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sz="1400">
                <a:ea typeface="東芝 Pゴシック"/>
              </a:rPr>
              <a:pPr eaLnBrk="0" hangingPunct="0">
                <a:tabLst>
                  <a:tab pos="568218" algn="ctr"/>
                  <a:tab pos="857089" algn="l"/>
                  <a:tab pos="1088820" algn="l"/>
                </a:tabLst>
              </a:pPr>
              <a:t>‹#›</a:t>
            </a:fld>
            <a:endParaRPr lang="en-US" altLang="ja-JP" sz="1400" dirty="0">
              <a:ea typeface="東芝 Pゴシック"/>
            </a:endParaRPr>
          </a:p>
        </p:txBody>
      </p:sp>
    </p:spTree>
    <p:extLst>
      <p:ext uri="{BB962C8B-B14F-4D97-AF65-F5344CB8AC3E}">
        <p14:creationId xmlns:p14="http://schemas.microsoft.com/office/powerpoint/2010/main" val="41867793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stretch>
            <a:fillRect/>
          </a:stretch>
        </p:blipFill>
        <p:spPr>
          <a:xfrm>
            <a:off x="0" y="0"/>
            <a:ext cx="12192000" cy="780440"/>
          </a:xfrm>
          <a:prstGeom prst="rect">
            <a:avLst/>
          </a:prstGeom>
        </p:spPr>
      </p:pic>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19" name="コンテンツ プレースホルダー 2"/>
          <p:cNvSpPr>
            <a:spLocks noGrp="1"/>
          </p:cNvSpPr>
          <p:nvPr>
            <p:ph idx="1"/>
          </p:nvPr>
        </p:nvSpPr>
        <p:spPr>
          <a:xfrm>
            <a:off x="479425" y="944563"/>
            <a:ext cx="11244263" cy="5486338"/>
          </a:xfrm>
          <a:prstGeom prst="rect">
            <a:avLst/>
          </a:prstGeom>
        </p:spPr>
        <p:txBody>
          <a:bodyPr lIns="0" rIns="0"/>
          <a:lstStyle>
            <a:lvl1pPr marL="0" indent="0">
              <a:lnSpc>
                <a:spcPct val="100000"/>
              </a:lnSpc>
              <a:spcBef>
                <a:spcPts val="1200"/>
              </a:spcBef>
              <a:spcAft>
                <a:spcPts val="750"/>
              </a:spcAft>
              <a:buFontTx/>
              <a:buNone/>
              <a:defRPr sz="2600">
                <a:latin typeface="+mn-lt"/>
                <a:ea typeface="+mn-ea"/>
              </a:defRPr>
            </a:lvl1pPr>
            <a:lvl2pPr marL="563400" indent="0">
              <a:lnSpc>
                <a:spcPct val="100000"/>
              </a:lnSpc>
              <a:spcBef>
                <a:spcPts val="300"/>
              </a:spcBef>
              <a:spcAft>
                <a:spcPts val="300"/>
              </a:spcAft>
              <a:buFontTx/>
              <a:buNone/>
              <a:defRPr sz="2400">
                <a:latin typeface="+mn-lt"/>
                <a:ea typeface="+mn-ea"/>
              </a:defRPr>
            </a:lvl2pPr>
            <a:lvl3pPr marL="1211400" indent="0">
              <a:lnSpc>
                <a:spcPct val="100000"/>
              </a:lnSpc>
              <a:spcBef>
                <a:spcPts val="300"/>
              </a:spcBef>
              <a:spcAft>
                <a:spcPts val="300"/>
              </a:spcAft>
              <a:buFontTx/>
              <a:buNone/>
              <a:defRPr>
                <a:latin typeface="+mn-lt"/>
                <a:ea typeface="+mn-ea"/>
              </a:defRPr>
            </a:lvl3pPr>
            <a:lvl4pPr marL="1268550" indent="0">
              <a:buNone/>
              <a:defRPr/>
            </a:lvl4pPr>
            <a:lvl5pPr marL="1628550" indent="0">
              <a:buNone/>
              <a:defRPr/>
            </a:lvl5pPr>
            <a:lvl6pPr marL="1714500" indent="0">
              <a:buNone/>
              <a:defRPr/>
            </a:lvl6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p:txBody>
      </p:sp>
      <p:sp>
        <p:nvSpPr>
          <p:cNvPr id="9" name="フッター プレースホルダー 3"/>
          <p:cNvSpPr txBox="1">
            <a:spLocks/>
          </p:cNvSpPr>
          <p:nvPr userDrawn="1"/>
        </p:nvSpPr>
        <p:spPr bwMode="auto">
          <a:xfrm>
            <a:off x="10335624" y="6584825"/>
            <a:ext cx="123271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TT Toshiba Sans"/>
                <a:ea typeface="東芝 Pゴシック"/>
              </a:rPr>
              <a:t>© 2019 Toshiba Corporation </a:t>
            </a:r>
            <a:endParaRPr lang="ja-JP" sz="800" dirty="0">
              <a:latin typeface="TT Toshiba Sans"/>
              <a:ea typeface="東芝 Pゴシック"/>
            </a:endParaRPr>
          </a:p>
        </p:txBody>
      </p:sp>
      <p:sp>
        <p:nvSpPr>
          <p:cNvPr id="11" name="スライド番号プレースホルダー 2"/>
          <p:cNvSpPr txBox="1">
            <a:spLocks/>
          </p:cNvSpPr>
          <p:nvPr userDrawn="1"/>
        </p:nvSpPr>
        <p:spPr>
          <a:xfrm>
            <a:off x="11638340" y="6458198"/>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sz="1400">
                <a:ea typeface="東芝 Pゴシック"/>
              </a:rPr>
              <a:pPr eaLnBrk="0" hangingPunct="0">
                <a:tabLst>
                  <a:tab pos="568218" algn="ctr"/>
                  <a:tab pos="857089" algn="l"/>
                  <a:tab pos="1088820" algn="l"/>
                </a:tabLst>
              </a:pPr>
              <a:t>‹#›</a:t>
            </a:fld>
            <a:endParaRPr lang="en-US" altLang="ja-JP" sz="1400" dirty="0">
              <a:ea typeface="東芝 Pゴシック"/>
            </a:endParaRPr>
          </a:p>
        </p:txBody>
      </p:sp>
    </p:spTree>
    <p:extLst>
      <p:ext uri="{BB962C8B-B14F-4D97-AF65-F5344CB8AC3E}">
        <p14:creationId xmlns:p14="http://schemas.microsoft.com/office/powerpoint/2010/main" val="285017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a:stretch>
            <a:fillRect/>
          </a:stretch>
        </p:blipFill>
        <p:spPr>
          <a:xfrm>
            <a:off x="0" y="0"/>
            <a:ext cx="12192000" cy="780440"/>
          </a:xfrm>
          <a:prstGeom prst="rect">
            <a:avLst/>
          </a:prstGeom>
        </p:spPr>
      </p:pic>
      <p:sp>
        <p:nvSpPr>
          <p:cNvPr id="8" name="テキスト プレースホルダー 5"/>
          <p:cNvSpPr>
            <a:spLocks noGrp="1"/>
          </p:cNvSpPr>
          <p:nvPr>
            <p:ph type="body" sz="quarter" idx="14"/>
          </p:nvPr>
        </p:nvSpPr>
        <p:spPr>
          <a:xfrm>
            <a:off x="468000" y="1802111"/>
            <a:ext cx="11244575" cy="588211"/>
          </a:xfrm>
          <a:prstGeom prst="rect">
            <a:avLst/>
          </a:prstGeom>
        </p:spPr>
        <p:txBody>
          <a:bodyPr lIns="0" rIns="0"/>
          <a:lstStyle>
            <a:lvl1pPr marL="0" indent="0">
              <a:lnSpc>
                <a:spcPct val="100000"/>
              </a:lnSpc>
              <a:spcBef>
                <a:spcPts val="0"/>
              </a:spcBef>
              <a:buFontTx/>
              <a:buNone/>
              <a:defRPr sz="2600">
                <a:latin typeface="+mn-lt"/>
                <a:ea typeface="+mn-ea"/>
                <a:cs typeface="Meiryo UI" panose="020B0604030504040204" pitchFamily="50" charset="-128"/>
              </a:defRPr>
            </a:lvl1pPr>
          </a:lstStyle>
          <a:p>
            <a:r>
              <a:rPr kumimoji="1" lang="ja-JP" altLang="en-US" dirty="0"/>
              <a:t>マスター テキストの書式設定</a:t>
            </a:r>
          </a:p>
        </p:txBody>
      </p:sp>
      <p:sp>
        <p:nvSpPr>
          <p:cNvPr id="9" name="Rectangle 3"/>
          <p:cNvSpPr>
            <a:spLocks noGrp="1" noChangeArrowheads="1"/>
          </p:cNvSpPr>
          <p:nvPr>
            <p:ph type="title"/>
          </p:nvPr>
        </p:nvSpPr>
        <p:spPr bwMode="auto">
          <a:xfrm>
            <a:off x="1" y="0"/>
            <a:ext cx="11445765"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13" name="テキスト プレースホルダー 5"/>
          <p:cNvSpPr>
            <a:spLocks noGrp="1"/>
          </p:cNvSpPr>
          <p:nvPr>
            <p:ph type="body" sz="quarter" idx="19"/>
          </p:nvPr>
        </p:nvSpPr>
        <p:spPr>
          <a:xfrm>
            <a:off x="-5713" y="763772"/>
            <a:ext cx="12197713" cy="763625"/>
          </a:xfrm>
          <a:prstGeom prst="rect">
            <a:avLst/>
          </a:prstGeom>
          <a:solidFill>
            <a:schemeClr val="accent1"/>
          </a:solidFill>
          <a:ln>
            <a:noFill/>
          </a:ln>
        </p:spPr>
        <p:txBody>
          <a:bodyPr wrap="square" lIns="468000" tIns="180000" rIns="468000" bIns="180000" anchor="t" anchorCtr="0">
            <a:spAutoFit/>
          </a:bodyPr>
          <a:lstStyle>
            <a:lvl1pPr marL="0" indent="0" algn="ctr">
              <a:lnSpc>
                <a:spcPct val="100000"/>
              </a:lnSpc>
              <a:spcBef>
                <a:spcPts val="0"/>
              </a:spcBef>
              <a:buNone/>
              <a:defRPr sz="2600" b="1">
                <a:solidFill>
                  <a:schemeClr val="bg1"/>
                </a:solidFill>
                <a:latin typeface="+mn-lt"/>
                <a:ea typeface="+mj-ea"/>
                <a:cs typeface="Meiryo UI" panose="020B0604030504040204" pitchFamily="50" charset="-128"/>
              </a:defRPr>
            </a:lvl1pPr>
          </a:lstStyle>
          <a:p>
            <a:r>
              <a:rPr kumimoji="1" lang="ja-JP" altLang="en-US" dirty="0"/>
              <a:t>マスター テキストの書式設定</a:t>
            </a:r>
          </a:p>
        </p:txBody>
      </p:sp>
      <p:sp>
        <p:nvSpPr>
          <p:cNvPr id="10" name="スライド番号プレースホルダー 2"/>
          <p:cNvSpPr txBox="1">
            <a:spLocks/>
          </p:cNvSpPr>
          <p:nvPr userDrawn="1"/>
        </p:nvSpPr>
        <p:spPr>
          <a:xfrm>
            <a:off x="11638340" y="6430902"/>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a:latin typeface="東芝 Pゴシック" panose="020B0500000000000000" pitchFamily="50" charset="-128"/>
                <a:ea typeface="東芝 Pゴシック" panose="020B0500000000000000" pitchFamily="50" charset="-128"/>
              </a:rPr>
              <a:pPr eaLnBrk="0" hangingPunct="0">
                <a:tabLst>
                  <a:tab pos="568218" algn="ctr"/>
                  <a:tab pos="857089" algn="l"/>
                  <a:tab pos="1088820" algn="l"/>
                </a:tabLst>
              </a:pPr>
              <a:t>‹#›</a:t>
            </a:fld>
            <a:endParaRPr lang="en-US" altLang="ja-JP" dirty="0">
              <a:latin typeface="東芝 Pゴシック" panose="020B0500000000000000" pitchFamily="50" charset="-128"/>
              <a:ea typeface="東芝 Pゴシック" panose="020B0500000000000000" pitchFamily="50" charset="-128"/>
            </a:endParaRPr>
          </a:p>
        </p:txBody>
      </p:sp>
      <p:sp>
        <p:nvSpPr>
          <p:cNvPr id="12" name="フッター プレースホルダー 3"/>
          <p:cNvSpPr txBox="1">
            <a:spLocks/>
          </p:cNvSpPr>
          <p:nvPr userDrawn="1"/>
        </p:nvSpPr>
        <p:spPr bwMode="auto">
          <a:xfrm>
            <a:off x="10337198" y="6557529"/>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東芝 Pゴシック" panose="020B0500000000000000" pitchFamily="50" charset="-128"/>
                <a:ea typeface="東芝 Pゴシック" panose="020B0500000000000000" pitchFamily="50" charset="-128"/>
              </a:rPr>
              <a:t>© 2021 Toshiba Corporation </a:t>
            </a:r>
            <a:endParaRPr lang="ja-JP" sz="800" dirty="0">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16808449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stretch>
            <a:fillRect/>
          </a:stretch>
        </p:blipFill>
        <p:spPr>
          <a:xfrm>
            <a:off x="0" y="0"/>
            <a:ext cx="12192000" cy="780440"/>
          </a:xfrm>
          <a:prstGeom prst="rect">
            <a:avLst/>
          </a:prstGeom>
        </p:spPr>
      </p:pic>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n-lt"/>
                <a:ea typeface="+mj-ea"/>
              </a:defRPr>
            </a:lvl1pPr>
          </a:lstStyle>
          <a:p>
            <a:pPr lvl="0"/>
            <a:r>
              <a:rPr lang="ja-JP" altLang="en-US" dirty="0"/>
              <a:t>マスター タイトルの書式設定</a:t>
            </a:r>
          </a:p>
        </p:txBody>
      </p:sp>
      <p:sp>
        <p:nvSpPr>
          <p:cNvPr id="13" name="テキスト プレースホルダー 5"/>
          <p:cNvSpPr>
            <a:spLocks noGrp="1"/>
          </p:cNvSpPr>
          <p:nvPr>
            <p:ph type="body" sz="quarter" idx="14"/>
          </p:nvPr>
        </p:nvSpPr>
        <p:spPr>
          <a:xfrm>
            <a:off x="472333" y="989477"/>
            <a:ext cx="11247333" cy="588211"/>
          </a:xfrm>
          <a:prstGeom prst="rect">
            <a:avLst/>
          </a:prstGeom>
        </p:spPr>
        <p:txBody>
          <a:bodyPr lIns="0" rIns="0"/>
          <a:lstStyle>
            <a:lvl1pPr marL="0" indent="0">
              <a:lnSpc>
                <a:spcPct val="100000"/>
              </a:lnSpc>
              <a:spcBef>
                <a:spcPts val="0"/>
              </a:spcBef>
              <a:buFontTx/>
              <a:buNone/>
              <a:defRPr sz="2600">
                <a:latin typeface="+mn-lt"/>
                <a:ea typeface="+mn-ea"/>
                <a:cs typeface="東芝 Pゴシック" panose="020B0500000000000000" pitchFamily="50" charset="-128"/>
              </a:defRPr>
            </a:lvl1pPr>
          </a:lstStyle>
          <a:p>
            <a:r>
              <a:rPr kumimoji="1" lang="ja-JP" altLang="en-US" dirty="0"/>
              <a:t>マスター テキストの書式設定</a:t>
            </a:r>
          </a:p>
        </p:txBody>
      </p:sp>
      <p:sp>
        <p:nvSpPr>
          <p:cNvPr id="7" name="フッター プレースホルダー 3"/>
          <p:cNvSpPr txBox="1">
            <a:spLocks/>
          </p:cNvSpPr>
          <p:nvPr userDrawn="1"/>
        </p:nvSpPr>
        <p:spPr bwMode="auto">
          <a:xfrm>
            <a:off x="10335624" y="6584825"/>
            <a:ext cx="123271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TT Toshiba Sans"/>
                <a:ea typeface="東芝 Pゴシック"/>
              </a:rPr>
              <a:t>© 2019 Toshiba Corporation </a:t>
            </a:r>
            <a:endParaRPr lang="ja-JP" sz="800" dirty="0">
              <a:latin typeface="TT Toshiba Sans"/>
              <a:ea typeface="東芝 Pゴシック"/>
            </a:endParaRPr>
          </a:p>
        </p:txBody>
      </p:sp>
      <p:sp>
        <p:nvSpPr>
          <p:cNvPr id="9" name="スライド番号プレースホルダー 2"/>
          <p:cNvSpPr txBox="1">
            <a:spLocks/>
          </p:cNvSpPr>
          <p:nvPr userDrawn="1"/>
        </p:nvSpPr>
        <p:spPr>
          <a:xfrm>
            <a:off x="11638340" y="6458198"/>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sz="1400">
                <a:ea typeface="東芝 Pゴシック"/>
              </a:rPr>
              <a:pPr eaLnBrk="0" hangingPunct="0">
                <a:tabLst>
                  <a:tab pos="568218" algn="ctr"/>
                  <a:tab pos="857089" algn="l"/>
                  <a:tab pos="1088820" algn="l"/>
                </a:tabLst>
              </a:pPr>
              <a:t>‹#›</a:t>
            </a:fld>
            <a:endParaRPr lang="en-US" altLang="ja-JP" sz="1400" dirty="0">
              <a:ea typeface="東芝 Pゴシック"/>
            </a:endParaRPr>
          </a:p>
        </p:txBody>
      </p:sp>
    </p:spTree>
    <p:extLst>
      <p:ext uri="{BB962C8B-B14F-4D97-AF65-F5344CB8AC3E}">
        <p14:creationId xmlns:p14="http://schemas.microsoft.com/office/powerpoint/2010/main" val="39286713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フッター プレースホルダー 3"/>
          <p:cNvSpPr txBox="1">
            <a:spLocks/>
          </p:cNvSpPr>
          <p:nvPr userDrawn="1"/>
        </p:nvSpPr>
        <p:spPr bwMode="auto">
          <a:xfrm>
            <a:off x="10335624" y="6584825"/>
            <a:ext cx="123271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TT Toshiba Sans"/>
                <a:ea typeface="東芝 Pゴシック"/>
              </a:rPr>
              <a:t>© 2019 Toshiba Corporation </a:t>
            </a:r>
            <a:endParaRPr lang="ja-JP" sz="800" dirty="0">
              <a:latin typeface="TT Toshiba Sans"/>
              <a:ea typeface="東芝 Pゴシック"/>
            </a:endParaRPr>
          </a:p>
        </p:txBody>
      </p:sp>
      <p:sp>
        <p:nvSpPr>
          <p:cNvPr id="6" name="スライド番号プレースホルダー 2"/>
          <p:cNvSpPr txBox="1">
            <a:spLocks/>
          </p:cNvSpPr>
          <p:nvPr userDrawn="1"/>
        </p:nvSpPr>
        <p:spPr>
          <a:xfrm>
            <a:off x="11638340" y="6458198"/>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sz="1400">
                <a:ea typeface="東芝 Pゴシック"/>
              </a:rPr>
              <a:pPr eaLnBrk="0" hangingPunct="0">
                <a:tabLst>
                  <a:tab pos="568218" algn="ctr"/>
                  <a:tab pos="857089" algn="l"/>
                  <a:tab pos="1088820" algn="l"/>
                </a:tabLst>
              </a:pPr>
              <a:t>‹#›</a:t>
            </a:fld>
            <a:endParaRPr lang="en-US" altLang="ja-JP" sz="1400" dirty="0">
              <a:ea typeface="東芝 Pゴシック"/>
            </a:endParaRPr>
          </a:p>
        </p:txBody>
      </p:sp>
    </p:spTree>
    <p:extLst>
      <p:ext uri="{BB962C8B-B14F-4D97-AF65-F5344CB8AC3E}">
        <p14:creationId xmlns:p14="http://schemas.microsoft.com/office/powerpoint/2010/main" val="200190258"/>
      </p:ext>
    </p:extLst>
  </p:cSld>
  <p:clrMapOvr>
    <a:masterClrMapping/>
  </p:clrMapOvr>
  <p:hf sldNum="0"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nding ">
    <p:spTree>
      <p:nvGrpSpPr>
        <p:cNvPr id="1" name=""/>
        <p:cNvGrpSpPr/>
        <p:nvPr/>
      </p:nvGrpSpPr>
      <p:grpSpPr>
        <a:xfrm>
          <a:off x="0" y="0"/>
          <a:ext cx="0" cy="0"/>
          <a:chOff x="0" y="0"/>
          <a:chExt cx="0" cy="0"/>
        </a:xfrm>
      </p:grpSpPr>
      <p:pic>
        <p:nvPicPr>
          <p:cNvPr id="5" name="図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23337" y="2378567"/>
            <a:ext cx="5112000" cy="1752687"/>
          </a:xfrm>
          <a:prstGeom prst="rect">
            <a:avLst/>
          </a:prstGeom>
        </p:spPr>
      </p:pic>
    </p:spTree>
    <p:extLst>
      <p:ext uri="{BB962C8B-B14F-4D97-AF65-F5344CB8AC3E}">
        <p14:creationId xmlns:p14="http://schemas.microsoft.com/office/powerpoint/2010/main" val="39663937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Layout 4">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stretch>
            <a:fillRect/>
          </a:stretch>
        </p:blipFill>
        <p:spPr>
          <a:xfrm>
            <a:off x="0" y="0"/>
            <a:ext cx="12192000" cy="780440"/>
          </a:xfrm>
          <a:prstGeom prst="rect">
            <a:avLst/>
          </a:prstGeom>
        </p:spPr>
      </p:pic>
      <p:sp>
        <p:nvSpPr>
          <p:cNvPr id="18" name="Rectangle 3"/>
          <p:cNvSpPr>
            <a:spLocks noGrp="1" noChangeArrowheads="1"/>
          </p:cNvSpPr>
          <p:nvPr>
            <p:ph type="title"/>
          </p:nvPr>
        </p:nvSpPr>
        <p:spPr bwMode="auto">
          <a:xfrm>
            <a:off x="1" y="0"/>
            <a:ext cx="11437882" cy="749165"/>
          </a:xfrm>
          <a:prstGeom prst="rect">
            <a:avLst/>
          </a:prstGeom>
          <a:noFill/>
        </p:spPr>
        <p:txBody>
          <a:bodyPr wrap="square" lIns="468000" tIns="107980" rIns="431919" bIns="108000" rtlCol="0" anchor="b" anchorCtr="0">
            <a:noAutofit/>
          </a:bodyPr>
          <a:lstStyle>
            <a:lvl1pPr>
              <a:defRPr lang="ja-JP" altLang="en-US" sz="2400" b="1" dirty="0" smtClean="0">
                <a:latin typeface="+mj-ea"/>
                <a:ea typeface="+mj-ea"/>
              </a:defRPr>
            </a:lvl1pPr>
          </a:lstStyle>
          <a:p>
            <a:pPr lvl="0"/>
            <a:r>
              <a:rPr lang="ja-JP" altLang="en-US" dirty="0"/>
              <a:t>マスター タイトルの書式設定</a:t>
            </a:r>
          </a:p>
        </p:txBody>
      </p:sp>
      <p:sp>
        <p:nvSpPr>
          <p:cNvPr id="7" name="テキスト プレースホルダー 2"/>
          <p:cNvSpPr>
            <a:spLocks noGrp="1"/>
          </p:cNvSpPr>
          <p:nvPr>
            <p:ph type="body" sz="quarter" idx="20"/>
          </p:nvPr>
        </p:nvSpPr>
        <p:spPr>
          <a:xfrm>
            <a:off x="468000" y="989477"/>
            <a:ext cx="11244575" cy="490202"/>
          </a:xfrm>
          <a:prstGeom prst="rect">
            <a:avLst/>
          </a:prstGeom>
        </p:spPr>
        <p:txBody>
          <a:bodyPr lIns="0" rIns="0"/>
          <a:lstStyle>
            <a:lvl1pPr marL="0" marR="0" indent="0" algn="l" defTabSz="685800" rtl="0" eaLnBrk="1" fontAlgn="auto" latinLnBrk="0" hangingPunct="1">
              <a:lnSpc>
                <a:spcPct val="100000"/>
              </a:lnSpc>
              <a:spcBef>
                <a:spcPts val="0"/>
              </a:spcBef>
              <a:spcAft>
                <a:spcPts val="0"/>
              </a:spcAft>
              <a:buClrTx/>
              <a:buSzTx/>
              <a:buFont typeface="Wingdings" charset="2"/>
              <a:buNone/>
              <a:tabLst/>
              <a:defRPr sz="2600"/>
            </a:lvl1pPr>
          </a:lstStyle>
          <a:p>
            <a:r>
              <a:rPr kumimoji="1" lang="ja-JP" altLang="en-US" dirty="0"/>
              <a:t>マスター テキストの書式設定</a:t>
            </a:r>
          </a:p>
        </p:txBody>
      </p:sp>
      <p:sp>
        <p:nvSpPr>
          <p:cNvPr id="9" name="フッター プレースホルダー 3"/>
          <p:cNvSpPr txBox="1">
            <a:spLocks/>
          </p:cNvSpPr>
          <p:nvPr userDrawn="1"/>
        </p:nvSpPr>
        <p:spPr bwMode="auto">
          <a:xfrm>
            <a:off x="10335624" y="6584825"/>
            <a:ext cx="123271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TT Toshiba Sans"/>
                <a:ea typeface="東芝 Pゴシック"/>
              </a:rPr>
              <a:t>© 2019 Toshiba Corporation </a:t>
            </a:r>
            <a:endParaRPr lang="ja-JP" sz="800" dirty="0">
              <a:latin typeface="TT Toshiba Sans"/>
              <a:ea typeface="東芝 Pゴシック"/>
            </a:endParaRPr>
          </a:p>
        </p:txBody>
      </p:sp>
      <p:sp>
        <p:nvSpPr>
          <p:cNvPr id="12" name="スライド番号プレースホルダー 2"/>
          <p:cNvSpPr txBox="1">
            <a:spLocks/>
          </p:cNvSpPr>
          <p:nvPr userDrawn="1"/>
        </p:nvSpPr>
        <p:spPr>
          <a:xfrm>
            <a:off x="11638340" y="6458198"/>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sz="1400">
                <a:ea typeface="東芝 Pゴシック"/>
              </a:rPr>
              <a:pPr eaLnBrk="0" hangingPunct="0">
                <a:tabLst>
                  <a:tab pos="568218" algn="ctr"/>
                  <a:tab pos="857089" algn="l"/>
                  <a:tab pos="1088820" algn="l"/>
                </a:tabLst>
              </a:pPr>
              <a:t>‹#›</a:t>
            </a:fld>
            <a:endParaRPr lang="en-US" altLang="ja-JP" sz="1400" dirty="0">
              <a:ea typeface="東芝 Pゴシック"/>
            </a:endParaRPr>
          </a:p>
        </p:txBody>
      </p:sp>
    </p:spTree>
    <p:extLst>
      <p:ext uri="{BB962C8B-B14F-4D97-AF65-F5344CB8AC3E}">
        <p14:creationId xmlns:p14="http://schemas.microsoft.com/office/powerpoint/2010/main" val="41375642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a:stretch>
            <a:fillRect/>
          </a:stretch>
        </p:blipFill>
        <p:spPr>
          <a:xfrm>
            <a:off x="0" y="0"/>
            <a:ext cx="12192000" cy="780440"/>
          </a:xfrm>
          <a:prstGeom prst="rect">
            <a:avLst/>
          </a:prstGeom>
        </p:spPr>
      </p:pic>
      <p:sp>
        <p:nvSpPr>
          <p:cNvPr id="8" name="テキスト プレースホルダー 5"/>
          <p:cNvSpPr>
            <a:spLocks noGrp="1"/>
          </p:cNvSpPr>
          <p:nvPr>
            <p:ph type="body" sz="quarter" idx="14"/>
          </p:nvPr>
        </p:nvSpPr>
        <p:spPr>
          <a:xfrm>
            <a:off x="468000" y="1802111"/>
            <a:ext cx="11244575" cy="588211"/>
          </a:xfrm>
          <a:prstGeom prst="rect">
            <a:avLst/>
          </a:prstGeom>
        </p:spPr>
        <p:txBody>
          <a:bodyPr lIns="0" rIns="0"/>
          <a:lstStyle>
            <a:lvl1pPr marL="0" indent="0">
              <a:lnSpc>
                <a:spcPct val="100000"/>
              </a:lnSpc>
              <a:spcBef>
                <a:spcPts val="0"/>
              </a:spcBef>
              <a:defRPr sz="2600">
                <a:latin typeface="+mn-ea"/>
                <a:ea typeface="+mn-ea"/>
                <a:cs typeface="Meiryo UI" panose="020B0604030504040204" pitchFamily="50" charset="-128"/>
              </a:defRPr>
            </a:lvl1pPr>
          </a:lstStyle>
          <a:p>
            <a:r>
              <a:rPr kumimoji="1" lang="ja-JP" altLang="en-US" dirty="0"/>
              <a:t>マスター テキストの書式設定</a:t>
            </a:r>
          </a:p>
        </p:txBody>
      </p:sp>
      <p:sp>
        <p:nvSpPr>
          <p:cNvPr id="9" name="Rectangle 3"/>
          <p:cNvSpPr>
            <a:spLocks noGrp="1" noChangeArrowheads="1"/>
          </p:cNvSpPr>
          <p:nvPr>
            <p:ph type="title"/>
          </p:nvPr>
        </p:nvSpPr>
        <p:spPr bwMode="auto">
          <a:xfrm>
            <a:off x="1" y="0"/>
            <a:ext cx="11445765" cy="749165"/>
          </a:xfrm>
          <a:prstGeom prst="rect">
            <a:avLst/>
          </a:prstGeom>
          <a:noFill/>
        </p:spPr>
        <p:txBody>
          <a:bodyPr wrap="square" lIns="468000" tIns="107980" rIns="431919" bIns="108000" rtlCol="0" anchor="ctr" anchorCtr="0">
            <a:noAutofit/>
          </a:bodyPr>
          <a:lstStyle>
            <a:lvl1pPr>
              <a:defRPr lang="ja-JP" altLang="en-US" sz="2400" b="1" dirty="0" smtClean="0">
                <a:latin typeface="+mj-ea"/>
                <a:ea typeface="+mj-ea"/>
              </a:defRPr>
            </a:lvl1pPr>
          </a:lstStyle>
          <a:p>
            <a:pPr lvl="0"/>
            <a:r>
              <a:rPr lang="ja-JP" altLang="en-US" dirty="0"/>
              <a:t>マスター タイトルの書式設定</a:t>
            </a:r>
          </a:p>
        </p:txBody>
      </p:sp>
      <p:sp>
        <p:nvSpPr>
          <p:cNvPr id="13" name="テキスト プレースホルダー 5"/>
          <p:cNvSpPr>
            <a:spLocks noGrp="1"/>
          </p:cNvSpPr>
          <p:nvPr>
            <p:ph type="body" sz="quarter" idx="19"/>
          </p:nvPr>
        </p:nvSpPr>
        <p:spPr>
          <a:xfrm>
            <a:off x="-5713" y="762664"/>
            <a:ext cx="12197713" cy="763625"/>
          </a:xfrm>
          <a:prstGeom prst="rect">
            <a:avLst/>
          </a:prstGeom>
          <a:solidFill>
            <a:schemeClr val="accent1"/>
          </a:solidFill>
          <a:ln>
            <a:noFill/>
          </a:ln>
        </p:spPr>
        <p:txBody>
          <a:bodyPr wrap="square" lIns="468000" tIns="180000" rIns="468000" bIns="180000" anchor="t" anchorCtr="0">
            <a:spAutoFit/>
          </a:bodyPr>
          <a:lstStyle>
            <a:lvl1pPr marL="0" indent="0" algn="ctr">
              <a:lnSpc>
                <a:spcPct val="100000"/>
              </a:lnSpc>
              <a:spcBef>
                <a:spcPts val="0"/>
              </a:spcBef>
              <a:defRPr sz="2600" b="1">
                <a:solidFill>
                  <a:schemeClr val="bg1"/>
                </a:solidFill>
                <a:latin typeface="+mj-ea"/>
                <a:ea typeface="+mj-ea"/>
                <a:cs typeface="Meiryo UI" panose="020B0604030504040204" pitchFamily="50" charset="-128"/>
              </a:defRPr>
            </a:lvl1pPr>
          </a:lstStyle>
          <a:p>
            <a:r>
              <a:rPr kumimoji="1" lang="ja-JP" altLang="en-US" dirty="0"/>
              <a:t>マスター テキストの書式設定</a:t>
            </a:r>
          </a:p>
        </p:txBody>
      </p:sp>
      <p:sp>
        <p:nvSpPr>
          <p:cNvPr id="11" name="フッター プレースホルダー 3"/>
          <p:cNvSpPr txBox="1">
            <a:spLocks/>
          </p:cNvSpPr>
          <p:nvPr userDrawn="1"/>
        </p:nvSpPr>
        <p:spPr bwMode="auto">
          <a:xfrm>
            <a:off x="10335624" y="6584825"/>
            <a:ext cx="123271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algn="r"/>
            <a:r>
              <a:rPr sz="800" dirty="0">
                <a:latin typeface="TT Toshiba Sans"/>
                <a:ea typeface="東芝 Pゴシック"/>
              </a:rPr>
              <a:t>© 2019 Toshiba Corporation </a:t>
            </a:r>
            <a:endParaRPr lang="ja-JP" sz="800" dirty="0">
              <a:latin typeface="TT Toshiba Sans"/>
              <a:ea typeface="東芝 Pゴシック"/>
            </a:endParaRPr>
          </a:p>
        </p:txBody>
      </p:sp>
      <p:sp>
        <p:nvSpPr>
          <p:cNvPr id="15" name="スライド番号プレースホルダー 2"/>
          <p:cNvSpPr txBox="1">
            <a:spLocks/>
          </p:cNvSpPr>
          <p:nvPr userDrawn="1"/>
        </p:nvSpPr>
        <p:spPr>
          <a:xfrm>
            <a:off x="11638340" y="6458198"/>
            <a:ext cx="41698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ja-JP"/>
            </a:defPPr>
            <a:lvl1pPr marL="0" algn="r" defTabSz="914228" rtl="0" eaLnBrk="1" latinLnBrk="0" hangingPunct="1">
              <a:defRPr kumimoji="0" lang="ja-JP" altLang="en-US" sz="1100" kern="1200" smtClean="0">
                <a:solidFill>
                  <a:srgbClr val="000000"/>
                </a:solidFill>
                <a:latin typeface="+mj-lt"/>
                <a:ea typeface="Meiryo UI"/>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pPr eaLnBrk="0" hangingPunct="0">
              <a:tabLst>
                <a:tab pos="568218" algn="ctr"/>
                <a:tab pos="857089" algn="l"/>
                <a:tab pos="1088820" algn="l"/>
              </a:tabLst>
            </a:pPr>
            <a:fld id="{C0A530F1-D8C6-4A93-9917-2C1FE34DC798}" type="slidenum">
              <a:rPr lang="en-US" altLang="ja-JP" sz="1400">
                <a:ea typeface="東芝 Pゴシック"/>
              </a:rPr>
              <a:pPr eaLnBrk="0" hangingPunct="0">
                <a:tabLst>
                  <a:tab pos="568218" algn="ctr"/>
                  <a:tab pos="857089" algn="l"/>
                  <a:tab pos="1088820" algn="l"/>
                </a:tabLst>
              </a:pPr>
              <a:t>‹#›</a:t>
            </a:fld>
            <a:endParaRPr lang="en-US" altLang="ja-JP" sz="1400" dirty="0">
              <a:ea typeface="東芝 Pゴシック"/>
            </a:endParaRPr>
          </a:p>
        </p:txBody>
      </p:sp>
    </p:spTree>
    <p:extLst>
      <p:ext uri="{BB962C8B-B14F-4D97-AF65-F5344CB8AC3E}">
        <p14:creationId xmlns:p14="http://schemas.microsoft.com/office/powerpoint/2010/main" val="1976579410"/>
      </p:ext>
    </p:extLst>
  </p:cSld>
  <p:clrMapOvr>
    <a:masterClrMapping/>
  </p:clrMapOvr>
  <p:extLst>
    <p:ext uri="{DCECCB84-F9BA-43D5-87BE-67443E8EF086}">
      <p15:sldGuideLst xmlns:p15="http://schemas.microsoft.com/office/powerpoint/2012/main">
        <p15:guide id="1" pos="7514">
          <p15:clr>
            <a:srgbClr val="FBAE40"/>
          </p15:clr>
        </p15:guide>
        <p15:guide id="2" pos="166">
          <p15:clr>
            <a:srgbClr val="FBAE40"/>
          </p15:clr>
        </p15:guide>
        <p15:guide id="3" orient="horz" pos="4065">
          <p15:clr>
            <a:srgbClr val="FBAE40"/>
          </p15:clr>
        </p15:guide>
        <p15:guide id="4" orient="horz" pos="111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he EoT slide 1">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64658"/>
          </a:xfrm>
          <a:prstGeom prst="rect">
            <a:avLst/>
          </a:prstGeom>
        </p:spPr>
      </p:pic>
    </p:spTree>
    <p:extLst>
      <p:ext uri="{BB962C8B-B14F-4D97-AF65-F5344CB8AC3E}">
        <p14:creationId xmlns:p14="http://schemas.microsoft.com/office/powerpoint/2010/main" val="2384373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3.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theme" Target="../theme/theme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5.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1137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291259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hf sldNum="0" hdr="0" dt="0"/>
  <p:txStyles>
    <p:titleStyle>
      <a:lvl1pPr algn="l" defTabSz="685800" rtl="0" eaLnBrk="1" latinLnBrk="0" hangingPunct="1">
        <a:lnSpc>
          <a:spcPct val="90000"/>
        </a:lnSpc>
        <a:spcBef>
          <a:spcPct val="0"/>
        </a:spcBef>
        <a:buNone/>
        <a:defRPr kumimoji="1" lang="ja-JP" altLang="en-US" sz="26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5ACBF0"/>
          </p15:clr>
        </p15:guide>
        <p15:guide id="2" orient="horz" pos="4020">
          <p15:clr>
            <a:srgbClr val="5ACBF0"/>
          </p15:clr>
        </p15:guide>
        <p15:guide id="3" orient="horz" pos="459">
          <p15:clr>
            <a:srgbClr val="5ACBF0"/>
          </p15:clr>
        </p15:guide>
        <p15:guide id="4" pos="7378">
          <p15:clr>
            <a:srgbClr val="5ACBF0"/>
          </p15:clr>
        </p15:guide>
        <p15:guide id="5" pos="302">
          <p15:clr>
            <a:srgbClr val="5ACBF0"/>
          </p15:clr>
        </p15:guide>
        <p15:guide id="6" pos="384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97026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22845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647007"/>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71" r:id="rId8"/>
    <p:sldLayoutId id="2147484074" r:id="rId9"/>
    <p:sldLayoutId id="2147484075" r:id="rId10"/>
    <p:sldLayoutId id="2147484076" r:id="rId11"/>
    <p:sldLayoutId id="2147484077" r:id="rId12"/>
  </p:sldLayoutIdLst>
  <p:hf sldNum="0" hdr="0" dt="0"/>
  <p:txStyles>
    <p:titleStyle>
      <a:lvl1pPr algn="l" defTabSz="685800" rtl="0" eaLnBrk="1" latinLnBrk="0" hangingPunct="1">
        <a:lnSpc>
          <a:spcPct val="90000"/>
        </a:lnSpc>
        <a:spcBef>
          <a:spcPct val="0"/>
        </a:spcBef>
        <a:buNone/>
        <a:defRPr kumimoji="1" lang="ja-JP" altLang="en-US" sz="26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5ACBF0"/>
          </p15:clr>
        </p15:guide>
        <p15:guide id="2" orient="horz" pos="4020">
          <p15:clr>
            <a:srgbClr val="5ACBF0"/>
          </p15:clr>
        </p15:guide>
        <p15:guide id="3" orient="horz" pos="459">
          <p15:clr>
            <a:srgbClr val="5ACBF0"/>
          </p15:clr>
        </p15:guide>
        <p15:guide id="4" pos="7378">
          <p15:clr>
            <a:srgbClr val="5ACBF0"/>
          </p15:clr>
        </p15:guide>
        <p15:guide id="5" pos="302">
          <p15:clr>
            <a:srgbClr val="5ACBF0"/>
          </p15:clr>
        </p15:guide>
        <p15:guide id="6" pos="3840">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601789"/>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82.xml"/><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82.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6.emf"/></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7.xml"/><Relationship Id="rId1" Type="http://schemas.openxmlformats.org/officeDocument/2006/relationships/slideLayout" Target="../slideLayouts/slideLayout82.xml"/><Relationship Id="rId4" Type="http://schemas.openxmlformats.org/officeDocument/2006/relationships/image" Target="../media/image7.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9.xml"/><Relationship Id="rId1" Type="http://schemas.openxmlformats.org/officeDocument/2006/relationships/slideLayout" Target="../slideLayouts/slideLayout82.xml"/><Relationship Id="rId4" Type="http://schemas.openxmlformats.org/officeDocument/2006/relationships/image" Target="../media/image7.emf"/></Relationships>
</file>

<file path=ppt/slides/_rels/slide7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InnerSourceCommons/InnerSourceLearningPath" TargetMode="External"/><Relationship Id="rId2" Type="http://schemas.openxmlformats.org/officeDocument/2006/relationships/hyperlink" Target="http://innersourcecommons.org/resources/learningpath/" TargetMode="External"/><Relationship Id="rId1" Type="http://schemas.openxmlformats.org/officeDocument/2006/relationships/slideLayout" Target="../slideLayouts/slideLayout11.xml"/><Relationship Id="rId4" Type="http://schemas.openxmlformats.org/officeDocument/2006/relationships/hyperlink" Target="http://innersourcecommons.org/"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5"/>
          <p:cNvSpPr>
            <a:spLocks noGrp="1"/>
          </p:cNvSpPr>
          <p:nvPr>
            <p:ph type="title"/>
          </p:nvPr>
        </p:nvSpPr>
        <p:spPr>
          <a:xfrm>
            <a:off x="0" y="3030900"/>
            <a:ext cx="10260000" cy="720000"/>
          </a:xfrm>
        </p:spPr>
        <p:txBody>
          <a:bodyPr wrap="none" lIns="468000" tIns="0" anchor="ctr" anchorCtr="0"/>
          <a:lstStyle/>
          <a:p>
            <a:pPr>
              <a:lnSpc>
                <a:spcPct val="100000"/>
              </a:lnSpc>
            </a:pPr>
            <a:r>
              <a:rPr lang="en-US" altLang="ja-JP" sz="5000" dirty="0">
                <a:ea typeface="Meiryo UI" panose="020B0604030504040204" pitchFamily="50" charset="-128"/>
              </a:rPr>
              <a:t>InnerSource Learning Path</a:t>
            </a:r>
            <a:endParaRPr lang="ja-JP" altLang="en-US" sz="5000" dirty="0">
              <a:ea typeface="Meiryo UI" panose="020B0604030504040204" pitchFamily="50" charset="-128"/>
            </a:endParaRPr>
          </a:p>
        </p:txBody>
      </p:sp>
      <p:sp>
        <p:nvSpPr>
          <p:cNvPr id="9" name="テキスト プレースホルダー 1">
            <a:extLst>
              <a:ext uri="{FF2B5EF4-FFF2-40B4-BE49-F238E27FC236}">
                <a16:creationId xmlns:a16="http://schemas.microsoft.com/office/drawing/2014/main" id="{52C8B1D9-7BB4-4ADE-B682-A5D9BDDBD901}"/>
              </a:ext>
            </a:extLst>
          </p:cNvPr>
          <p:cNvSpPr txBox="1">
            <a:spLocks/>
          </p:cNvSpPr>
          <p:nvPr/>
        </p:nvSpPr>
        <p:spPr bwMode="auto">
          <a:xfrm>
            <a:off x="0" y="5071064"/>
            <a:ext cx="5744847" cy="1215717"/>
          </a:xfrm>
          <a:prstGeom prst="rect">
            <a:avLst/>
          </a:prstGeom>
        </p:spPr>
        <p:txBody>
          <a:bodyPr wrap="none" lIns="468000" tIns="0" rIns="0" bIns="0" anchor="ctr" anchorCtr="0">
            <a:spAutoFit/>
          </a:bodyPr>
          <a:lstStyle>
            <a:lvl1pPr marL="0" indent="0" algn="l" defTabSz="914400" rtl="0" eaLnBrk="1" fontAlgn="auto" latinLnBrk="0" hangingPunct="1">
              <a:lnSpc>
                <a:spcPct val="100000"/>
              </a:lnSpc>
              <a:spcBef>
                <a:spcPts val="0"/>
              </a:spcBef>
              <a:spcAft>
                <a:spcPts val="600"/>
              </a:spcAft>
              <a:buFont typeface="Arial" charset="0"/>
              <a:buNone/>
              <a:defRPr kumimoji="1" sz="1600" kern="1200">
                <a:solidFill>
                  <a:schemeClr val="tx1"/>
                </a:solidFill>
                <a:latin typeface="+mn-lt"/>
                <a:ea typeface="+mn-ea"/>
                <a:cs typeface="東芝 Pゴシック" panose="020B0500000000000000" pitchFamily="50" charset="-128"/>
              </a:defRPr>
            </a:lvl1pPr>
            <a:lvl2pPr marL="0" indent="0" algn="l" defTabSz="914400" rtl="0" eaLnBrk="1" fontAlgn="auto" latinLnBrk="0" hangingPunct="1">
              <a:lnSpc>
                <a:spcPct val="100000"/>
              </a:lnSpc>
              <a:spcBef>
                <a:spcPts val="0"/>
              </a:spcBef>
              <a:spcAft>
                <a:spcPts val="600"/>
              </a:spcAft>
              <a:buFont typeface="Arial" panose="020B0604020202020204" pitchFamily="34" charset="0"/>
              <a:buNone/>
              <a:defRPr kumimoji="1" sz="1600" kern="1200">
                <a:solidFill>
                  <a:schemeClr val="tx1"/>
                </a:solidFill>
                <a:latin typeface="+mn-lt"/>
                <a:ea typeface="+mn-ea"/>
                <a:cs typeface="+mn-cs"/>
              </a:defRPr>
            </a:lvl2pPr>
            <a:lvl3pPr marL="0" indent="0" algn="l" defTabSz="914400" rtl="0" eaLnBrk="1" fontAlgn="auto" latinLnBrk="0" hangingPunct="1">
              <a:lnSpc>
                <a:spcPct val="100000"/>
              </a:lnSpc>
              <a:spcBef>
                <a:spcPts val="0"/>
              </a:spcBef>
              <a:spcAft>
                <a:spcPts val="600"/>
              </a:spcAft>
              <a:buFont typeface="Arial" panose="020B0604020202020204" pitchFamily="34" charset="0"/>
              <a:buNone/>
              <a:defRPr kumimoji="1" sz="2000" b="1"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600"/>
              </a:spcAft>
              <a:buFont typeface="Arial" panose="020B0604020202020204" pitchFamily="34" charset="0"/>
              <a:buNone/>
              <a:defRPr kumimoji="1" sz="18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600"/>
              </a:spcAft>
              <a:buFont typeface="Arial" panose="020B0604020202020204" pitchFamily="34" charset="0"/>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mn-ea"/>
              </a:rPr>
              <a:t>株式会社東芝</a:t>
            </a:r>
            <a:r>
              <a:rPr lang="en-US" altLang="ja-JP">
                <a:latin typeface="+mn-ea"/>
              </a:rPr>
              <a:t> </a:t>
            </a:r>
            <a:r>
              <a:rPr lang="ja-JP" altLang="en-US">
                <a:latin typeface="+mn-ea"/>
              </a:rPr>
              <a:t>ソフトウェア技術センター</a:t>
            </a:r>
            <a:endParaRPr lang="en-US" altLang="ja-JP">
              <a:latin typeface="+mn-ea"/>
            </a:endParaRPr>
          </a:p>
          <a:p>
            <a:r>
              <a:rPr lang="ja-JP" altLang="en-US">
                <a:latin typeface="+mn-ea"/>
              </a:rPr>
              <a:t>小林 良岳 </a:t>
            </a:r>
            <a:r>
              <a:rPr lang="en-US" altLang="ja-JP">
                <a:latin typeface="+mn-ea"/>
              </a:rPr>
              <a:t>( E-mail: yoshitake.kobayashi@toshiba.co.jp )</a:t>
            </a:r>
          </a:p>
          <a:p>
            <a:endParaRPr lang="ja-JP" altLang="en-US">
              <a:latin typeface="+mn-ea"/>
            </a:endParaRPr>
          </a:p>
          <a:p>
            <a:r>
              <a:rPr lang="en-US" altLang="ja-JP">
                <a:latin typeface="+mn-ea"/>
              </a:rPr>
              <a:t>2021.3.11</a:t>
            </a:r>
            <a:endParaRPr lang="en-US" altLang="ja-JP" dirty="0">
              <a:latin typeface="+mn-ea"/>
            </a:endParaRPr>
          </a:p>
        </p:txBody>
      </p:sp>
      <p:sp>
        <p:nvSpPr>
          <p:cNvPr id="11" name="タイトル 5">
            <a:extLst>
              <a:ext uri="{FF2B5EF4-FFF2-40B4-BE49-F238E27FC236}">
                <a16:creationId xmlns:a16="http://schemas.microsoft.com/office/drawing/2014/main" id="{86FAF898-5481-4B47-8666-AA1358C113AB}"/>
              </a:ext>
            </a:extLst>
          </p:cNvPr>
          <p:cNvSpPr txBox="1">
            <a:spLocks/>
          </p:cNvSpPr>
          <p:nvPr/>
        </p:nvSpPr>
        <p:spPr>
          <a:xfrm>
            <a:off x="0" y="2520462"/>
            <a:ext cx="10260000" cy="510438"/>
          </a:xfrm>
          <a:prstGeom prst="rect">
            <a:avLst/>
          </a:prstGeom>
        </p:spPr>
        <p:txBody>
          <a:bodyPr vert="horz" wrap="none" lIns="468000" tIns="0" rIns="0" bIns="0" rtlCol="0" anchor="ctr" anchorCtr="0">
            <a:noAutofit/>
          </a:bodyPr>
          <a:lstStyle>
            <a:lvl1pPr algn="l" defTabSz="914400" rtl="0" eaLnBrk="1" latinLnBrk="0" hangingPunct="1">
              <a:lnSpc>
                <a:spcPct val="90000"/>
              </a:lnSpc>
              <a:spcBef>
                <a:spcPct val="0"/>
              </a:spcBef>
              <a:buNone/>
              <a:defRPr kumimoji="1" lang="ja-JP" altLang="en-US" sz="3200" b="1" kern="1200" smtClean="0">
                <a:solidFill>
                  <a:schemeClr val="tx1"/>
                </a:solidFill>
                <a:latin typeface="+mn-lt"/>
                <a:ea typeface="+mj-ea"/>
                <a:cs typeface="Meiryo UI" panose="020B0604030504040204" pitchFamily="50" charset="-128"/>
              </a:defRPr>
            </a:lvl1pPr>
          </a:lstStyle>
          <a:p>
            <a:pPr>
              <a:lnSpc>
                <a:spcPct val="100000"/>
              </a:lnSpc>
            </a:pPr>
            <a:r>
              <a:rPr lang="en-US" altLang="ja-JP" sz="2400" b="0" dirty="0">
                <a:ea typeface="Meiryo UI" panose="020B0604030504040204" pitchFamily="50" charset="-128"/>
              </a:rPr>
              <a:t>Japan Technical Jamboree 76</a:t>
            </a:r>
            <a:endParaRPr lang="en-US" sz="2400" b="0" dirty="0">
              <a:ea typeface="Meiryo UI" panose="020B0604030504040204" pitchFamily="50" charset="-128"/>
            </a:endParaRPr>
          </a:p>
        </p:txBody>
      </p:sp>
      <p:sp>
        <p:nvSpPr>
          <p:cNvPr id="4" name="正方形/長方形 3">
            <a:extLst>
              <a:ext uri="{FF2B5EF4-FFF2-40B4-BE49-F238E27FC236}">
                <a16:creationId xmlns:a16="http://schemas.microsoft.com/office/drawing/2014/main" id="{E53040C4-F42C-435C-8244-B0543A0AC7E6}"/>
              </a:ext>
            </a:extLst>
          </p:cNvPr>
          <p:cNvSpPr/>
          <p:nvPr/>
        </p:nvSpPr>
        <p:spPr>
          <a:xfrm>
            <a:off x="9236820" y="5917449"/>
            <a:ext cx="1367618" cy="369332"/>
          </a:xfrm>
          <a:prstGeom prst="rect">
            <a:avLst/>
          </a:prstGeom>
        </p:spPr>
        <p:txBody>
          <a:bodyPr wrap="none">
            <a:spAutoFit/>
          </a:bodyPr>
          <a:lstStyle/>
          <a:p>
            <a:r>
              <a:rPr lang="en-US" altLang="ja-JP" dirty="0">
                <a:latin typeface="Toshiba Sans" panose="020B0503030403020204" pitchFamily="34" charset="0"/>
                <a:ea typeface="Toshiba Sans" panose="020B0503030403020204" pitchFamily="34" charset="0"/>
              </a:rPr>
              <a:t>CC BY-SA 4.0</a:t>
            </a:r>
            <a:endParaRPr lang="ja-JP" altLang="en-US" dirty="0"/>
          </a:p>
        </p:txBody>
      </p:sp>
    </p:spTree>
    <p:extLst>
      <p:ext uri="{BB962C8B-B14F-4D97-AF65-F5344CB8AC3E}">
        <p14:creationId xmlns:p14="http://schemas.microsoft.com/office/powerpoint/2010/main" val="1754425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グループ化 17"/>
          <p:cNvGrpSpPr/>
          <p:nvPr/>
        </p:nvGrpSpPr>
        <p:grpSpPr>
          <a:xfrm>
            <a:off x="4724958" y="997809"/>
            <a:ext cx="7024356" cy="5400000"/>
            <a:chOff x="4724958" y="997809"/>
            <a:chExt cx="7024356" cy="5400000"/>
          </a:xfrm>
        </p:grpSpPr>
        <p:sp>
          <p:nvSpPr>
            <p:cNvPr id="16" name="正方形/長方形 15"/>
            <p:cNvSpPr/>
            <p:nvPr/>
          </p:nvSpPr>
          <p:spPr>
            <a:xfrm>
              <a:off x="4724958" y="997809"/>
              <a:ext cx="7024356" cy="5400000"/>
            </a:xfrm>
            <a:prstGeom prst="rect">
              <a:avLst/>
            </a:prstGeom>
            <a:solidFill>
              <a:srgbClr val="D9EBFF"/>
            </a:solidFill>
            <a:ln w="508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8099957" y="1165576"/>
              <a:ext cx="1620000" cy="504000"/>
            </a:xfrm>
            <a:prstGeom prst="rect">
              <a:avLst/>
            </a:prstGeom>
          </p:spPr>
          <p:txBody>
            <a:bodyPr wrap="none" lIns="0" tIns="0" rIns="0" bIns="36000" anchor="ctr" anchorCtr="0">
              <a:noAutofit/>
            </a:bodyPr>
            <a:lstStyle/>
            <a:p>
              <a:pPr algn="ctr"/>
              <a:r>
                <a:rPr lang="ja-JP" altLang="en-US" sz="3200" b="1" dirty="0">
                  <a:solidFill>
                    <a:srgbClr val="0064D2"/>
                  </a:solidFill>
                  <a:latin typeface="東芝 Pゴシック" panose="020B0500000000000000" pitchFamily="50" charset="-128"/>
                  <a:ea typeface="東芝 Pゴシック" panose="020B0500000000000000" pitchFamily="50" charset="-128"/>
                </a:rPr>
                <a:t>目指す姿</a:t>
              </a:r>
              <a:endParaRPr lang="en-US" altLang="ja-JP" sz="3200" b="1" dirty="0">
                <a:solidFill>
                  <a:srgbClr val="0064D2"/>
                </a:solidFill>
                <a:latin typeface="東芝 Pゴシック" panose="020B0500000000000000" pitchFamily="50" charset="-128"/>
                <a:ea typeface="東芝 Pゴシック" panose="020B0500000000000000" pitchFamily="50" charset="-128"/>
              </a:endParaRPr>
            </a:p>
          </p:txBody>
        </p:sp>
        <p:sp>
          <p:nvSpPr>
            <p:cNvPr id="8" name="正方形/長方形 7"/>
            <p:cNvSpPr/>
            <p:nvPr/>
          </p:nvSpPr>
          <p:spPr>
            <a:xfrm>
              <a:off x="6659957" y="5866460"/>
              <a:ext cx="4500000" cy="324000"/>
            </a:xfrm>
            <a:prstGeom prst="rect">
              <a:avLst/>
            </a:prstGeom>
          </p:spPr>
          <p:txBody>
            <a:bodyPr wrap="none" lIns="0" tIns="0" rIns="0" bIns="0" anchor="ctr" anchorCtr="0">
              <a:noAutofit/>
            </a:bodyPr>
            <a:lstStyle/>
            <a:p>
              <a:pPr algn="ctr"/>
              <a:r>
                <a:rPr lang="ja-JP" altLang="en-US" dirty="0">
                  <a:solidFill>
                    <a:srgbClr val="0064D2"/>
                  </a:solidFill>
                  <a:latin typeface="東芝 Pゴシック" panose="020B0500000000000000" pitchFamily="50" charset="-128"/>
                  <a:ea typeface="東芝 Pゴシック" panose="020B0500000000000000" pitchFamily="50" charset="-128"/>
                </a:rPr>
                <a:t>サイロを取り払い、コラボレーションが各所で発生！</a:t>
              </a:r>
              <a:endParaRPr lang="en-US" altLang="ja-JP" dirty="0">
                <a:solidFill>
                  <a:srgbClr val="0064D2"/>
                </a:solidFill>
                <a:latin typeface="東芝 Pゴシック" panose="020B0500000000000000" pitchFamily="50" charset="-128"/>
                <a:ea typeface="東芝 Pゴシック" panose="020B0500000000000000" pitchFamily="50" charset="-128"/>
              </a:endParaRPr>
            </a:p>
          </p:txBody>
        </p:sp>
        <p:pic>
          <p:nvPicPr>
            <p:cNvPr id="9" name="図 8"/>
            <p:cNvPicPr>
              <a:picLocks noChangeAspect="1"/>
            </p:cNvPicPr>
            <p:nvPr/>
          </p:nvPicPr>
          <p:blipFill>
            <a:blip r:embed="rId3"/>
            <a:stretch>
              <a:fillRect/>
            </a:stretch>
          </p:blipFill>
          <p:spPr>
            <a:xfrm>
              <a:off x="6458712" y="1648009"/>
              <a:ext cx="4923554" cy="4311436"/>
            </a:xfrm>
            <a:prstGeom prst="rect">
              <a:avLst/>
            </a:prstGeom>
          </p:spPr>
        </p:pic>
      </p:grpSp>
      <p:sp>
        <p:nvSpPr>
          <p:cNvPr id="2" name="ホームベース 1"/>
          <p:cNvSpPr/>
          <p:nvPr/>
        </p:nvSpPr>
        <p:spPr>
          <a:xfrm>
            <a:off x="442686" y="997809"/>
            <a:ext cx="5832000" cy="5400000"/>
          </a:xfrm>
          <a:prstGeom prst="homePlate">
            <a:avLst>
              <a:gd name="adj" fmla="val 14335"/>
            </a:avLst>
          </a:prstGeom>
          <a:solidFill>
            <a:schemeClr val="bg2"/>
          </a:solidFill>
          <a:ln w="508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rotWithShape="1">
          <a:blip r:embed="rId4"/>
          <a:srcRect t="2533" b="5763"/>
          <a:stretch/>
        </p:blipFill>
        <p:spPr>
          <a:xfrm>
            <a:off x="939072" y="1903800"/>
            <a:ext cx="4213993" cy="3708000"/>
          </a:xfrm>
          <a:prstGeom prst="rect">
            <a:avLst/>
          </a:prstGeom>
        </p:spPr>
      </p:pic>
      <p:sp>
        <p:nvSpPr>
          <p:cNvPr id="3" name="タイトル 2"/>
          <p:cNvSpPr>
            <a:spLocks noGrp="1"/>
          </p:cNvSpPr>
          <p:nvPr>
            <p:ph type="title"/>
          </p:nvPr>
        </p:nvSpPr>
        <p:spPr/>
        <p:txBody>
          <a:bodyPr/>
          <a:lstStyle/>
          <a:p>
            <a:pPr marL="0"/>
            <a:r>
              <a:rPr lang="en-US" altLang="ja-JP" sz="2800" dirty="0">
                <a:latin typeface="東芝 Pゴシック" panose="020B0500000000000000" pitchFamily="50" charset="-128"/>
                <a:ea typeface="東芝 Pゴシック" panose="020B0500000000000000" pitchFamily="50" charset="-128"/>
              </a:rPr>
              <a:t>1-2</a:t>
            </a:r>
            <a:r>
              <a:rPr lang="ja-JP" altLang="en-US" sz="2800" dirty="0">
                <a:latin typeface="東芝 Pゴシック" panose="020B0500000000000000" pitchFamily="50" charset="-128"/>
                <a:ea typeface="東芝 Pゴシック" panose="020B0500000000000000" pitchFamily="50" charset="-128"/>
              </a:rPr>
              <a:t>　</a:t>
            </a:r>
            <a:r>
              <a:rPr lang="en-US" altLang="ja-JP" sz="3200" dirty="0">
                <a:latin typeface="Toshiba Sans" panose="020B0503030403020204" pitchFamily="34" charset="0"/>
                <a:ea typeface="Toshiba Sans" panose="020B0503030403020204" pitchFamily="34" charset="0"/>
              </a:rPr>
              <a:t>InnerSource</a:t>
            </a:r>
            <a:r>
              <a:rPr lang="en-US" altLang="ja-JP" sz="2800" dirty="0">
                <a:latin typeface="東芝 Pゴシック" panose="020B0500000000000000" pitchFamily="50" charset="-128"/>
                <a:ea typeface="東芝 Pゴシック" panose="020B0500000000000000" pitchFamily="50" charset="-128"/>
              </a:rPr>
              <a:t> </a:t>
            </a:r>
            <a:r>
              <a:rPr lang="ja-JP" altLang="en-US" sz="2800" dirty="0">
                <a:latin typeface="東芝 Pゴシック" panose="020B0500000000000000" pitchFamily="50" charset="-128"/>
                <a:ea typeface="東芝 Pゴシック" panose="020B0500000000000000" pitchFamily="50" charset="-128"/>
              </a:rPr>
              <a:t>で共創を実現</a:t>
            </a:r>
            <a:endParaRPr lang="en-US" altLang="ja-JP" sz="2800" dirty="0">
              <a:latin typeface="東芝 Pゴシック" panose="020B0500000000000000" pitchFamily="50" charset="-128"/>
              <a:ea typeface="東芝 Pゴシック" panose="020B0500000000000000" pitchFamily="50" charset="-128"/>
            </a:endParaRPr>
          </a:p>
        </p:txBody>
      </p:sp>
      <p:sp>
        <p:nvSpPr>
          <p:cNvPr id="4" name="正方形/長方形 3"/>
          <p:cNvSpPr/>
          <p:nvPr/>
        </p:nvSpPr>
        <p:spPr>
          <a:xfrm>
            <a:off x="2236068" y="1165576"/>
            <a:ext cx="1620000" cy="504000"/>
          </a:xfrm>
          <a:prstGeom prst="rect">
            <a:avLst/>
          </a:prstGeom>
        </p:spPr>
        <p:txBody>
          <a:bodyPr wrap="none" lIns="0" tIns="0" rIns="0" bIns="36000" anchor="ctr" anchorCtr="0">
            <a:noAutofit/>
          </a:bodyPr>
          <a:lstStyle/>
          <a:p>
            <a:pPr algn="ctr"/>
            <a:r>
              <a:rPr lang="ja-JP" altLang="en-US" sz="3200" b="1" dirty="0">
                <a:solidFill>
                  <a:schemeClr val="accent5">
                    <a:lumMod val="75000"/>
                  </a:schemeClr>
                </a:solidFill>
                <a:latin typeface="東芝 Pゴシック" panose="020B0500000000000000" pitchFamily="50" charset="-128"/>
                <a:ea typeface="東芝 Pゴシック" panose="020B0500000000000000" pitchFamily="50" charset="-128"/>
              </a:rPr>
              <a:t>今まで</a:t>
            </a:r>
            <a:endParaRPr lang="en-US" altLang="ja-JP" sz="3200" b="1" dirty="0">
              <a:solidFill>
                <a:schemeClr val="accent5">
                  <a:lumMod val="75000"/>
                </a:schemeClr>
              </a:solidFill>
              <a:latin typeface="東芝 Pゴシック" panose="020B0500000000000000" pitchFamily="50" charset="-128"/>
              <a:ea typeface="東芝 Pゴシック" panose="020B0500000000000000" pitchFamily="50" charset="-128"/>
            </a:endParaRPr>
          </a:p>
        </p:txBody>
      </p:sp>
      <p:sp>
        <p:nvSpPr>
          <p:cNvPr id="7" name="正方形/長方形 6"/>
          <p:cNvSpPr/>
          <p:nvPr/>
        </p:nvSpPr>
        <p:spPr>
          <a:xfrm>
            <a:off x="796068" y="5650460"/>
            <a:ext cx="4500000" cy="540000"/>
          </a:xfrm>
          <a:prstGeom prst="rect">
            <a:avLst/>
          </a:prstGeom>
          <a:noFill/>
        </p:spPr>
        <p:txBody>
          <a:bodyPr wrap="none" lIns="0" tIns="0" rIns="0" bIns="0" anchor="ctr" anchorCtr="0">
            <a:noAutofit/>
          </a:bodyPr>
          <a:lstStyle/>
          <a:p>
            <a:pPr algn="ctr"/>
            <a:r>
              <a:rPr lang="ja-JP" altLang="en-US" dirty="0">
                <a:solidFill>
                  <a:srgbClr val="CECED0">
                    <a:lumMod val="50000"/>
                  </a:srgbClr>
                </a:solidFill>
                <a:latin typeface="東芝 Pゴシック" panose="020B0500000000000000" pitchFamily="50" charset="-128"/>
                <a:ea typeface="東芝 Pゴシック" panose="020B0500000000000000" pitchFamily="50" charset="-128"/>
              </a:rPr>
              <a:t>サイロごとに閉じている</a:t>
            </a:r>
            <a:br>
              <a:rPr lang="en-US" altLang="ja-JP" dirty="0">
                <a:solidFill>
                  <a:srgbClr val="CECED0">
                    <a:lumMod val="50000"/>
                  </a:srgbClr>
                </a:solidFill>
                <a:latin typeface="東芝 Pゴシック" panose="020B0500000000000000" pitchFamily="50" charset="-128"/>
                <a:ea typeface="東芝 Pゴシック" panose="020B0500000000000000" pitchFamily="50" charset="-128"/>
              </a:rPr>
            </a:br>
            <a:r>
              <a:rPr lang="ja-JP" altLang="en-US" dirty="0">
                <a:solidFill>
                  <a:srgbClr val="CECED0">
                    <a:lumMod val="50000"/>
                  </a:srgbClr>
                </a:solidFill>
                <a:latin typeface="東芝 Pゴシック" panose="020B0500000000000000" pitchFamily="50" charset="-128"/>
                <a:ea typeface="東芝 Pゴシック" panose="020B0500000000000000" pitchFamily="50" charset="-128"/>
              </a:rPr>
              <a:t>何をしているか自部門以外のことは知らない</a:t>
            </a:r>
            <a:endParaRPr lang="en-US" altLang="ja-JP" dirty="0">
              <a:solidFill>
                <a:srgbClr val="CECED0">
                  <a:lumMod val="50000"/>
                </a:srgbClr>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236050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marL="0"/>
            <a:r>
              <a:rPr lang="ja-JP" altLang="ja-JP" sz="2800" dirty="0">
                <a:latin typeface="東芝 Pゴシック" panose="020B0500000000000000" pitchFamily="50" charset="-128"/>
                <a:ea typeface="東芝 Pゴシック" panose="020B0500000000000000" pitchFamily="50" charset="-128"/>
              </a:rPr>
              <a:t>1-3</a:t>
            </a:r>
            <a:r>
              <a:rPr lang="ja-JP" altLang="en-US" sz="2800" dirty="0">
                <a:latin typeface="東芝 Pゴシック" panose="020B0500000000000000" pitchFamily="50" charset="-128"/>
                <a:ea typeface="東芝 Pゴシック" panose="020B0500000000000000" pitchFamily="50" charset="-128"/>
              </a:rPr>
              <a:t>　</a:t>
            </a:r>
            <a:r>
              <a:rPr lang="ja-JP" altLang="ja-JP" sz="2800" dirty="0">
                <a:latin typeface="東芝 Pゴシック" panose="020B0500000000000000" pitchFamily="50" charset="-128"/>
                <a:ea typeface="東芝 Pゴシック" panose="020B0500000000000000" pitchFamily="50" charset="-128"/>
              </a:rPr>
              <a:t>どのように</a:t>
            </a:r>
            <a:r>
              <a:rPr lang="en-US" altLang="ja-JP" sz="2800" dirty="0">
                <a:latin typeface="東芝 Pゴシック" panose="020B0500000000000000" pitchFamily="50" charset="-128"/>
                <a:ea typeface="東芝 Pゴシック" panose="020B0500000000000000" pitchFamily="50" charset="-128"/>
              </a:rPr>
              <a:t> </a:t>
            </a:r>
            <a:r>
              <a:rPr lang="ja-JP" altLang="ja-JP" sz="3200" dirty="0">
                <a:latin typeface="Toshiba Sans" panose="020B0503030403020204" pitchFamily="34" charset="0"/>
                <a:ea typeface="東芝 Pゴシック" panose="020B0500000000000000" pitchFamily="50" charset="-128"/>
              </a:rPr>
              <a:t>InnerSource</a:t>
            </a:r>
            <a:r>
              <a:rPr lang="en-US" altLang="ja-JP" sz="2800" dirty="0">
                <a:latin typeface="東芝 Pゴシック" panose="020B0500000000000000" pitchFamily="50" charset="-128"/>
                <a:ea typeface="東芝 Pゴシック" panose="020B0500000000000000" pitchFamily="50" charset="-128"/>
              </a:rPr>
              <a:t> </a:t>
            </a:r>
            <a:r>
              <a:rPr lang="ja-JP" altLang="ja-JP" sz="2800" dirty="0">
                <a:latin typeface="東芝 Pゴシック" panose="020B0500000000000000" pitchFamily="50" charset="-128"/>
                <a:ea typeface="東芝 Pゴシック" panose="020B0500000000000000" pitchFamily="50" charset="-128"/>
              </a:rPr>
              <a:t>は機能するの</a:t>
            </a:r>
            <a:r>
              <a:rPr lang="ja-JP" altLang="en-US" sz="2800" dirty="0">
                <a:latin typeface="東芝 Pゴシック" panose="020B0500000000000000" pitchFamily="50" charset="-128"/>
                <a:ea typeface="東芝 Pゴシック" panose="020B0500000000000000" pitchFamily="50" charset="-128"/>
              </a:rPr>
              <a:t>か？</a:t>
            </a:r>
            <a:endParaRPr lang="en-US" altLang="ja-JP" sz="2800" dirty="0">
              <a:latin typeface="東芝 Pゴシック" panose="020B0500000000000000" pitchFamily="50" charset="-128"/>
              <a:ea typeface="東芝 Pゴシック" panose="020B0500000000000000" pitchFamily="50" charset="-128"/>
            </a:endParaRPr>
          </a:p>
        </p:txBody>
      </p:sp>
      <p:sp>
        <p:nvSpPr>
          <p:cNvPr id="9" name="テキスト ボックス 8"/>
          <p:cNvSpPr txBox="1"/>
          <p:nvPr/>
        </p:nvSpPr>
        <p:spPr>
          <a:xfrm>
            <a:off x="468086" y="958796"/>
            <a:ext cx="1440000" cy="432000"/>
          </a:xfrm>
          <a:prstGeom prst="rect">
            <a:avLst/>
          </a:prstGeom>
          <a:solidFill>
            <a:schemeClr val="accent3">
              <a:lumMod val="75000"/>
            </a:schemeClr>
          </a:solidFill>
          <a:ln>
            <a:noFill/>
          </a:ln>
        </p:spPr>
        <p:txBody>
          <a:bodyPr wrap="square" lIns="0" tIns="0" rIns="0" bIns="0" rtlCol="0" anchor="ctr" anchorCtr="0">
            <a:noAutofit/>
          </a:bodyPr>
          <a:lstStyle/>
          <a:p>
            <a:pPr algn="ctr"/>
            <a:r>
              <a:rPr lang="ja-JP" altLang="en-US" sz="2400" b="1" dirty="0">
                <a:solidFill>
                  <a:srgbClr val="FFFFFF"/>
                </a:solidFill>
                <a:latin typeface="東芝 Pゴシック" panose="020B0500000000000000" pitchFamily="50" charset="-128"/>
                <a:ea typeface="東芝 Pゴシック" panose="020B0500000000000000" pitchFamily="50" charset="-128"/>
              </a:rPr>
              <a:t>ケース</a:t>
            </a:r>
            <a:endParaRPr lang="ja-JP" altLang="en-US" b="1" dirty="0">
              <a:solidFill>
                <a:srgbClr val="FFFFFF"/>
              </a:solidFill>
              <a:latin typeface="東芝 Pゴシック" panose="020B0500000000000000" pitchFamily="50" charset="-128"/>
              <a:ea typeface="東芝 Pゴシック" panose="020B0500000000000000" pitchFamily="50" charset="-128"/>
            </a:endParaRPr>
          </a:p>
        </p:txBody>
      </p:sp>
      <p:sp>
        <p:nvSpPr>
          <p:cNvPr id="10" name="楕円 35"/>
          <p:cNvSpPr>
            <a:spLocks noChangeAspect="1"/>
          </p:cNvSpPr>
          <p:nvPr/>
        </p:nvSpPr>
        <p:spPr>
          <a:xfrm>
            <a:off x="522516" y="3028249"/>
            <a:ext cx="1620000" cy="16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ts val="3800"/>
              </a:lnSpc>
            </a:pPr>
            <a:r>
              <a:rPr lang="ja-JP" altLang="en-US" sz="2800" dirty="0">
                <a:solidFill>
                  <a:srgbClr val="FFFFFF"/>
                </a:solidFill>
                <a:latin typeface="東芝 Pゴシック" panose="020B0500000000000000" pitchFamily="50" charset="-128"/>
                <a:ea typeface="東芝 Pゴシック" panose="020B0500000000000000" pitchFamily="50" charset="-128"/>
              </a:rPr>
              <a:t>チーム</a:t>
            </a:r>
            <a:endParaRPr lang="en-US" altLang="ja-JP" sz="2800" dirty="0">
              <a:solidFill>
                <a:srgbClr val="FFFFFF"/>
              </a:solidFill>
              <a:latin typeface="東芝 Pゴシック" panose="020B0500000000000000" pitchFamily="50" charset="-128"/>
              <a:ea typeface="東芝 Pゴシック" panose="020B0500000000000000" pitchFamily="50" charset="-128"/>
            </a:endParaRPr>
          </a:p>
          <a:p>
            <a:pPr algn="ctr">
              <a:lnSpc>
                <a:spcPts val="3800"/>
              </a:lnSpc>
            </a:pPr>
            <a:r>
              <a:rPr lang="en-US" altLang="ja-JP" sz="4000" b="1" dirty="0">
                <a:solidFill>
                  <a:srgbClr val="FFFFFF"/>
                </a:solidFill>
                <a:latin typeface="東芝 Pゴシック" panose="020B0500000000000000" pitchFamily="50" charset="-128"/>
                <a:ea typeface="東芝 Pゴシック" panose="020B0500000000000000" pitchFamily="50" charset="-128"/>
              </a:rPr>
              <a:t>A</a:t>
            </a:r>
            <a:endParaRPr lang="ja-JP" altLang="en-US" sz="4000" b="1" dirty="0">
              <a:solidFill>
                <a:srgbClr val="FFFFFF"/>
              </a:solidFill>
              <a:latin typeface="東芝 Pゴシック" panose="020B0500000000000000" pitchFamily="50" charset="-128"/>
              <a:ea typeface="東芝 Pゴシック" panose="020B0500000000000000" pitchFamily="50" charset="-128"/>
            </a:endParaRPr>
          </a:p>
        </p:txBody>
      </p:sp>
      <p:sp>
        <p:nvSpPr>
          <p:cNvPr id="11" name="楕円 36"/>
          <p:cNvSpPr>
            <a:spLocks noChangeAspect="1"/>
          </p:cNvSpPr>
          <p:nvPr/>
        </p:nvSpPr>
        <p:spPr>
          <a:xfrm>
            <a:off x="10049484" y="3028249"/>
            <a:ext cx="1620000" cy="1620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ts val="3800"/>
              </a:lnSpc>
            </a:pPr>
            <a:r>
              <a:rPr lang="ja-JP" altLang="en-US" sz="2800" dirty="0">
                <a:solidFill>
                  <a:srgbClr val="FFFFFF"/>
                </a:solidFill>
                <a:latin typeface="東芝 Pゴシック" panose="020B0500000000000000" pitchFamily="50" charset="-128"/>
                <a:ea typeface="東芝 Pゴシック" panose="020B0500000000000000" pitchFamily="50" charset="-128"/>
              </a:rPr>
              <a:t>チーム</a:t>
            </a:r>
            <a:endParaRPr lang="en-US" altLang="ja-JP" sz="2800" dirty="0">
              <a:solidFill>
                <a:srgbClr val="FFFFFF"/>
              </a:solidFill>
              <a:latin typeface="東芝 Pゴシック" panose="020B0500000000000000" pitchFamily="50" charset="-128"/>
              <a:ea typeface="東芝 Pゴシック" panose="020B0500000000000000" pitchFamily="50" charset="-128"/>
            </a:endParaRPr>
          </a:p>
          <a:p>
            <a:pPr algn="ctr">
              <a:lnSpc>
                <a:spcPts val="3800"/>
              </a:lnSpc>
            </a:pPr>
            <a:r>
              <a:rPr lang="en-US" altLang="ja-JP" sz="4000" b="1" dirty="0">
                <a:solidFill>
                  <a:srgbClr val="FFFFFF"/>
                </a:solidFill>
                <a:latin typeface="東芝 Pゴシック" panose="020B0500000000000000" pitchFamily="50" charset="-128"/>
                <a:ea typeface="東芝 Pゴシック" panose="020B0500000000000000" pitchFamily="50" charset="-128"/>
              </a:rPr>
              <a:t>B</a:t>
            </a:r>
            <a:endParaRPr lang="ja-JP" altLang="en-US" sz="4000" b="1" dirty="0">
              <a:solidFill>
                <a:srgbClr val="FFFFFF"/>
              </a:solidFill>
              <a:latin typeface="東芝 Pゴシック" panose="020B0500000000000000" pitchFamily="50" charset="-128"/>
              <a:ea typeface="東芝 Pゴシック" panose="020B0500000000000000" pitchFamily="50" charset="-128"/>
            </a:endParaRPr>
          </a:p>
        </p:txBody>
      </p:sp>
      <p:grpSp>
        <p:nvGrpSpPr>
          <p:cNvPr id="2" name="グループ化 1"/>
          <p:cNvGrpSpPr/>
          <p:nvPr/>
        </p:nvGrpSpPr>
        <p:grpSpPr>
          <a:xfrm>
            <a:off x="3201351" y="2653662"/>
            <a:ext cx="5688000" cy="407245"/>
            <a:chOff x="3201351" y="2653662"/>
            <a:chExt cx="5688000" cy="407245"/>
          </a:xfrm>
        </p:grpSpPr>
        <p:sp>
          <p:nvSpPr>
            <p:cNvPr id="12" name="テキスト ボックス 11"/>
            <p:cNvSpPr txBox="1"/>
            <p:nvPr/>
          </p:nvSpPr>
          <p:spPr>
            <a:xfrm>
              <a:off x="5004625" y="2653662"/>
              <a:ext cx="2520000" cy="360000"/>
            </a:xfrm>
            <a:prstGeom prst="rect">
              <a:avLst/>
            </a:prstGeom>
            <a:noFill/>
          </p:spPr>
          <p:txBody>
            <a:bodyPr wrap="square" lIns="0" tIns="0" rIns="0" bIns="0" rtlCol="0" anchor="ctr" anchorCtr="0">
              <a:noAutofit/>
            </a:bodyPr>
            <a:lstStyle/>
            <a:p>
              <a:pPr algn="ctr"/>
              <a:r>
                <a:rPr lang="ja-JP" altLang="en-US" sz="2200" dirty="0">
                  <a:solidFill>
                    <a:srgbClr val="644080"/>
                  </a:solidFill>
                  <a:latin typeface="東芝 Pゴシック" panose="020B0500000000000000" pitchFamily="50" charset="-128"/>
                  <a:ea typeface="東芝 Pゴシック" panose="020B0500000000000000" pitchFamily="50" charset="-128"/>
                </a:rPr>
                <a:t>機能を使いたい！</a:t>
              </a:r>
            </a:p>
          </p:txBody>
        </p:sp>
        <p:cxnSp>
          <p:nvCxnSpPr>
            <p:cNvPr id="13" name="直線矢印コネクタ 12"/>
            <p:cNvCxnSpPr/>
            <p:nvPr/>
          </p:nvCxnSpPr>
          <p:spPr>
            <a:xfrm flipH="1" flipV="1">
              <a:off x="3201351" y="3060907"/>
              <a:ext cx="5688000" cy="0"/>
            </a:xfrm>
            <a:prstGeom prst="straightConnector1">
              <a:avLst/>
            </a:prstGeom>
            <a:ln w="38100" cap="rnd">
              <a:solidFill>
                <a:schemeClr val="accent4">
                  <a:lumMod val="60000"/>
                  <a:lumOff val="40000"/>
                </a:schemeClr>
              </a:solidFill>
              <a:round/>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3252000" y="3173636"/>
            <a:ext cx="5688000" cy="664613"/>
            <a:chOff x="3252000" y="3173636"/>
            <a:chExt cx="5688000" cy="664613"/>
          </a:xfrm>
        </p:grpSpPr>
        <p:cxnSp>
          <p:nvCxnSpPr>
            <p:cNvPr id="14" name="直線矢印コネクタ 13"/>
            <p:cNvCxnSpPr/>
            <p:nvPr/>
          </p:nvCxnSpPr>
          <p:spPr>
            <a:xfrm>
              <a:off x="3252000" y="3838249"/>
              <a:ext cx="5688000" cy="0"/>
            </a:xfrm>
            <a:prstGeom prst="straightConnector1">
              <a:avLst/>
            </a:prstGeom>
            <a:ln w="3810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565500" y="3173636"/>
              <a:ext cx="5040000" cy="612000"/>
            </a:xfrm>
            <a:prstGeom prst="rect">
              <a:avLst/>
            </a:prstGeom>
            <a:noFill/>
          </p:spPr>
          <p:txBody>
            <a:bodyPr wrap="square" lIns="0" tIns="0" rIns="0" bIns="0" rtlCol="0" anchor="ctr" anchorCtr="0">
              <a:noAutofit/>
            </a:bodyPr>
            <a:lstStyle/>
            <a:p>
              <a:pPr algn="ctr">
                <a:lnSpc>
                  <a:spcPts val="2400"/>
                </a:lnSpc>
              </a:pPr>
              <a:r>
                <a:rPr lang="ja-JP" altLang="ja-JP" sz="2200" dirty="0">
                  <a:solidFill>
                    <a:srgbClr val="64AFE1">
                      <a:lumMod val="75000"/>
                    </a:srgbClr>
                  </a:solidFill>
                  <a:latin typeface="東芝 Pゴシック" panose="020B0500000000000000" pitchFamily="50" charset="-128"/>
                  <a:ea typeface="東芝 Pゴシック" panose="020B0500000000000000" pitchFamily="50" charset="-128"/>
                </a:rPr>
                <a:t>期限内に実装して</a:t>
              </a:r>
              <a:endParaRPr lang="en-US" altLang="ja-JP" sz="2200" dirty="0">
                <a:solidFill>
                  <a:srgbClr val="64AFE1">
                    <a:lumMod val="75000"/>
                  </a:srgbClr>
                </a:solidFill>
                <a:latin typeface="東芝 Pゴシック" panose="020B0500000000000000" pitchFamily="50" charset="-128"/>
                <a:ea typeface="東芝 Pゴシック" panose="020B0500000000000000" pitchFamily="50" charset="-128"/>
              </a:endParaRPr>
            </a:p>
            <a:p>
              <a:pPr algn="ctr">
                <a:lnSpc>
                  <a:spcPts val="2400"/>
                </a:lnSpc>
              </a:pPr>
              <a:r>
                <a:rPr lang="en-US" altLang="ja-JP" sz="2200" dirty="0">
                  <a:solidFill>
                    <a:srgbClr val="64AFE1">
                      <a:lumMod val="75000"/>
                    </a:srgbClr>
                  </a:solidFill>
                  <a:latin typeface="東芝 Pゴシック" panose="020B0500000000000000" pitchFamily="50" charset="-128"/>
                  <a:ea typeface="東芝 Pゴシック" panose="020B0500000000000000" pitchFamily="50" charset="-128"/>
                </a:rPr>
                <a:t>B</a:t>
              </a:r>
              <a:r>
                <a:rPr lang="ja-JP" altLang="ja-JP" sz="2200" dirty="0">
                  <a:solidFill>
                    <a:srgbClr val="64AFE1">
                      <a:lumMod val="75000"/>
                    </a:srgbClr>
                  </a:solidFill>
                  <a:latin typeface="東芝 Pゴシック" panose="020B0500000000000000" pitchFamily="50" charset="-128"/>
                  <a:ea typeface="東芝 Pゴシック" panose="020B0500000000000000" pitchFamily="50" charset="-128"/>
                </a:rPr>
                <a:t>チームにリリースすることは</a:t>
              </a:r>
              <a:r>
                <a:rPr lang="ja-JP" altLang="en-US" sz="2200" dirty="0">
                  <a:solidFill>
                    <a:srgbClr val="64AFE1">
                      <a:lumMod val="75000"/>
                    </a:srgbClr>
                  </a:solidFill>
                  <a:latin typeface="東芝 Pゴシック" panose="020B0500000000000000" pitchFamily="50" charset="-128"/>
                  <a:ea typeface="東芝 Pゴシック" panose="020B0500000000000000" pitchFamily="50" charset="-128"/>
                </a:rPr>
                <a:t>できない・・・</a:t>
              </a:r>
            </a:p>
          </p:txBody>
        </p:sp>
      </p:grpSp>
      <p:sp>
        <p:nvSpPr>
          <p:cNvPr id="26" name="テキスト ボックス 25"/>
          <p:cNvSpPr txBox="1"/>
          <p:nvPr/>
        </p:nvSpPr>
        <p:spPr>
          <a:xfrm>
            <a:off x="10341211" y="2601215"/>
            <a:ext cx="1008000" cy="324000"/>
          </a:xfrm>
          <a:prstGeom prst="rect">
            <a:avLst/>
          </a:prstGeom>
          <a:noFill/>
        </p:spPr>
        <p:txBody>
          <a:bodyPr wrap="none" lIns="0" tIns="0" rIns="0" bIns="0" rtlCol="0" anchor="ctr" anchorCtr="0">
            <a:noAutofit/>
          </a:bodyPr>
          <a:lstStyle/>
          <a:p>
            <a:pPr algn="ctr"/>
            <a:r>
              <a:rPr lang="ja-JP" altLang="en-US" sz="2400" b="1" dirty="0">
                <a:solidFill>
                  <a:srgbClr val="644080"/>
                </a:solidFill>
                <a:latin typeface="東芝 Pゴシック" panose="020B0500000000000000" pitchFamily="50" charset="-128"/>
                <a:ea typeface="東芝 Pゴシック" panose="020B0500000000000000" pitchFamily="50" charset="-128"/>
              </a:rPr>
              <a:t>ゲスト</a:t>
            </a:r>
          </a:p>
        </p:txBody>
      </p:sp>
      <p:sp>
        <p:nvSpPr>
          <p:cNvPr id="27" name="テキスト ボックス 26"/>
          <p:cNvSpPr txBox="1"/>
          <p:nvPr/>
        </p:nvSpPr>
        <p:spPr>
          <a:xfrm>
            <a:off x="826694" y="2601215"/>
            <a:ext cx="1008000" cy="324000"/>
          </a:xfrm>
          <a:prstGeom prst="rect">
            <a:avLst/>
          </a:prstGeom>
          <a:noFill/>
        </p:spPr>
        <p:txBody>
          <a:bodyPr wrap="none" lIns="0" tIns="0" rIns="0" bIns="0" rtlCol="0" anchor="ctr" anchorCtr="0">
            <a:noAutofit/>
          </a:bodyPr>
          <a:lstStyle/>
          <a:p>
            <a:pPr algn="ctr"/>
            <a:r>
              <a:rPr lang="ja-JP" altLang="en-US" sz="2400" b="1" dirty="0">
                <a:solidFill>
                  <a:srgbClr val="64AFE1">
                    <a:lumMod val="75000"/>
                  </a:srgbClr>
                </a:solidFill>
                <a:latin typeface="東芝 Pゴシック" panose="020B0500000000000000" pitchFamily="50" charset="-128"/>
                <a:ea typeface="東芝 Pゴシック" panose="020B0500000000000000" pitchFamily="50" charset="-128"/>
              </a:rPr>
              <a:t>ホスト</a:t>
            </a:r>
          </a:p>
        </p:txBody>
      </p:sp>
      <p:sp>
        <p:nvSpPr>
          <p:cNvPr id="29" name="テキスト ボックス 28"/>
          <p:cNvSpPr txBox="1"/>
          <p:nvPr/>
        </p:nvSpPr>
        <p:spPr>
          <a:xfrm>
            <a:off x="362614" y="1407822"/>
            <a:ext cx="11564829" cy="461665"/>
          </a:xfrm>
          <a:prstGeom prst="rect">
            <a:avLst/>
          </a:prstGeom>
          <a:noFill/>
        </p:spPr>
        <p:txBody>
          <a:bodyPr wrap="square" rtlCol="0">
            <a:spAutoFit/>
          </a:bodyPr>
          <a:lstStyle/>
          <a:p>
            <a:r>
              <a:rPr lang="ja-JP" altLang="ja-JP" sz="2400" b="1" dirty="0">
                <a:solidFill>
                  <a:schemeClr val="accent3">
                    <a:lumMod val="75000"/>
                  </a:schemeClr>
                </a:solidFill>
                <a:latin typeface="東芝 Pゴシック" panose="020B0500000000000000" pitchFamily="50" charset="-128"/>
                <a:ea typeface="東芝 Pゴシック" panose="020B0500000000000000" pitchFamily="50" charset="-128"/>
              </a:rPr>
              <a:t>Aチームが提供</a:t>
            </a:r>
            <a:r>
              <a:rPr lang="ja-JP" altLang="en-US" sz="2400" b="1" dirty="0">
                <a:solidFill>
                  <a:schemeClr val="accent3">
                    <a:lumMod val="75000"/>
                  </a:schemeClr>
                </a:solidFill>
                <a:latin typeface="東芝 Pゴシック" panose="020B0500000000000000" pitchFamily="50" charset="-128"/>
                <a:ea typeface="東芝 Pゴシック" panose="020B0500000000000000" pitchFamily="50" charset="-128"/>
              </a:rPr>
              <a:t>す</a:t>
            </a:r>
            <a:r>
              <a:rPr lang="ja-JP" altLang="ja-JP" sz="2400" b="1" dirty="0">
                <a:solidFill>
                  <a:schemeClr val="accent3">
                    <a:lumMod val="75000"/>
                  </a:schemeClr>
                </a:solidFill>
                <a:latin typeface="東芝 Pゴシック" panose="020B0500000000000000" pitchFamily="50" charset="-128"/>
                <a:ea typeface="東芝 Pゴシック" panose="020B0500000000000000" pitchFamily="50" charset="-128"/>
              </a:rPr>
              <a:t>るソフトウェアを</a:t>
            </a:r>
            <a:r>
              <a:rPr lang="en-US" altLang="ja-JP" sz="2400" b="1" dirty="0">
                <a:solidFill>
                  <a:schemeClr val="accent3">
                    <a:lumMod val="75000"/>
                  </a:schemeClr>
                </a:solidFill>
                <a:latin typeface="東芝 Pゴシック" panose="020B0500000000000000" pitchFamily="50" charset="-128"/>
                <a:ea typeface="東芝 Pゴシック" panose="020B0500000000000000" pitchFamily="50" charset="-128"/>
              </a:rPr>
              <a:t>B</a:t>
            </a:r>
            <a:r>
              <a:rPr lang="ja-JP" altLang="en-US" sz="2400" b="1" dirty="0">
                <a:solidFill>
                  <a:schemeClr val="accent3">
                    <a:lumMod val="75000"/>
                  </a:schemeClr>
                </a:solidFill>
                <a:latin typeface="東芝 Pゴシック" panose="020B0500000000000000" pitchFamily="50" charset="-128"/>
                <a:ea typeface="東芝 Pゴシック" panose="020B0500000000000000" pitchFamily="50" charset="-128"/>
              </a:rPr>
              <a:t>チームが</a:t>
            </a:r>
            <a:r>
              <a:rPr lang="ja-JP" altLang="ja-JP" sz="2400" b="1" dirty="0">
                <a:solidFill>
                  <a:schemeClr val="accent3">
                    <a:lumMod val="75000"/>
                  </a:schemeClr>
                </a:solidFill>
                <a:latin typeface="東芝 Pゴシック" panose="020B0500000000000000" pitchFamily="50" charset="-128"/>
                <a:ea typeface="東芝 Pゴシック" panose="020B0500000000000000" pitchFamily="50" charset="-128"/>
              </a:rPr>
              <a:t>利用する場合</a:t>
            </a:r>
            <a:endParaRPr lang="ja-JP" altLang="en-US" sz="24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grpSp>
        <p:nvGrpSpPr>
          <p:cNvPr id="5" name="グループ化 4"/>
          <p:cNvGrpSpPr/>
          <p:nvPr/>
        </p:nvGrpSpPr>
        <p:grpSpPr>
          <a:xfrm>
            <a:off x="3243743" y="4159337"/>
            <a:ext cx="5688000" cy="456254"/>
            <a:chOff x="3243743" y="4159337"/>
            <a:chExt cx="5688000" cy="456254"/>
          </a:xfrm>
        </p:grpSpPr>
        <p:cxnSp>
          <p:nvCxnSpPr>
            <p:cNvPr id="30" name="直線矢印コネクタ 29"/>
            <p:cNvCxnSpPr/>
            <p:nvPr/>
          </p:nvCxnSpPr>
          <p:spPr>
            <a:xfrm flipH="1" flipV="1">
              <a:off x="3243743" y="4615591"/>
              <a:ext cx="5688000" cy="0"/>
            </a:xfrm>
            <a:prstGeom prst="straightConnector1">
              <a:avLst/>
            </a:prstGeom>
            <a:ln w="38100" cap="rnd">
              <a:solidFill>
                <a:schemeClr val="accent4">
                  <a:lumMod val="60000"/>
                  <a:lumOff val="40000"/>
                </a:schemeClr>
              </a:solidFill>
              <a:round/>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3518096" y="4159337"/>
              <a:ext cx="5112000" cy="432000"/>
            </a:xfrm>
            <a:prstGeom prst="rect">
              <a:avLst/>
            </a:prstGeom>
            <a:noFill/>
          </p:spPr>
          <p:txBody>
            <a:bodyPr wrap="square" lIns="0" tIns="0" rIns="0" bIns="0" rtlCol="0" anchor="ctr" anchorCtr="0">
              <a:noAutofit/>
            </a:bodyPr>
            <a:lstStyle/>
            <a:p>
              <a:pPr algn="ctr"/>
              <a:r>
                <a:rPr lang="ja-JP" altLang="en-US" sz="2800" dirty="0">
                  <a:solidFill>
                    <a:srgbClr val="644080"/>
                  </a:solidFill>
                  <a:latin typeface="東芝 Pゴシック" panose="020B0500000000000000" pitchFamily="50" charset="-128"/>
                  <a:ea typeface="東芝 Pゴシック" panose="020B0500000000000000" pitchFamily="50" charset="-128"/>
                </a:rPr>
                <a:t>「</a:t>
              </a:r>
              <a:r>
                <a:rPr lang="ja-JP" altLang="en-US" sz="2800" b="1" dirty="0">
                  <a:solidFill>
                    <a:srgbClr val="644080"/>
                  </a:solidFill>
                  <a:latin typeface="東芝 Pゴシック" panose="020B0500000000000000" pitchFamily="50" charset="-128"/>
                  <a:ea typeface="東芝 Pゴシック" panose="020B0500000000000000" pitchFamily="50" charset="-128"/>
                </a:rPr>
                <a:t>コントリビューション</a:t>
              </a:r>
              <a:r>
                <a:rPr lang="ja-JP" altLang="en-US" sz="2800" dirty="0">
                  <a:solidFill>
                    <a:srgbClr val="644080"/>
                  </a:solidFill>
                  <a:latin typeface="東芝 Pゴシック" panose="020B0500000000000000" pitchFamily="50" charset="-128"/>
                  <a:ea typeface="東芝 Pゴシック" panose="020B0500000000000000" pitchFamily="50" charset="-128"/>
                </a:rPr>
                <a:t>」をします！</a:t>
              </a:r>
            </a:p>
          </p:txBody>
        </p:sp>
      </p:grpSp>
      <p:sp>
        <p:nvSpPr>
          <p:cNvPr id="22" name="正方形/長方形 21"/>
          <p:cNvSpPr/>
          <p:nvPr/>
        </p:nvSpPr>
        <p:spPr>
          <a:xfrm>
            <a:off x="9120417" y="3604249"/>
            <a:ext cx="864000" cy="468000"/>
          </a:xfrm>
          <a:prstGeom prst="rect">
            <a:avLst/>
          </a:prstGeom>
        </p:spPr>
        <p:txBody>
          <a:bodyPr wrap="none" lIns="0" tIns="0" rIns="0" bIns="0" anchor="ctr" anchorCtr="0">
            <a:noAutofit/>
          </a:bodyPr>
          <a:lstStyle/>
          <a:p>
            <a:pPr algn="ctr"/>
            <a:r>
              <a:rPr lang="ja-JP" altLang="en-US" sz="3200" b="1" dirty="0">
                <a:solidFill>
                  <a:srgbClr val="644080"/>
                </a:solidFill>
                <a:latin typeface="東芝 Pゴシック" panose="020B0500000000000000" pitchFamily="50" charset="-128"/>
                <a:ea typeface="東芝 Pゴシック" panose="020B0500000000000000" pitchFamily="50" charset="-128"/>
              </a:rPr>
              <a:t>利用</a:t>
            </a:r>
          </a:p>
        </p:txBody>
      </p:sp>
      <p:sp>
        <p:nvSpPr>
          <p:cNvPr id="23" name="正方形/長方形 22"/>
          <p:cNvSpPr/>
          <p:nvPr/>
        </p:nvSpPr>
        <p:spPr>
          <a:xfrm>
            <a:off x="2219290" y="3604249"/>
            <a:ext cx="864000" cy="468000"/>
          </a:xfrm>
          <a:prstGeom prst="rect">
            <a:avLst/>
          </a:prstGeom>
        </p:spPr>
        <p:txBody>
          <a:bodyPr wrap="none" lIns="0" tIns="0" rIns="0" bIns="0" anchor="ctr" anchorCtr="0">
            <a:noAutofit/>
          </a:bodyPr>
          <a:lstStyle/>
          <a:p>
            <a:pPr algn="ctr"/>
            <a:r>
              <a:rPr lang="ja-JP" altLang="en-US" sz="3200" b="1" dirty="0">
                <a:solidFill>
                  <a:srgbClr val="64AFE1">
                    <a:lumMod val="75000"/>
                  </a:srgbClr>
                </a:solidFill>
                <a:latin typeface="東芝 Pゴシック" panose="020B0500000000000000" pitchFamily="50" charset="-128"/>
                <a:ea typeface="東芝 Pゴシック" panose="020B0500000000000000" pitchFamily="50" charset="-128"/>
              </a:rPr>
              <a:t>提供</a:t>
            </a:r>
          </a:p>
        </p:txBody>
      </p:sp>
      <p:grpSp>
        <p:nvGrpSpPr>
          <p:cNvPr id="6" name="グループ化 5"/>
          <p:cNvGrpSpPr/>
          <p:nvPr/>
        </p:nvGrpSpPr>
        <p:grpSpPr>
          <a:xfrm>
            <a:off x="1550413" y="4615591"/>
            <a:ext cx="8790798" cy="1457570"/>
            <a:chOff x="1550413" y="4684557"/>
            <a:chExt cx="8790798" cy="1457570"/>
          </a:xfrm>
        </p:grpSpPr>
        <p:grpSp>
          <p:nvGrpSpPr>
            <p:cNvPr id="36" name="グループ化 35"/>
            <p:cNvGrpSpPr>
              <a:grpSpLocks noChangeAspect="1"/>
            </p:cNvGrpSpPr>
            <p:nvPr/>
          </p:nvGrpSpPr>
          <p:grpSpPr>
            <a:xfrm>
              <a:off x="9003178" y="4684557"/>
              <a:ext cx="1338033" cy="1440000"/>
              <a:chOff x="5607050" y="1830388"/>
              <a:chExt cx="687388" cy="739775"/>
            </a:xfrm>
            <a:solidFill>
              <a:schemeClr val="accent4"/>
            </a:solidFill>
          </p:grpSpPr>
          <p:sp>
            <p:nvSpPr>
              <p:cNvPr id="37" name="Oval 33"/>
              <p:cNvSpPr>
                <a:spLocks noChangeArrowheads="1"/>
              </p:cNvSpPr>
              <p:nvPr/>
            </p:nvSpPr>
            <p:spPr bwMode="auto">
              <a:xfrm>
                <a:off x="5902325"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Oval 34"/>
              <p:cNvSpPr>
                <a:spLocks noChangeArrowheads="1"/>
              </p:cNvSpPr>
              <p:nvPr/>
            </p:nvSpPr>
            <p:spPr bwMode="auto">
              <a:xfrm>
                <a:off x="5994400" y="2081213"/>
                <a:ext cx="30163"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Freeform 63"/>
              <p:cNvSpPr>
                <a:spLocks noEditPoints="1"/>
              </p:cNvSpPr>
              <p:nvPr/>
            </p:nvSpPr>
            <p:spPr bwMode="auto">
              <a:xfrm>
                <a:off x="5919788" y="2163763"/>
                <a:ext cx="87313" cy="46038"/>
              </a:xfrm>
              <a:custGeom>
                <a:avLst/>
                <a:gdLst>
                  <a:gd name="T0" fmla="*/ 33 w 33"/>
                  <a:gd name="T1" fmla="*/ 3 h 18"/>
                  <a:gd name="T2" fmla="*/ 30 w 33"/>
                  <a:gd name="T3" fmla="*/ 0 h 18"/>
                  <a:gd name="T4" fmla="*/ 3 w 33"/>
                  <a:gd name="T5" fmla="*/ 0 h 18"/>
                  <a:gd name="T6" fmla="*/ 0 w 33"/>
                  <a:gd name="T7" fmla="*/ 3 h 18"/>
                  <a:gd name="T8" fmla="*/ 17 w 33"/>
                  <a:gd name="T9" fmla="*/ 18 h 18"/>
                  <a:gd name="T10" fmla="*/ 33 w 33"/>
                  <a:gd name="T11" fmla="*/ 3 h 18"/>
                  <a:gd name="T12" fmla="*/ 27 w 33"/>
                  <a:gd name="T13" fmla="*/ 6 h 18"/>
                  <a:gd name="T14" fmla="*/ 17 w 33"/>
                  <a:gd name="T15" fmla="*/ 12 h 18"/>
                  <a:gd name="T16" fmla="*/ 7 w 33"/>
                  <a:gd name="T17" fmla="*/ 6 h 18"/>
                  <a:gd name="T18" fmla="*/ 27 w 33"/>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
                    <a:moveTo>
                      <a:pt x="33" y="3"/>
                    </a:moveTo>
                    <a:cubicBezTo>
                      <a:pt x="33" y="1"/>
                      <a:pt x="32" y="0"/>
                      <a:pt x="30" y="0"/>
                    </a:cubicBezTo>
                    <a:cubicBezTo>
                      <a:pt x="3" y="0"/>
                      <a:pt x="3" y="0"/>
                      <a:pt x="3" y="0"/>
                    </a:cubicBezTo>
                    <a:cubicBezTo>
                      <a:pt x="1" y="0"/>
                      <a:pt x="0" y="1"/>
                      <a:pt x="0" y="3"/>
                    </a:cubicBezTo>
                    <a:cubicBezTo>
                      <a:pt x="0" y="11"/>
                      <a:pt x="7" y="18"/>
                      <a:pt x="17" y="18"/>
                    </a:cubicBezTo>
                    <a:cubicBezTo>
                      <a:pt x="26" y="18"/>
                      <a:pt x="33" y="11"/>
                      <a:pt x="33" y="3"/>
                    </a:cubicBezTo>
                    <a:close/>
                    <a:moveTo>
                      <a:pt x="27" y="6"/>
                    </a:moveTo>
                    <a:cubicBezTo>
                      <a:pt x="25" y="10"/>
                      <a:pt x="21" y="12"/>
                      <a:pt x="17" y="12"/>
                    </a:cubicBezTo>
                    <a:cubicBezTo>
                      <a:pt x="12" y="12"/>
                      <a:pt x="8" y="10"/>
                      <a:pt x="7" y="6"/>
                    </a:cubicBezTo>
                    <a:lnTo>
                      <a:pt x="2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47"/>
              <p:cNvSpPr>
                <a:spLocks/>
              </p:cNvSpPr>
              <p:nvPr/>
            </p:nvSpPr>
            <p:spPr bwMode="auto">
              <a:xfrm>
                <a:off x="6224588" y="1830388"/>
                <a:ext cx="69850" cy="117475"/>
              </a:xfrm>
              <a:custGeom>
                <a:avLst/>
                <a:gdLst>
                  <a:gd name="T0" fmla="*/ 17 w 27"/>
                  <a:gd name="T1" fmla="*/ 0 h 45"/>
                  <a:gd name="T2" fmla="*/ 5 w 27"/>
                  <a:gd name="T3" fmla="*/ 9 h 45"/>
                  <a:gd name="T4" fmla="*/ 0 w 27"/>
                  <a:gd name="T5" fmla="*/ 45 h 45"/>
                  <a:gd name="T6" fmla="*/ 23 w 27"/>
                  <a:gd name="T7" fmla="*/ 17 h 45"/>
                  <a:gd name="T8" fmla="*/ 26 w 27"/>
                  <a:gd name="T9" fmla="*/ 12 h 45"/>
                  <a:gd name="T10" fmla="*/ 17 w 27"/>
                  <a:gd name="T11" fmla="*/ 0 h 45"/>
                </a:gdLst>
                <a:ahLst/>
                <a:cxnLst>
                  <a:cxn ang="0">
                    <a:pos x="T0" y="T1"/>
                  </a:cxn>
                  <a:cxn ang="0">
                    <a:pos x="T2" y="T3"/>
                  </a:cxn>
                  <a:cxn ang="0">
                    <a:pos x="T4" y="T5"/>
                  </a:cxn>
                  <a:cxn ang="0">
                    <a:pos x="T6" y="T7"/>
                  </a:cxn>
                  <a:cxn ang="0">
                    <a:pos x="T8" y="T9"/>
                  </a:cxn>
                  <a:cxn ang="0">
                    <a:pos x="T10" y="T11"/>
                  </a:cxn>
                </a:cxnLst>
                <a:rect l="0" t="0" r="r" b="b"/>
                <a:pathLst>
                  <a:path w="27" h="45">
                    <a:moveTo>
                      <a:pt x="17" y="0"/>
                    </a:moveTo>
                    <a:cubicBezTo>
                      <a:pt x="11" y="0"/>
                      <a:pt x="6" y="4"/>
                      <a:pt x="5" y="9"/>
                    </a:cubicBezTo>
                    <a:cubicBezTo>
                      <a:pt x="0" y="45"/>
                      <a:pt x="0" y="45"/>
                      <a:pt x="0" y="45"/>
                    </a:cubicBezTo>
                    <a:cubicBezTo>
                      <a:pt x="23" y="17"/>
                      <a:pt x="23" y="17"/>
                      <a:pt x="23" y="17"/>
                    </a:cubicBezTo>
                    <a:cubicBezTo>
                      <a:pt x="25" y="16"/>
                      <a:pt x="26" y="14"/>
                      <a:pt x="26" y="12"/>
                    </a:cubicBezTo>
                    <a:cubicBezTo>
                      <a:pt x="27" y="6"/>
                      <a:pt x="23" y="1"/>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8"/>
              <p:cNvSpPr>
                <a:spLocks/>
              </p:cNvSpPr>
              <p:nvPr/>
            </p:nvSpPr>
            <p:spPr bwMode="auto">
              <a:xfrm>
                <a:off x="6188075" y="1958976"/>
                <a:ext cx="44450" cy="46038"/>
              </a:xfrm>
              <a:custGeom>
                <a:avLst/>
                <a:gdLst>
                  <a:gd name="T0" fmla="*/ 5 w 17"/>
                  <a:gd name="T1" fmla="*/ 16 h 18"/>
                  <a:gd name="T2" fmla="*/ 15 w 17"/>
                  <a:gd name="T3" fmla="*/ 12 h 18"/>
                  <a:gd name="T4" fmla="*/ 11 w 17"/>
                  <a:gd name="T5" fmla="*/ 2 h 18"/>
                  <a:gd name="T6" fmla="*/ 1 w 17"/>
                  <a:gd name="T7" fmla="*/ 6 h 18"/>
                  <a:gd name="T8" fmla="*/ 5 w 17"/>
                  <a:gd name="T9" fmla="*/ 16 h 18"/>
                </a:gdLst>
                <a:ahLst/>
                <a:cxnLst>
                  <a:cxn ang="0">
                    <a:pos x="T0" y="T1"/>
                  </a:cxn>
                  <a:cxn ang="0">
                    <a:pos x="T2" y="T3"/>
                  </a:cxn>
                  <a:cxn ang="0">
                    <a:pos x="T4" y="T5"/>
                  </a:cxn>
                  <a:cxn ang="0">
                    <a:pos x="T6" y="T7"/>
                  </a:cxn>
                  <a:cxn ang="0">
                    <a:pos x="T8" y="T9"/>
                  </a:cxn>
                </a:cxnLst>
                <a:rect l="0" t="0" r="r" b="b"/>
                <a:pathLst>
                  <a:path w="17" h="18">
                    <a:moveTo>
                      <a:pt x="5" y="16"/>
                    </a:moveTo>
                    <a:cubicBezTo>
                      <a:pt x="9" y="18"/>
                      <a:pt x="14" y="16"/>
                      <a:pt x="15" y="12"/>
                    </a:cubicBezTo>
                    <a:cubicBezTo>
                      <a:pt x="17" y="8"/>
                      <a:pt x="15" y="4"/>
                      <a:pt x="11" y="2"/>
                    </a:cubicBezTo>
                    <a:cubicBezTo>
                      <a:pt x="8" y="0"/>
                      <a:pt x="3" y="2"/>
                      <a:pt x="1" y="6"/>
                    </a:cubicBezTo>
                    <a:cubicBezTo>
                      <a:pt x="0" y="10"/>
                      <a:pt x="1" y="14"/>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73"/>
              <p:cNvSpPr>
                <a:spLocks noEditPoints="1"/>
              </p:cNvSpPr>
              <p:nvPr/>
            </p:nvSpPr>
            <p:spPr bwMode="auto">
              <a:xfrm>
                <a:off x="5607050" y="1900238"/>
                <a:ext cx="622300" cy="669925"/>
              </a:xfrm>
              <a:custGeom>
                <a:avLst/>
                <a:gdLst>
                  <a:gd name="T0" fmla="*/ 53 w 238"/>
                  <a:gd name="T1" fmla="*/ 252 h 255"/>
                  <a:gd name="T2" fmla="*/ 59 w 238"/>
                  <a:gd name="T3" fmla="*/ 244 h 255"/>
                  <a:gd name="T4" fmla="*/ 101 w 238"/>
                  <a:gd name="T5" fmla="*/ 183 h 255"/>
                  <a:gd name="T6" fmla="*/ 106 w 238"/>
                  <a:gd name="T7" fmla="*/ 213 h 255"/>
                  <a:gd name="T8" fmla="*/ 137 w 238"/>
                  <a:gd name="T9" fmla="*/ 209 h 255"/>
                  <a:gd name="T10" fmla="*/ 165 w 238"/>
                  <a:gd name="T11" fmla="*/ 212 h 255"/>
                  <a:gd name="T12" fmla="*/ 168 w 238"/>
                  <a:gd name="T13" fmla="*/ 182 h 255"/>
                  <a:gd name="T14" fmla="*/ 232 w 238"/>
                  <a:gd name="T15" fmla="*/ 244 h 255"/>
                  <a:gd name="T16" fmla="*/ 174 w 238"/>
                  <a:gd name="T17" fmla="*/ 177 h 255"/>
                  <a:gd name="T18" fmla="*/ 164 w 238"/>
                  <a:gd name="T19" fmla="*/ 163 h 255"/>
                  <a:gd name="T20" fmla="*/ 157 w 238"/>
                  <a:gd name="T21" fmla="*/ 155 h 255"/>
                  <a:gd name="T22" fmla="*/ 186 w 238"/>
                  <a:gd name="T23" fmla="*/ 165 h 255"/>
                  <a:gd name="T24" fmla="*/ 214 w 238"/>
                  <a:gd name="T25" fmla="*/ 171 h 255"/>
                  <a:gd name="T26" fmla="*/ 195 w 238"/>
                  <a:gd name="T27" fmla="*/ 69 h 255"/>
                  <a:gd name="T28" fmla="*/ 79 w 238"/>
                  <a:gd name="T29" fmla="*/ 51 h 255"/>
                  <a:gd name="T30" fmla="*/ 116 w 238"/>
                  <a:gd name="T31" fmla="*/ 140 h 255"/>
                  <a:gd name="T32" fmla="*/ 112 w 238"/>
                  <a:gd name="T33" fmla="*/ 161 h 255"/>
                  <a:gd name="T34" fmla="*/ 106 w 238"/>
                  <a:gd name="T35" fmla="*/ 174 h 255"/>
                  <a:gd name="T36" fmla="*/ 53 w 238"/>
                  <a:gd name="T37" fmla="*/ 194 h 255"/>
                  <a:gd name="T38" fmla="*/ 60 w 238"/>
                  <a:gd name="T39" fmla="*/ 170 h 255"/>
                  <a:gd name="T40" fmla="*/ 64 w 238"/>
                  <a:gd name="T41" fmla="*/ 140 h 255"/>
                  <a:gd name="T42" fmla="*/ 44 w 238"/>
                  <a:gd name="T43" fmla="*/ 126 h 255"/>
                  <a:gd name="T44" fmla="*/ 22 w 238"/>
                  <a:gd name="T45" fmla="*/ 96 h 255"/>
                  <a:gd name="T46" fmla="*/ 1 w 238"/>
                  <a:gd name="T47" fmla="*/ 139 h 255"/>
                  <a:gd name="T48" fmla="*/ 20 w 238"/>
                  <a:gd name="T49" fmla="*/ 180 h 255"/>
                  <a:gd name="T50" fmla="*/ 6 w 238"/>
                  <a:gd name="T51" fmla="*/ 251 h 255"/>
                  <a:gd name="T52" fmla="*/ 14 w 238"/>
                  <a:gd name="T53" fmla="*/ 200 h 255"/>
                  <a:gd name="T54" fmla="*/ 93 w 238"/>
                  <a:gd name="T55" fmla="*/ 95 h 255"/>
                  <a:gd name="T56" fmla="*/ 180 w 238"/>
                  <a:gd name="T57" fmla="*/ 68 h 255"/>
                  <a:gd name="T58" fmla="*/ 151 w 238"/>
                  <a:gd name="T59" fmla="*/ 155 h 255"/>
                  <a:gd name="T60" fmla="*/ 137 w 238"/>
                  <a:gd name="T61" fmla="*/ 200 h 255"/>
                  <a:gd name="T62" fmla="*/ 122 w 238"/>
                  <a:gd name="T63" fmla="*/ 155 h 255"/>
                  <a:gd name="T64" fmla="*/ 186 w 238"/>
                  <a:gd name="T65" fmla="*/ 67 h 255"/>
                  <a:gd name="T66" fmla="*/ 183 w 238"/>
                  <a:gd name="T67" fmla="*/ 62 h 255"/>
                  <a:gd name="T68" fmla="*/ 119 w 238"/>
                  <a:gd name="T69" fmla="*/ 20 h 255"/>
                  <a:gd name="T70" fmla="*/ 113 w 238"/>
                  <a:gd name="T71" fmla="*/ 19 h 255"/>
                  <a:gd name="T72" fmla="*/ 87 w 238"/>
                  <a:gd name="T73" fmla="*/ 69 h 255"/>
                  <a:gd name="T74" fmla="*/ 144 w 238"/>
                  <a:gd name="T75" fmla="*/ 6 h 255"/>
                  <a:gd name="T76" fmla="*/ 191 w 238"/>
                  <a:gd name="T77" fmla="*/ 74 h 255"/>
                  <a:gd name="T78" fmla="*/ 190 w 238"/>
                  <a:gd name="T79" fmla="*/ 160 h 255"/>
                  <a:gd name="T80" fmla="*/ 199 w 238"/>
                  <a:gd name="T81" fmla="*/ 94 h 255"/>
                  <a:gd name="T82" fmla="*/ 84 w 238"/>
                  <a:gd name="T83" fmla="*/ 74 h 255"/>
                  <a:gd name="T84" fmla="*/ 82 w 238"/>
                  <a:gd name="T85" fmla="*/ 74 h 255"/>
                  <a:gd name="T86" fmla="*/ 161 w 238"/>
                  <a:gd name="T87" fmla="*/ 170 h 255"/>
                  <a:gd name="T88" fmla="*/ 112 w 238"/>
                  <a:gd name="T89" fmla="*/ 172 h 255"/>
                  <a:gd name="T90" fmla="*/ 21 w 238"/>
                  <a:gd name="T91" fmla="*/ 174 h 255"/>
                  <a:gd name="T92" fmla="*/ 7 w 238"/>
                  <a:gd name="T93" fmla="*/ 137 h 255"/>
                  <a:gd name="T94" fmla="*/ 19 w 238"/>
                  <a:gd name="T95" fmla="*/ 147 h 255"/>
                  <a:gd name="T96" fmla="*/ 38 w 238"/>
                  <a:gd name="T97" fmla="*/ 99 h 255"/>
                  <a:gd name="T98" fmla="*/ 48 w 238"/>
                  <a:gd name="T99" fmla="*/ 134 h 255"/>
                  <a:gd name="T100" fmla="*/ 60 w 238"/>
                  <a:gd name="T101" fmla="*/ 148 h 255"/>
                  <a:gd name="T102" fmla="*/ 46 w 238"/>
                  <a:gd name="T103" fmla="*/ 17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 h="255">
                    <a:moveTo>
                      <a:pt x="14" y="200"/>
                    </a:moveTo>
                    <a:cubicBezTo>
                      <a:pt x="50" y="200"/>
                      <a:pt x="50" y="200"/>
                      <a:pt x="50" y="200"/>
                    </a:cubicBezTo>
                    <a:cubicBezTo>
                      <a:pt x="53" y="252"/>
                      <a:pt x="53" y="252"/>
                      <a:pt x="53" y="252"/>
                    </a:cubicBezTo>
                    <a:cubicBezTo>
                      <a:pt x="53" y="252"/>
                      <a:pt x="53" y="252"/>
                      <a:pt x="53" y="252"/>
                    </a:cubicBezTo>
                    <a:cubicBezTo>
                      <a:pt x="53" y="253"/>
                      <a:pt x="55" y="255"/>
                      <a:pt x="56" y="255"/>
                    </a:cubicBezTo>
                    <a:cubicBezTo>
                      <a:pt x="56" y="255"/>
                      <a:pt x="56" y="255"/>
                      <a:pt x="56" y="255"/>
                    </a:cubicBezTo>
                    <a:cubicBezTo>
                      <a:pt x="58" y="254"/>
                      <a:pt x="59" y="253"/>
                      <a:pt x="59" y="251"/>
                    </a:cubicBezTo>
                    <a:cubicBezTo>
                      <a:pt x="59" y="244"/>
                      <a:pt x="59" y="244"/>
                      <a:pt x="59" y="244"/>
                    </a:cubicBezTo>
                    <a:cubicBezTo>
                      <a:pt x="57" y="204"/>
                      <a:pt x="57" y="204"/>
                      <a:pt x="57" y="204"/>
                    </a:cubicBezTo>
                    <a:cubicBezTo>
                      <a:pt x="63" y="197"/>
                      <a:pt x="71" y="191"/>
                      <a:pt x="80" y="189"/>
                    </a:cubicBezTo>
                    <a:cubicBezTo>
                      <a:pt x="93" y="185"/>
                      <a:pt x="93" y="185"/>
                      <a:pt x="93" y="185"/>
                    </a:cubicBezTo>
                    <a:cubicBezTo>
                      <a:pt x="101" y="183"/>
                      <a:pt x="101" y="183"/>
                      <a:pt x="101" y="183"/>
                    </a:cubicBezTo>
                    <a:cubicBezTo>
                      <a:pt x="102" y="183"/>
                      <a:pt x="104" y="182"/>
                      <a:pt x="105" y="182"/>
                    </a:cubicBezTo>
                    <a:cubicBezTo>
                      <a:pt x="103" y="210"/>
                      <a:pt x="103" y="210"/>
                      <a:pt x="103" y="210"/>
                    </a:cubicBezTo>
                    <a:cubicBezTo>
                      <a:pt x="103" y="211"/>
                      <a:pt x="104" y="212"/>
                      <a:pt x="105" y="213"/>
                    </a:cubicBezTo>
                    <a:cubicBezTo>
                      <a:pt x="105" y="213"/>
                      <a:pt x="106" y="213"/>
                      <a:pt x="106" y="213"/>
                    </a:cubicBezTo>
                    <a:cubicBezTo>
                      <a:pt x="107" y="213"/>
                      <a:pt x="107" y="213"/>
                      <a:pt x="108" y="212"/>
                    </a:cubicBezTo>
                    <a:cubicBezTo>
                      <a:pt x="128" y="197"/>
                      <a:pt x="128" y="197"/>
                      <a:pt x="128" y="197"/>
                    </a:cubicBezTo>
                    <a:cubicBezTo>
                      <a:pt x="134" y="208"/>
                      <a:pt x="134" y="208"/>
                      <a:pt x="134" y="208"/>
                    </a:cubicBezTo>
                    <a:cubicBezTo>
                      <a:pt x="134" y="209"/>
                      <a:pt x="135" y="209"/>
                      <a:pt x="137" y="209"/>
                    </a:cubicBezTo>
                    <a:cubicBezTo>
                      <a:pt x="137" y="209"/>
                      <a:pt x="137" y="209"/>
                      <a:pt x="137" y="209"/>
                    </a:cubicBezTo>
                    <a:cubicBezTo>
                      <a:pt x="138" y="209"/>
                      <a:pt x="139" y="209"/>
                      <a:pt x="139" y="208"/>
                    </a:cubicBezTo>
                    <a:cubicBezTo>
                      <a:pt x="145" y="197"/>
                      <a:pt x="145" y="197"/>
                      <a:pt x="145" y="197"/>
                    </a:cubicBezTo>
                    <a:cubicBezTo>
                      <a:pt x="165" y="212"/>
                      <a:pt x="165" y="212"/>
                      <a:pt x="165" y="212"/>
                    </a:cubicBezTo>
                    <a:cubicBezTo>
                      <a:pt x="166" y="213"/>
                      <a:pt x="167" y="213"/>
                      <a:pt x="167" y="213"/>
                    </a:cubicBezTo>
                    <a:cubicBezTo>
                      <a:pt x="168" y="213"/>
                      <a:pt x="168" y="213"/>
                      <a:pt x="169" y="213"/>
                    </a:cubicBezTo>
                    <a:cubicBezTo>
                      <a:pt x="170" y="212"/>
                      <a:pt x="170" y="211"/>
                      <a:pt x="170" y="210"/>
                    </a:cubicBezTo>
                    <a:cubicBezTo>
                      <a:pt x="168" y="182"/>
                      <a:pt x="168" y="182"/>
                      <a:pt x="168" y="182"/>
                    </a:cubicBezTo>
                    <a:cubicBezTo>
                      <a:pt x="170" y="182"/>
                      <a:pt x="171" y="183"/>
                      <a:pt x="172" y="183"/>
                    </a:cubicBezTo>
                    <a:cubicBezTo>
                      <a:pt x="193" y="189"/>
                      <a:pt x="193" y="189"/>
                      <a:pt x="193" y="189"/>
                    </a:cubicBezTo>
                    <a:cubicBezTo>
                      <a:pt x="215" y="195"/>
                      <a:pt x="232" y="219"/>
                      <a:pt x="232" y="244"/>
                    </a:cubicBezTo>
                    <a:cubicBezTo>
                      <a:pt x="232" y="244"/>
                      <a:pt x="232" y="244"/>
                      <a:pt x="232" y="244"/>
                    </a:cubicBezTo>
                    <a:cubicBezTo>
                      <a:pt x="232" y="245"/>
                      <a:pt x="233" y="247"/>
                      <a:pt x="235" y="247"/>
                    </a:cubicBezTo>
                    <a:cubicBezTo>
                      <a:pt x="237" y="247"/>
                      <a:pt x="238" y="245"/>
                      <a:pt x="238" y="244"/>
                    </a:cubicBezTo>
                    <a:cubicBezTo>
                      <a:pt x="238" y="217"/>
                      <a:pt x="219" y="189"/>
                      <a:pt x="194" y="183"/>
                    </a:cubicBezTo>
                    <a:cubicBezTo>
                      <a:pt x="174" y="177"/>
                      <a:pt x="174" y="177"/>
                      <a:pt x="174" y="177"/>
                    </a:cubicBezTo>
                    <a:cubicBezTo>
                      <a:pt x="172" y="177"/>
                      <a:pt x="170" y="176"/>
                      <a:pt x="168" y="174"/>
                    </a:cubicBezTo>
                    <a:cubicBezTo>
                      <a:pt x="167" y="171"/>
                      <a:pt x="167" y="171"/>
                      <a:pt x="167" y="171"/>
                    </a:cubicBezTo>
                    <a:cubicBezTo>
                      <a:pt x="167" y="171"/>
                      <a:pt x="167" y="170"/>
                      <a:pt x="167" y="170"/>
                    </a:cubicBezTo>
                    <a:cubicBezTo>
                      <a:pt x="164" y="163"/>
                      <a:pt x="164" y="163"/>
                      <a:pt x="164" y="163"/>
                    </a:cubicBezTo>
                    <a:cubicBezTo>
                      <a:pt x="164" y="162"/>
                      <a:pt x="163" y="161"/>
                      <a:pt x="161" y="161"/>
                    </a:cubicBezTo>
                    <a:cubicBezTo>
                      <a:pt x="160" y="161"/>
                      <a:pt x="159" y="161"/>
                      <a:pt x="159" y="162"/>
                    </a:cubicBezTo>
                    <a:cubicBezTo>
                      <a:pt x="158" y="163"/>
                      <a:pt x="158" y="163"/>
                      <a:pt x="158" y="163"/>
                    </a:cubicBezTo>
                    <a:cubicBezTo>
                      <a:pt x="157" y="160"/>
                      <a:pt x="157" y="157"/>
                      <a:pt x="157" y="155"/>
                    </a:cubicBezTo>
                    <a:cubicBezTo>
                      <a:pt x="157" y="140"/>
                      <a:pt x="157" y="140"/>
                      <a:pt x="157" y="140"/>
                    </a:cubicBezTo>
                    <a:cubicBezTo>
                      <a:pt x="163" y="137"/>
                      <a:pt x="168" y="133"/>
                      <a:pt x="172" y="129"/>
                    </a:cubicBezTo>
                    <a:cubicBezTo>
                      <a:pt x="172" y="132"/>
                      <a:pt x="172" y="132"/>
                      <a:pt x="172" y="132"/>
                    </a:cubicBezTo>
                    <a:cubicBezTo>
                      <a:pt x="172" y="143"/>
                      <a:pt x="178" y="158"/>
                      <a:pt x="186" y="165"/>
                    </a:cubicBezTo>
                    <a:cubicBezTo>
                      <a:pt x="193" y="170"/>
                      <a:pt x="210" y="174"/>
                      <a:pt x="210" y="174"/>
                    </a:cubicBezTo>
                    <a:cubicBezTo>
                      <a:pt x="211" y="174"/>
                      <a:pt x="211" y="174"/>
                      <a:pt x="211" y="174"/>
                    </a:cubicBezTo>
                    <a:cubicBezTo>
                      <a:pt x="212" y="174"/>
                      <a:pt x="212" y="174"/>
                      <a:pt x="213" y="173"/>
                    </a:cubicBezTo>
                    <a:cubicBezTo>
                      <a:pt x="214" y="173"/>
                      <a:pt x="214" y="172"/>
                      <a:pt x="214" y="171"/>
                    </a:cubicBezTo>
                    <a:cubicBezTo>
                      <a:pt x="214" y="107"/>
                      <a:pt x="214" y="107"/>
                      <a:pt x="214" y="107"/>
                    </a:cubicBezTo>
                    <a:cubicBezTo>
                      <a:pt x="214" y="99"/>
                      <a:pt x="209" y="92"/>
                      <a:pt x="202" y="88"/>
                    </a:cubicBezTo>
                    <a:cubicBezTo>
                      <a:pt x="202" y="87"/>
                      <a:pt x="202" y="85"/>
                      <a:pt x="202" y="83"/>
                    </a:cubicBezTo>
                    <a:cubicBezTo>
                      <a:pt x="202" y="78"/>
                      <a:pt x="199" y="72"/>
                      <a:pt x="195" y="69"/>
                    </a:cubicBezTo>
                    <a:cubicBezTo>
                      <a:pt x="195" y="51"/>
                      <a:pt x="195" y="51"/>
                      <a:pt x="195" y="51"/>
                    </a:cubicBezTo>
                    <a:cubicBezTo>
                      <a:pt x="195" y="22"/>
                      <a:pt x="172" y="0"/>
                      <a:pt x="144" y="0"/>
                    </a:cubicBezTo>
                    <a:cubicBezTo>
                      <a:pt x="130" y="0"/>
                      <a:pt x="130" y="0"/>
                      <a:pt x="130" y="0"/>
                    </a:cubicBezTo>
                    <a:cubicBezTo>
                      <a:pt x="101" y="0"/>
                      <a:pt x="79" y="22"/>
                      <a:pt x="79" y="51"/>
                    </a:cubicBezTo>
                    <a:cubicBezTo>
                      <a:pt x="79" y="69"/>
                      <a:pt x="79" y="69"/>
                      <a:pt x="79" y="69"/>
                    </a:cubicBezTo>
                    <a:cubicBezTo>
                      <a:pt x="74" y="72"/>
                      <a:pt x="71" y="78"/>
                      <a:pt x="71" y="83"/>
                    </a:cubicBezTo>
                    <a:cubicBezTo>
                      <a:pt x="71" y="93"/>
                      <a:pt x="78" y="100"/>
                      <a:pt x="88" y="101"/>
                    </a:cubicBezTo>
                    <a:cubicBezTo>
                      <a:pt x="90" y="118"/>
                      <a:pt x="101" y="133"/>
                      <a:pt x="116" y="140"/>
                    </a:cubicBezTo>
                    <a:cubicBezTo>
                      <a:pt x="116" y="155"/>
                      <a:pt x="116" y="155"/>
                      <a:pt x="116" y="155"/>
                    </a:cubicBezTo>
                    <a:cubicBezTo>
                      <a:pt x="116" y="157"/>
                      <a:pt x="116" y="160"/>
                      <a:pt x="115" y="163"/>
                    </a:cubicBezTo>
                    <a:cubicBezTo>
                      <a:pt x="114" y="162"/>
                      <a:pt x="114" y="162"/>
                      <a:pt x="114" y="162"/>
                    </a:cubicBezTo>
                    <a:cubicBezTo>
                      <a:pt x="114" y="161"/>
                      <a:pt x="113" y="161"/>
                      <a:pt x="112" y="161"/>
                    </a:cubicBezTo>
                    <a:cubicBezTo>
                      <a:pt x="111" y="161"/>
                      <a:pt x="110" y="162"/>
                      <a:pt x="109" y="163"/>
                    </a:cubicBezTo>
                    <a:cubicBezTo>
                      <a:pt x="106" y="170"/>
                      <a:pt x="106" y="170"/>
                      <a:pt x="106" y="170"/>
                    </a:cubicBezTo>
                    <a:cubicBezTo>
                      <a:pt x="106" y="170"/>
                      <a:pt x="106" y="171"/>
                      <a:pt x="106" y="171"/>
                    </a:cubicBezTo>
                    <a:cubicBezTo>
                      <a:pt x="106" y="174"/>
                      <a:pt x="106" y="174"/>
                      <a:pt x="106" y="174"/>
                    </a:cubicBezTo>
                    <a:cubicBezTo>
                      <a:pt x="104" y="176"/>
                      <a:pt x="101" y="177"/>
                      <a:pt x="99" y="177"/>
                    </a:cubicBezTo>
                    <a:cubicBezTo>
                      <a:pt x="79" y="183"/>
                      <a:pt x="79" y="183"/>
                      <a:pt x="79" y="183"/>
                    </a:cubicBezTo>
                    <a:cubicBezTo>
                      <a:pt x="70" y="185"/>
                      <a:pt x="63" y="190"/>
                      <a:pt x="56" y="196"/>
                    </a:cubicBezTo>
                    <a:cubicBezTo>
                      <a:pt x="56" y="195"/>
                      <a:pt x="55" y="194"/>
                      <a:pt x="53" y="194"/>
                    </a:cubicBezTo>
                    <a:cubicBezTo>
                      <a:pt x="51" y="194"/>
                      <a:pt x="51" y="194"/>
                      <a:pt x="51" y="194"/>
                    </a:cubicBezTo>
                    <a:cubicBezTo>
                      <a:pt x="52" y="181"/>
                      <a:pt x="52" y="181"/>
                      <a:pt x="52" y="181"/>
                    </a:cubicBezTo>
                    <a:cubicBezTo>
                      <a:pt x="55" y="179"/>
                      <a:pt x="58" y="175"/>
                      <a:pt x="60" y="171"/>
                    </a:cubicBezTo>
                    <a:cubicBezTo>
                      <a:pt x="60" y="171"/>
                      <a:pt x="60" y="170"/>
                      <a:pt x="60" y="170"/>
                    </a:cubicBezTo>
                    <a:cubicBezTo>
                      <a:pt x="60" y="170"/>
                      <a:pt x="61" y="169"/>
                      <a:pt x="61" y="169"/>
                    </a:cubicBezTo>
                    <a:cubicBezTo>
                      <a:pt x="62" y="167"/>
                      <a:pt x="62" y="165"/>
                      <a:pt x="62" y="163"/>
                    </a:cubicBezTo>
                    <a:cubicBezTo>
                      <a:pt x="66" y="149"/>
                      <a:pt x="66" y="149"/>
                      <a:pt x="66" y="149"/>
                    </a:cubicBezTo>
                    <a:cubicBezTo>
                      <a:pt x="67" y="146"/>
                      <a:pt x="66" y="143"/>
                      <a:pt x="64" y="140"/>
                    </a:cubicBezTo>
                    <a:cubicBezTo>
                      <a:pt x="61" y="135"/>
                      <a:pt x="61" y="135"/>
                      <a:pt x="61" y="135"/>
                    </a:cubicBezTo>
                    <a:cubicBezTo>
                      <a:pt x="59" y="132"/>
                      <a:pt x="56" y="131"/>
                      <a:pt x="53" y="130"/>
                    </a:cubicBezTo>
                    <a:cubicBezTo>
                      <a:pt x="53" y="130"/>
                      <a:pt x="53" y="130"/>
                      <a:pt x="53" y="130"/>
                    </a:cubicBezTo>
                    <a:cubicBezTo>
                      <a:pt x="51" y="127"/>
                      <a:pt x="47" y="126"/>
                      <a:pt x="44" y="126"/>
                    </a:cubicBezTo>
                    <a:cubicBezTo>
                      <a:pt x="43" y="125"/>
                      <a:pt x="42" y="124"/>
                      <a:pt x="40" y="123"/>
                    </a:cubicBezTo>
                    <a:cubicBezTo>
                      <a:pt x="44" y="100"/>
                      <a:pt x="44" y="100"/>
                      <a:pt x="44" y="100"/>
                    </a:cubicBezTo>
                    <a:cubicBezTo>
                      <a:pt x="45" y="94"/>
                      <a:pt x="41" y="88"/>
                      <a:pt x="35" y="87"/>
                    </a:cubicBezTo>
                    <a:cubicBezTo>
                      <a:pt x="29" y="86"/>
                      <a:pt x="23" y="90"/>
                      <a:pt x="22" y="96"/>
                    </a:cubicBezTo>
                    <a:cubicBezTo>
                      <a:pt x="17" y="127"/>
                      <a:pt x="17" y="127"/>
                      <a:pt x="17" y="127"/>
                    </a:cubicBezTo>
                    <a:cubicBezTo>
                      <a:pt x="15" y="125"/>
                      <a:pt x="12" y="125"/>
                      <a:pt x="9" y="126"/>
                    </a:cubicBezTo>
                    <a:cubicBezTo>
                      <a:pt x="7" y="126"/>
                      <a:pt x="4" y="128"/>
                      <a:pt x="2" y="130"/>
                    </a:cubicBezTo>
                    <a:cubicBezTo>
                      <a:pt x="1" y="133"/>
                      <a:pt x="0" y="136"/>
                      <a:pt x="1" y="139"/>
                    </a:cubicBezTo>
                    <a:cubicBezTo>
                      <a:pt x="4" y="151"/>
                      <a:pt x="4" y="151"/>
                      <a:pt x="4" y="151"/>
                    </a:cubicBezTo>
                    <a:cubicBezTo>
                      <a:pt x="5" y="156"/>
                      <a:pt x="6" y="160"/>
                      <a:pt x="8" y="164"/>
                    </a:cubicBezTo>
                    <a:cubicBezTo>
                      <a:pt x="10" y="169"/>
                      <a:pt x="13" y="174"/>
                      <a:pt x="17" y="178"/>
                    </a:cubicBezTo>
                    <a:cubicBezTo>
                      <a:pt x="18" y="179"/>
                      <a:pt x="19" y="179"/>
                      <a:pt x="20" y="180"/>
                    </a:cubicBezTo>
                    <a:cubicBezTo>
                      <a:pt x="19" y="194"/>
                      <a:pt x="19" y="194"/>
                      <a:pt x="19" y="194"/>
                    </a:cubicBezTo>
                    <a:cubicBezTo>
                      <a:pt x="11" y="193"/>
                      <a:pt x="11" y="193"/>
                      <a:pt x="11" y="193"/>
                    </a:cubicBezTo>
                    <a:cubicBezTo>
                      <a:pt x="10" y="193"/>
                      <a:pt x="8" y="195"/>
                      <a:pt x="8" y="196"/>
                    </a:cubicBezTo>
                    <a:cubicBezTo>
                      <a:pt x="6" y="251"/>
                      <a:pt x="6" y="251"/>
                      <a:pt x="6" y="251"/>
                    </a:cubicBezTo>
                    <a:cubicBezTo>
                      <a:pt x="6" y="253"/>
                      <a:pt x="7" y="255"/>
                      <a:pt x="9" y="255"/>
                    </a:cubicBezTo>
                    <a:cubicBezTo>
                      <a:pt x="10" y="255"/>
                      <a:pt x="12" y="253"/>
                      <a:pt x="12" y="252"/>
                    </a:cubicBezTo>
                    <a:cubicBezTo>
                      <a:pt x="12" y="252"/>
                      <a:pt x="12" y="252"/>
                      <a:pt x="12" y="252"/>
                    </a:cubicBezTo>
                    <a:lnTo>
                      <a:pt x="14" y="200"/>
                    </a:lnTo>
                    <a:close/>
                    <a:moveTo>
                      <a:pt x="122" y="155"/>
                    </a:moveTo>
                    <a:cubicBezTo>
                      <a:pt x="122" y="138"/>
                      <a:pt x="122" y="138"/>
                      <a:pt x="122" y="138"/>
                    </a:cubicBezTo>
                    <a:cubicBezTo>
                      <a:pt x="122" y="137"/>
                      <a:pt x="122" y="135"/>
                      <a:pt x="121" y="135"/>
                    </a:cubicBezTo>
                    <a:cubicBezTo>
                      <a:pt x="104" y="128"/>
                      <a:pt x="93" y="113"/>
                      <a:pt x="93" y="95"/>
                    </a:cubicBezTo>
                    <a:cubicBezTo>
                      <a:pt x="93" y="67"/>
                      <a:pt x="93" y="67"/>
                      <a:pt x="93" y="67"/>
                    </a:cubicBezTo>
                    <a:cubicBezTo>
                      <a:pt x="93" y="52"/>
                      <a:pt x="101" y="38"/>
                      <a:pt x="113" y="31"/>
                    </a:cubicBezTo>
                    <a:cubicBezTo>
                      <a:pt x="118" y="45"/>
                      <a:pt x="136" y="59"/>
                      <a:pt x="159" y="65"/>
                    </a:cubicBezTo>
                    <a:cubicBezTo>
                      <a:pt x="166" y="67"/>
                      <a:pt x="173" y="68"/>
                      <a:pt x="180" y="68"/>
                    </a:cubicBezTo>
                    <a:cubicBezTo>
                      <a:pt x="180" y="95"/>
                      <a:pt x="180" y="95"/>
                      <a:pt x="180" y="95"/>
                    </a:cubicBezTo>
                    <a:cubicBezTo>
                      <a:pt x="180" y="113"/>
                      <a:pt x="169" y="128"/>
                      <a:pt x="153" y="135"/>
                    </a:cubicBezTo>
                    <a:cubicBezTo>
                      <a:pt x="151" y="135"/>
                      <a:pt x="151" y="137"/>
                      <a:pt x="151" y="138"/>
                    </a:cubicBezTo>
                    <a:cubicBezTo>
                      <a:pt x="151" y="155"/>
                      <a:pt x="151" y="155"/>
                      <a:pt x="151" y="155"/>
                    </a:cubicBezTo>
                    <a:cubicBezTo>
                      <a:pt x="151" y="160"/>
                      <a:pt x="152" y="164"/>
                      <a:pt x="154" y="168"/>
                    </a:cubicBezTo>
                    <a:cubicBezTo>
                      <a:pt x="140" y="190"/>
                      <a:pt x="140" y="190"/>
                      <a:pt x="140" y="190"/>
                    </a:cubicBezTo>
                    <a:cubicBezTo>
                      <a:pt x="139" y="191"/>
                      <a:pt x="139" y="192"/>
                      <a:pt x="140" y="193"/>
                    </a:cubicBezTo>
                    <a:cubicBezTo>
                      <a:pt x="137" y="200"/>
                      <a:pt x="137" y="200"/>
                      <a:pt x="137" y="200"/>
                    </a:cubicBezTo>
                    <a:cubicBezTo>
                      <a:pt x="133" y="193"/>
                      <a:pt x="133" y="193"/>
                      <a:pt x="133" y="193"/>
                    </a:cubicBezTo>
                    <a:cubicBezTo>
                      <a:pt x="134" y="192"/>
                      <a:pt x="134" y="191"/>
                      <a:pt x="133" y="190"/>
                    </a:cubicBezTo>
                    <a:cubicBezTo>
                      <a:pt x="119" y="168"/>
                      <a:pt x="119" y="168"/>
                      <a:pt x="119" y="168"/>
                    </a:cubicBezTo>
                    <a:cubicBezTo>
                      <a:pt x="121" y="164"/>
                      <a:pt x="122" y="160"/>
                      <a:pt x="122" y="155"/>
                    </a:cubicBezTo>
                    <a:close/>
                    <a:moveTo>
                      <a:pt x="189" y="51"/>
                    </a:moveTo>
                    <a:cubicBezTo>
                      <a:pt x="189" y="68"/>
                      <a:pt x="189" y="68"/>
                      <a:pt x="189" y="68"/>
                    </a:cubicBezTo>
                    <a:cubicBezTo>
                      <a:pt x="188" y="68"/>
                      <a:pt x="187" y="68"/>
                      <a:pt x="186" y="69"/>
                    </a:cubicBezTo>
                    <a:cubicBezTo>
                      <a:pt x="186" y="67"/>
                      <a:pt x="186" y="67"/>
                      <a:pt x="186" y="67"/>
                    </a:cubicBezTo>
                    <a:cubicBezTo>
                      <a:pt x="186" y="67"/>
                      <a:pt x="186" y="66"/>
                      <a:pt x="186" y="66"/>
                    </a:cubicBezTo>
                    <a:cubicBezTo>
                      <a:pt x="186" y="66"/>
                      <a:pt x="186" y="66"/>
                      <a:pt x="186" y="66"/>
                    </a:cubicBezTo>
                    <a:cubicBezTo>
                      <a:pt x="186" y="66"/>
                      <a:pt x="186" y="65"/>
                      <a:pt x="186" y="65"/>
                    </a:cubicBezTo>
                    <a:cubicBezTo>
                      <a:pt x="186" y="63"/>
                      <a:pt x="185" y="62"/>
                      <a:pt x="183" y="62"/>
                    </a:cubicBezTo>
                    <a:cubicBezTo>
                      <a:pt x="183" y="62"/>
                      <a:pt x="183" y="62"/>
                      <a:pt x="183" y="62"/>
                    </a:cubicBezTo>
                    <a:cubicBezTo>
                      <a:pt x="176" y="62"/>
                      <a:pt x="168" y="61"/>
                      <a:pt x="161" y="59"/>
                    </a:cubicBezTo>
                    <a:cubicBezTo>
                      <a:pt x="136" y="53"/>
                      <a:pt x="117" y="37"/>
                      <a:pt x="118" y="23"/>
                    </a:cubicBezTo>
                    <a:cubicBezTo>
                      <a:pt x="118" y="22"/>
                      <a:pt x="118" y="21"/>
                      <a:pt x="119" y="20"/>
                    </a:cubicBezTo>
                    <a:cubicBezTo>
                      <a:pt x="119" y="18"/>
                      <a:pt x="120" y="16"/>
                      <a:pt x="122" y="14"/>
                    </a:cubicBezTo>
                    <a:cubicBezTo>
                      <a:pt x="123" y="13"/>
                      <a:pt x="123" y="11"/>
                      <a:pt x="122" y="10"/>
                    </a:cubicBezTo>
                    <a:cubicBezTo>
                      <a:pt x="120" y="9"/>
                      <a:pt x="118" y="9"/>
                      <a:pt x="117" y="11"/>
                    </a:cubicBezTo>
                    <a:cubicBezTo>
                      <a:pt x="115" y="13"/>
                      <a:pt x="114" y="16"/>
                      <a:pt x="113" y="19"/>
                    </a:cubicBezTo>
                    <a:cubicBezTo>
                      <a:pt x="113" y="20"/>
                      <a:pt x="112" y="21"/>
                      <a:pt x="112" y="23"/>
                    </a:cubicBezTo>
                    <a:cubicBezTo>
                      <a:pt x="112" y="23"/>
                      <a:pt x="112" y="24"/>
                      <a:pt x="112" y="24"/>
                    </a:cubicBezTo>
                    <a:cubicBezTo>
                      <a:pt x="97" y="33"/>
                      <a:pt x="87" y="49"/>
                      <a:pt x="87" y="67"/>
                    </a:cubicBezTo>
                    <a:cubicBezTo>
                      <a:pt x="87" y="69"/>
                      <a:pt x="87" y="69"/>
                      <a:pt x="87" y="69"/>
                    </a:cubicBezTo>
                    <a:cubicBezTo>
                      <a:pt x="86" y="68"/>
                      <a:pt x="85" y="68"/>
                      <a:pt x="85" y="68"/>
                    </a:cubicBezTo>
                    <a:cubicBezTo>
                      <a:pt x="85" y="51"/>
                      <a:pt x="85" y="51"/>
                      <a:pt x="85" y="51"/>
                    </a:cubicBezTo>
                    <a:cubicBezTo>
                      <a:pt x="85" y="26"/>
                      <a:pt x="105" y="6"/>
                      <a:pt x="130" y="6"/>
                    </a:cubicBezTo>
                    <a:cubicBezTo>
                      <a:pt x="144" y="6"/>
                      <a:pt x="144" y="6"/>
                      <a:pt x="144" y="6"/>
                    </a:cubicBezTo>
                    <a:cubicBezTo>
                      <a:pt x="168" y="6"/>
                      <a:pt x="189" y="26"/>
                      <a:pt x="189" y="51"/>
                    </a:cubicBezTo>
                    <a:close/>
                    <a:moveTo>
                      <a:pt x="187" y="95"/>
                    </a:moveTo>
                    <a:cubicBezTo>
                      <a:pt x="187" y="75"/>
                      <a:pt x="187" y="75"/>
                      <a:pt x="187" y="75"/>
                    </a:cubicBezTo>
                    <a:cubicBezTo>
                      <a:pt x="188" y="74"/>
                      <a:pt x="190" y="74"/>
                      <a:pt x="191" y="74"/>
                    </a:cubicBezTo>
                    <a:cubicBezTo>
                      <a:pt x="194" y="76"/>
                      <a:pt x="196" y="80"/>
                      <a:pt x="196" y="83"/>
                    </a:cubicBezTo>
                    <a:cubicBezTo>
                      <a:pt x="196" y="89"/>
                      <a:pt x="192" y="94"/>
                      <a:pt x="187" y="95"/>
                    </a:cubicBezTo>
                    <a:close/>
                    <a:moveTo>
                      <a:pt x="208" y="167"/>
                    </a:moveTo>
                    <a:cubicBezTo>
                      <a:pt x="202" y="166"/>
                      <a:pt x="194" y="163"/>
                      <a:pt x="190" y="160"/>
                    </a:cubicBezTo>
                    <a:cubicBezTo>
                      <a:pt x="183" y="155"/>
                      <a:pt x="178" y="141"/>
                      <a:pt x="178" y="132"/>
                    </a:cubicBezTo>
                    <a:cubicBezTo>
                      <a:pt x="178" y="122"/>
                      <a:pt x="178" y="122"/>
                      <a:pt x="178" y="122"/>
                    </a:cubicBezTo>
                    <a:cubicBezTo>
                      <a:pt x="182" y="116"/>
                      <a:pt x="185" y="109"/>
                      <a:pt x="186" y="101"/>
                    </a:cubicBezTo>
                    <a:cubicBezTo>
                      <a:pt x="191" y="101"/>
                      <a:pt x="196" y="98"/>
                      <a:pt x="199" y="94"/>
                    </a:cubicBezTo>
                    <a:cubicBezTo>
                      <a:pt x="204" y="96"/>
                      <a:pt x="208" y="101"/>
                      <a:pt x="208" y="107"/>
                    </a:cubicBezTo>
                    <a:lnTo>
                      <a:pt x="208" y="167"/>
                    </a:lnTo>
                    <a:close/>
                    <a:moveTo>
                      <a:pt x="82" y="74"/>
                    </a:moveTo>
                    <a:cubicBezTo>
                      <a:pt x="83" y="74"/>
                      <a:pt x="83" y="74"/>
                      <a:pt x="84" y="74"/>
                    </a:cubicBezTo>
                    <a:cubicBezTo>
                      <a:pt x="85" y="74"/>
                      <a:pt x="86" y="74"/>
                      <a:pt x="87" y="75"/>
                    </a:cubicBezTo>
                    <a:cubicBezTo>
                      <a:pt x="87" y="95"/>
                      <a:pt x="87" y="95"/>
                      <a:pt x="87" y="95"/>
                    </a:cubicBezTo>
                    <a:cubicBezTo>
                      <a:pt x="81" y="94"/>
                      <a:pt x="77" y="89"/>
                      <a:pt x="77" y="83"/>
                    </a:cubicBezTo>
                    <a:cubicBezTo>
                      <a:pt x="77" y="80"/>
                      <a:pt x="79" y="76"/>
                      <a:pt x="82" y="74"/>
                    </a:cubicBezTo>
                    <a:close/>
                    <a:moveTo>
                      <a:pt x="161" y="172"/>
                    </a:moveTo>
                    <a:cubicBezTo>
                      <a:pt x="164" y="204"/>
                      <a:pt x="164" y="204"/>
                      <a:pt x="164" y="204"/>
                    </a:cubicBezTo>
                    <a:cubicBezTo>
                      <a:pt x="147" y="191"/>
                      <a:pt x="147" y="191"/>
                      <a:pt x="147" y="191"/>
                    </a:cubicBezTo>
                    <a:cubicBezTo>
                      <a:pt x="161" y="170"/>
                      <a:pt x="161" y="170"/>
                      <a:pt x="161" y="170"/>
                    </a:cubicBezTo>
                    <a:lnTo>
                      <a:pt x="161" y="172"/>
                    </a:lnTo>
                    <a:close/>
                    <a:moveTo>
                      <a:pt x="127" y="191"/>
                    </a:moveTo>
                    <a:cubicBezTo>
                      <a:pt x="109" y="204"/>
                      <a:pt x="109" y="204"/>
                      <a:pt x="109" y="204"/>
                    </a:cubicBezTo>
                    <a:cubicBezTo>
                      <a:pt x="112" y="172"/>
                      <a:pt x="112" y="172"/>
                      <a:pt x="112" y="172"/>
                    </a:cubicBezTo>
                    <a:cubicBezTo>
                      <a:pt x="113" y="170"/>
                      <a:pt x="113" y="170"/>
                      <a:pt x="113" y="170"/>
                    </a:cubicBezTo>
                    <a:lnTo>
                      <a:pt x="127" y="191"/>
                    </a:lnTo>
                    <a:close/>
                    <a:moveTo>
                      <a:pt x="26" y="177"/>
                    </a:moveTo>
                    <a:cubicBezTo>
                      <a:pt x="24" y="176"/>
                      <a:pt x="22" y="175"/>
                      <a:pt x="21" y="174"/>
                    </a:cubicBezTo>
                    <a:cubicBezTo>
                      <a:pt x="18" y="170"/>
                      <a:pt x="16" y="166"/>
                      <a:pt x="14" y="162"/>
                    </a:cubicBezTo>
                    <a:cubicBezTo>
                      <a:pt x="12" y="158"/>
                      <a:pt x="11" y="154"/>
                      <a:pt x="10" y="150"/>
                    </a:cubicBezTo>
                    <a:cubicBezTo>
                      <a:pt x="7" y="138"/>
                      <a:pt x="7" y="138"/>
                      <a:pt x="7" y="138"/>
                    </a:cubicBezTo>
                    <a:cubicBezTo>
                      <a:pt x="7" y="137"/>
                      <a:pt x="7" y="137"/>
                      <a:pt x="7" y="137"/>
                    </a:cubicBezTo>
                    <a:cubicBezTo>
                      <a:pt x="6" y="135"/>
                      <a:pt x="8" y="132"/>
                      <a:pt x="11" y="131"/>
                    </a:cubicBezTo>
                    <a:cubicBezTo>
                      <a:pt x="13" y="131"/>
                      <a:pt x="16" y="133"/>
                      <a:pt x="17" y="135"/>
                    </a:cubicBezTo>
                    <a:cubicBezTo>
                      <a:pt x="17" y="135"/>
                      <a:pt x="17" y="135"/>
                      <a:pt x="17" y="135"/>
                    </a:cubicBezTo>
                    <a:cubicBezTo>
                      <a:pt x="17" y="140"/>
                      <a:pt x="18" y="144"/>
                      <a:pt x="19" y="147"/>
                    </a:cubicBezTo>
                    <a:cubicBezTo>
                      <a:pt x="19" y="148"/>
                      <a:pt x="19" y="149"/>
                      <a:pt x="20" y="149"/>
                    </a:cubicBezTo>
                    <a:cubicBezTo>
                      <a:pt x="28" y="97"/>
                      <a:pt x="28" y="97"/>
                      <a:pt x="28" y="97"/>
                    </a:cubicBezTo>
                    <a:cubicBezTo>
                      <a:pt x="29" y="94"/>
                      <a:pt x="31" y="93"/>
                      <a:pt x="34" y="93"/>
                    </a:cubicBezTo>
                    <a:cubicBezTo>
                      <a:pt x="37" y="93"/>
                      <a:pt x="39" y="96"/>
                      <a:pt x="38" y="99"/>
                    </a:cubicBezTo>
                    <a:cubicBezTo>
                      <a:pt x="33" y="129"/>
                      <a:pt x="33" y="129"/>
                      <a:pt x="33" y="129"/>
                    </a:cubicBezTo>
                    <a:cubicBezTo>
                      <a:pt x="35" y="128"/>
                      <a:pt x="38" y="128"/>
                      <a:pt x="39" y="130"/>
                    </a:cubicBezTo>
                    <a:cubicBezTo>
                      <a:pt x="42" y="133"/>
                      <a:pt x="42" y="133"/>
                      <a:pt x="42" y="133"/>
                    </a:cubicBezTo>
                    <a:cubicBezTo>
                      <a:pt x="44" y="132"/>
                      <a:pt x="47" y="132"/>
                      <a:pt x="48" y="134"/>
                    </a:cubicBezTo>
                    <a:cubicBezTo>
                      <a:pt x="50" y="136"/>
                      <a:pt x="50" y="136"/>
                      <a:pt x="50" y="136"/>
                    </a:cubicBezTo>
                    <a:cubicBezTo>
                      <a:pt x="52" y="136"/>
                      <a:pt x="54" y="136"/>
                      <a:pt x="56" y="138"/>
                    </a:cubicBezTo>
                    <a:cubicBezTo>
                      <a:pt x="59" y="143"/>
                      <a:pt x="59" y="143"/>
                      <a:pt x="59" y="143"/>
                    </a:cubicBezTo>
                    <a:cubicBezTo>
                      <a:pt x="60" y="145"/>
                      <a:pt x="61" y="146"/>
                      <a:pt x="60" y="148"/>
                    </a:cubicBezTo>
                    <a:cubicBezTo>
                      <a:pt x="56" y="162"/>
                      <a:pt x="56" y="162"/>
                      <a:pt x="56" y="162"/>
                    </a:cubicBezTo>
                    <a:cubicBezTo>
                      <a:pt x="56" y="163"/>
                      <a:pt x="56" y="165"/>
                      <a:pt x="55" y="167"/>
                    </a:cubicBezTo>
                    <a:cubicBezTo>
                      <a:pt x="54" y="171"/>
                      <a:pt x="51" y="174"/>
                      <a:pt x="47" y="177"/>
                    </a:cubicBezTo>
                    <a:cubicBezTo>
                      <a:pt x="47" y="178"/>
                      <a:pt x="46" y="178"/>
                      <a:pt x="46" y="178"/>
                    </a:cubicBezTo>
                    <a:cubicBezTo>
                      <a:pt x="45" y="194"/>
                      <a:pt x="45" y="194"/>
                      <a:pt x="45" y="194"/>
                    </a:cubicBezTo>
                    <a:cubicBezTo>
                      <a:pt x="25" y="194"/>
                      <a:pt x="25" y="194"/>
                      <a:pt x="25" y="194"/>
                    </a:cubicBezTo>
                    <a:lnTo>
                      <a:pt x="26" y="17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43" name="グループ化 42"/>
            <p:cNvGrpSpPr>
              <a:grpSpLocks noChangeAspect="1"/>
            </p:cNvGrpSpPr>
            <p:nvPr/>
          </p:nvGrpSpPr>
          <p:grpSpPr>
            <a:xfrm>
              <a:off x="1550413" y="4702127"/>
              <a:ext cx="1184205" cy="1440000"/>
              <a:chOff x="1927165" y="1747888"/>
              <a:chExt cx="562014" cy="683409"/>
            </a:xfrm>
            <a:solidFill>
              <a:schemeClr val="accent1">
                <a:lumMod val="60000"/>
                <a:lumOff val="40000"/>
              </a:schemeClr>
            </a:solidFill>
          </p:grpSpPr>
          <p:sp>
            <p:nvSpPr>
              <p:cNvPr id="44" name="Freeform 7"/>
              <p:cNvSpPr>
                <a:spLocks noEditPoints="1"/>
              </p:cNvSpPr>
              <p:nvPr/>
            </p:nvSpPr>
            <p:spPr bwMode="auto">
              <a:xfrm>
                <a:off x="1927165" y="1761377"/>
                <a:ext cx="528292" cy="669920"/>
              </a:xfrm>
              <a:custGeom>
                <a:avLst/>
                <a:gdLst>
                  <a:gd name="T0" fmla="*/ 45 w 203"/>
                  <a:gd name="T1" fmla="*/ 199 h 257"/>
                  <a:gd name="T2" fmla="*/ 68 w 203"/>
                  <a:gd name="T3" fmla="*/ 220 h 257"/>
                  <a:gd name="T4" fmla="*/ 94 w 203"/>
                  <a:gd name="T5" fmla="*/ 208 h 257"/>
                  <a:gd name="T6" fmla="*/ 104 w 203"/>
                  <a:gd name="T7" fmla="*/ 219 h 257"/>
                  <a:gd name="T8" fmla="*/ 134 w 203"/>
                  <a:gd name="T9" fmla="*/ 223 h 257"/>
                  <a:gd name="T10" fmla="*/ 158 w 203"/>
                  <a:gd name="T11" fmla="*/ 199 h 257"/>
                  <a:gd name="T12" fmla="*/ 203 w 203"/>
                  <a:gd name="T13" fmla="*/ 254 h 257"/>
                  <a:gd name="T14" fmla="*/ 132 w 203"/>
                  <a:gd name="T15" fmla="*/ 182 h 257"/>
                  <a:gd name="T16" fmla="*/ 124 w 203"/>
                  <a:gd name="T17" fmla="*/ 173 h 257"/>
                  <a:gd name="T18" fmla="*/ 151 w 203"/>
                  <a:gd name="T19" fmla="*/ 112 h 257"/>
                  <a:gd name="T20" fmla="*/ 160 w 203"/>
                  <a:gd name="T21" fmla="*/ 66 h 257"/>
                  <a:gd name="T22" fmla="*/ 158 w 203"/>
                  <a:gd name="T23" fmla="*/ 37 h 257"/>
                  <a:gd name="T24" fmla="*/ 145 w 203"/>
                  <a:gd name="T25" fmla="*/ 17 h 257"/>
                  <a:gd name="T26" fmla="*/ 57 w 203"/>
                  <a:gd name="T27" fmla="*/ 15 h 257"/>
                  <a:gd name="T28" fmla="*/ 42 w 203"/>
                  <a:gd name="T29" fmla="*/ 37 h 257"/>
                  <a:gd name="T30" fmla="*/ 44 w 203"/>
                  <a:gd name="T31" fmla="*/ 46 h 257"/>
                  <a:gd name="T32" fmla="*/ 47 w 203"/>
                  <a:gd name="T33" fmla="*/ 58 h 257"/>
                  <a:gd name="T34" fmla="*/ 45 w 203"/>
                  <a:gd name="T35" fmla="*/ 79 h 257"/>
                  <a:gd name="T36" fmla="*/ 81 w 203"/>
                  <a:gd name="T37" fmla="*/ 165 h 257"/>
                  <a:gd name="T38" fmla="*/ 74 w 203"/>
                  <a:gd name="T39" fmla="*/ 173 h 257"/>
                  <a:gd name="T40" fmla="*/ 64 w 203"/>
                  <a:gd name="T41" fmla="*/ 188 h 257"/>
                  <a:gd name="T42" fmla="*/ 87 w 203"/>
                  <a:gd name="T43" fmla="*/ 165 h 257"/>
                  <a:gd name="T44" fmla="*/ 58 w 203"/>
                  <a:gd name="T45" fmla="*/ 101 h 257"/>
                  <a:gd name="T46" fmla="*/ 99 w 203"/>
                  <a:gd name="T47" fmla="*/ 85 h 257"/>
                  <a:gd name="T48" fmla="*/ 134 w 203"/>
                  <a:gd name="T49" fmla="*/ 106 h 257"/>
                  <a:gd name="T50" fmla="*/ 116 w 203"/>
                  <a:gd name="T51" fmla="*/ 148 h 257"/>
                  <a:gd name="T52" fmla="*/ 105 w 203"/>
                  <a:gd name="T53" fmla="*/ 204 h 257"/>
                  <a:gd name="T54" fmla="*/ 84 w 203"/>
                  <a:gd name="T55" fmla="*/ 179 h 257"/>
                  <a:gd name="T56" fmla="*/ 65 w 203"/>
                  <a:gd name="T57" fmla="*/ 22 h 257"/>
                  <a:gd name="T58" fmla="*/ 127 w 203"/>
                  <a:gd name="T59" fmla="*/ 17 h 257"/>
                  <a:gd name="T60" fmla="*/ 136 w 203"/>
                  <a:gd name="T61" fmla="*/ 22 h 257"/>
                  <a:gd name="T62" fmla="*/ 149 w 203"/>
                  <a:gd name="T63" fmla="*/ 36 h 257"/>
                  <a:gd name="T64" fmla="*/ 154 w 203"/>
                  <a:gd name="T65" fmla="*/ 77 h 257"/>
                  <a:gd name="T66" fmla="*/ 147 w 203"/>
                  <a:gd name="T67" fmla="*/ 57 h 257"/>
                  <a:gd name="T68" fmla="*/ 104 w 203"/>
                  <a:gd name="T69" fmla="*/ 38 h 257"/>
                  <a:gd name="T70" fmla="*/ 77 w 203"/>
                  <a:gd name="T71" fmla="*/ 33 h 257"/>
                  <a:gd name="T72" fmla="*/ 52 w 203"/>
                  <a:gd name="T73" fmla="*/ 66 h 257"/>
                  <a:gd name="T74" fmla="*/ 50 w 203"/>
                  <a:gd name="T75" fmla="*/ 52 h 257"/>
                  <a:gd name="T76" fmla="*/ 54 w 203"/>
                  <a:gd name="T77" fmla="*/ 42 h 257"/>
                  <a:gd name="T78" fmla="*/ 64 w 203"/>
                  <a:gd name="T79" fmla="*/ 26 h 257"/>
                  <a:gd name="T80" fmla="*/ 93 w 203"/>
                  <a:gd name="T81" fmla="*/ 76 h 257"/>
                  <a:gd name="T82" fmla="*/ 60 w 203"/>
                  <a:gd name="T83" fmla="*/ 91 h 257"/>
                  <a:gd name="T84" fmla="*/ 59 w 203"/>
                  <a:gd name="T85" fmla="*/ 70 h 257"/>
                  <a:gd name="T86" fmla="*/ 121 w 203"/>
                  <a:gd name="T87" fmla="*/ 56 h 257"/>
                  <a:gd name="T88" fmla="*/ 142 w 203"/>
                  <a:gd name="T89" fmla="*/ 69 h 257"/>
                  <a:gd name="T90" fmla="*/ 99 w 203"/>
                  <a:gd name="T91" fmla="*/ 79 h 257"/>
                  <a:gd name="T92" fmla="*/ 111 w 203"/>
                  <a:gd name="T93" fmla="*/ 75 h 257"/>
                  <a:gd name="T94" fmla="*/ 134 w 203"/>
                  <a:gd name="T95" fmla="*/ 100 h 257"/>
                  <a:gd name="T96" fmla="*/ 152 w 203"/>
                  <a:gd name="T97" fmla="*/ 106 h 257"/>
                  <a:gd name="T98" fmla="*/ 152 w 203"/>
                  <a:gd name="T99" fmla="*/ 106 h 257"/>
                  <a:gd name="T100" fmla="*/ 42 w 203"/>
                  <a:gd name="T101" fmla="*/ 94 h 257"/>
                  <a:gd name="T102" fmla="*/ 129 w 203"/>
                  <a:gd name="T103" fmla="*/ 214 h 257"/>
                  <a:gd name="T104" fmla="*/ 92 w 203"/>
                  <a:gd name="T105" fmla="*/ 202 h 257"/>
                  <a:gd name="T106" fmla="*/ 92 w 203"/>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3" h="257">
                    <a:moveTo>
                      <a:pt x="3" y="257"/>
                    </a:moveTo>
                    <a:cubicBezTo>
                      <a:pt x="5" y="257"/>
                      <a:pt x="6" y="256"/>
                      <a:pt x="6" y="254"/>
                    </a:cubicBezTo>
                    <a:cubicBezTo>
                      <a:pt x="6" y="254"/>
                      <a:pt x="6" y="254"/>
                      <a:pt x="6" y="254"/>
                    </a:cubicBezTo>
                    <a:cubicBezTo>
                      <a:pt x="6" y="229"/>
                      <a:pt x="24" y="205"/>
                      <a:pt x="45" y="199"/>
                    </a:cubicBezTo>
                    <a:cubicBezTo>
                      <a:pt x="58" y="196"/>
                      <a:pt x="58" y="196"/>
                      <a:pt x="58" y="196"/>
                    </a:cubicBezTo>
                    <a:cubicBezTo>
                      <a:pt x="66" y="194"/>
                      <a:pt x="66" y="194"/>
                      <a:pt x="66" y="194"/>
                    </a:cubicBezTo>
                    <a:cubicBezTo>
                      <a:pt x="67" y="193"/>
                      <a:pt x="69" y="193"/>
                      <a:pt x="70" y="192"/>
                    </a:cubicBezTo>
                    <a:cubicBezTo>
                      <a:pt x="68" y="220"/>
                      <a:pt x="68" y="220"/>
                      <a:pt x="68" y="220"/>
                    </a:cubicBezTo>
                    <a:cubicBezTo>
                      <a:pt x="68" y="222"/>
                      <a:pt x="69" y="223"/>
                      <a:pt x="70" y="223"/>
                    </a:cubicBezTo>
                    <a:cubicBezTo>
                      <a:pt x="70" y="224"/>
                      <a:pt x="71" y="224"/>
                      <a:pt x="71" y="224"/>
                    </a:cubicBezTo>
                    <a:cubicBezTo>
                      <a:pt x="72" y="224"/>
                      <a:pt x="72" y="223"/>
                      <a:pt x="73" y="223"/>
                    </a:cubicBezTo>
                    <a:cubicBezTo>
                      <a:pt x="94" y="208"/>
                      <a:pt x="94" y="208"/>
                      <a:pt x="94" y="208"/>
                    </a:cubicBezTo>
                    <a:cubicBezTo>
                      <a:pt x="99" y="219"/>
                      <a:pt x="99" y="219"/>
                      <a:pt x="99" y="219"/>
                    </a:cubicBezTo>
                    <a:cubicBezTo>
                      <a:pt x="99" y="219"/>
                      <a:pt x="100" y="220"/>
                      <a:pt x="102" y="220"/>
                    </a:cubicBezTo>
                    <a:cubicBezTo>
                      <a:pt x="102" y="220"/>
                      <a:pt x="102" y="220"/>
                      <a:pt x="102" y="220"/>
                    </a:cubicBezTo>
                    <a:cubicBezTo>
                      <a:pt x="103" y="220"/>
                      <a:pt x="104" y="220"/>
                      <a:pt x="104" y="219"/>
                    </a:cubicBezTo>
                    <a:cubicBezTo>
                      <a:pt x="110" y="208"/>
                      <a:pt x="110" y="208"/>
                      <a:pt x="110" y="208"/>
                    </a:cubicBezTo>
                    <a:cubicBezTo>
                      <a:pt x="130" y="223"/>
                      <a:pt x="130" y="223"/>
                      <a:pt x="130" y="223"/>
                    </a:cubicBezTo>
                    <a:cubicBezTo>
                      <a:pt x="131" y="223"/>
                      <a:pt x="132" y="224"/>
                      <a:pt x="132" y="224"/>
                    </a:cubicBezTo>
                    <a:cubicBezTo>
                      <a:pt x="133" y="224"/>
                      <a:pt x="133" y="224"/>
                      <a:pt x="134" y="223"/>
                    </a:cubicBezTo>
                    <a:cubicBezTo>
                      <a:pt x="135" y="223"/>
                      <a:pt x="135" y="222"/>
                      <a:pt x="135" y="220"/>
                    </a:cubicBezTo>
                    <a:cubicBezTo>
                      <a:pt x="133" y="192"/>
                      <a:pt x="133" y="192"/>
                      <a:pt x="133" y="192"/>
                    </a:cubicBezTo>
                    <a:cubicBezTo>
                      <a:pt x="135" y="193"/>
                      <a:pt x="136" y="193"/>
                      <a:pt x="137" y="194"/>
                    </a:cubicBezTo>
                    <a:cubicBezTo>
                      <a:pt x="158" y="199"/>
                      <a:pt x="158" y="199"/>
                      <a:pt x="158" y="199"/>
                    </a:cubicBezTo>
                    <a:cubicBezTo>
                      <a:pt x="180" y="205"/>
                      <a:pt x="197" y="229"/>
                      <a:pt x="197" y="254"/>
                    </a:cubicBezTo>
                    <a:cubicBezTo>
                      <a:pt x="197" y="254"/>
                      <a:pt x="197" y="254"/>
                      <a:pt x="197" y="254"/>
                    </a:cubicBezTo>
                    <a:cubicBezTo>
                      <a:pt x="197" y="256"/>
                      <a:pt x="198" y="257"/>
                      <a:pt x="200" y="257"/>
                    </a:cubicBezTo>
                    <a:cubicBezTo>
                      <a:pt x="202" y="257"/>
                      <a:pt x="203" y="256"/>
                      <a:pt x="203" y="254"/>
                    </a:cubicBezTo>
                    <a:cubicBezTo>
                      <a:pt x="203" y="227"/>
                      <a:pt x="184" y="200"/>
                      <a:pt x="160" y="193"/>
                    </a:cubicBezTo>
                    <a:cubicBezTo>
                      <a:pt x="139" y="188"/>
                      <a:pt x="139" y="188"/>
                      <a:pt x="139" y="188"/>
                    </a:cubicBezTo>
                    <a:cubicBezTo>
                      <a:pt x="137" y="187"/>
                      <a:pt x="135" y="186"/>
                      <a:pt x="133" y="185"/>
                    </a:cubicBezTo>
                    <a:cubicBezTo>
                      <a:pt x="132" y="182"/>
                      <a:pt x="132" y="182"/>
                      <a:pt x="132" y="182"/>
                    </a:cubicBezTo>
                    <a:cubicBezTo>
                      <a:pt x="132" y="182"/>
                      <a:pt x="132" y="181"/>
                      <a:pt x="132" y="181"/>
                    </a:cubicBezTo>
                    <a:cubicBezTo>
                      <a:pt x="129" y="173"/>
                      <a:pt x="129" y="173"/>
                      <a:pt x="129" y="173"/>
                    </a:cubicBezTo>
                    <a:cubicBezTo>
                      <a:pt x="129" y="172"/>
                      <a:pt x="128" y="172"/>
                      <a:pt x="127" y="172"/>
                    </a:cubicBezTo>
                    <a:cubicBezTo>
                      <a:pt x="125" y="171"/>
                      <a:pt x="124" y="172"/>
                      <a:pt x="124" y="173"/>
                    </a:cubicBezTo>
                    <a:cubicBezTo>
                      <a:pt x="123" y="173"/>
                      <a:pt x="123" y="173"/>
                      <a:pt x="123" y="173"/>
                    </a:cubicBezTo>
                    <a:cubicBezTo>
                      <a:pt x="122" y="171"/>
                      <a:pt x="122" y="168"/>
                      <a:pt x="122" y="165"/>
                    </a:cubicBezTo>
                    <a:cubicBezTo>
                      <a:pt x="122" y="150"/>
                      <a:pt x="122" y="150"/>
                      <a:pt x="122" y="150"/>
                    </a:cubicBezTo>
                    <a:cubicBezTo>
                      <a:pt x="138" y="143"/>
                      <a:pt x="148" y="129"/>
                      <a:pt x="151" y="112"/>
                    </a:cubicBezTo>
                    <a:cubicBezTo>
                      <a:pt x="160" y="111"/>
                      <a:pt x="168" y="103"/>
                      <a:pt x="168" y="94"/>
                    </a:cubicBezTo>
                    <a:cubicBezTo>
                      <a:pt x="168" y="88"/>
                      <a:pt x="164" y="82"/>
                      <a:pt x="160" y="80"/>
                    </a:cubicBezTo>
                    <a:cubicBezTo>
                      <a:pt x="160" y="79"/>
                      <a:pt x="160" y="78"/>
                      <a:pt x="160" y="77"/>
                    </a:cubicBezTo>
                    <a:cubicBezTo>
                      <a:pt x="160" y="66"/>
                      <a:pt x="160" y="66"/>
                      <a:pt x="160" y="66"/>
                    </a:cubicBezTo>
                    <a:cubicBezTo>
                      <a:pt x="160" y="57"/>
                      <a:pt x="158" y="49"/>
                      <a:pt x="154" y="41"/>
                    </a:cubicBezTo>
                    <a:cubicBezTo>
                      <a:pt x="156" y="40"/>
                      <a:pt x="156" y="40"/>
                      <a:pt x="156" y="40"/>
                    </a:cubicBezTo>
                    <a:cubicBezTo>
                      <a:pt x="157" y="40"/>
                      <a:pt x="158" y="40"/>
                      <a:pt x="158" y="39"/>
                    </a:cubicBezTo>
                    <a:cubicBezTo>
                      <a:pt x="158" y="38"/>
                      <a:pt x="159" y="37"/>
                      <a:pt x="158" y="37"/>
                    </a:cubicBezTo>
                    <a:cubicBezTo>
                      <a:pt x="158" y="36"/>
                      <a:pt x="156" y="31"/>
                      <a:pt x="150" y="26"/>
                    </a:cubicBezTo>
                    <a:cubicBezTo>
                      <a:pt x="148" y="24"/>
                      <a:pt x="146" y="22"/>
                      <a:pt x="145" y="21"/>
                    </a:cubicBezTo>
                    <a:cubicBezTo>
                      <a:pt x="145" y="21"/>
                      <a:pt x="145" y="21"/>
                      <a:pt x="145" y="21"/>
                    </a:cubicBezTo>
                    <a:cubicBezTo>
                      <a:pt x="146" y="20"/>
                      <a:pt x="146" y="18"/>
                      <a:pt x="145" y="17"/>
                    </a:cubicBezTo>
                    <a:cubicBezTo>
                      <a:pt x="145" y="16"/>
                      <a:pt x="142" y="13"/>
                      <a:pt x="136" y="11"/>
                    </a:cubicBezTo>
                    <a:cubicBezTo>
                      <a:pt x="133" y="10"/>
                      <a:pt x="129" y="10"/>
                      <a:pt x="128" y="10"/>
                    </a:cubicBezTo>
                    <a:cubicBezTo>
                      <a:pt x="124" y="8"/>
                      <a:pt x="112" y="0"/>
                      <a:pt x="91" y="3"/>
                    </a:cubicBezTo>
                    <a:cubicBezTo>
                      <a:pt x="68" y="6"/>
                      <a:pt x="57" y="15"/>
                      <a:pt x="57" y="15"/>
                    </a:cubicBezTo>
                    <a:cubicBezTo>
                      <a:pt x="56" y="16"/>
                      <a:pt x="55" y="18"/>
                      <a:pt x="56" y="19"/>
                    </a:cubicBezTo>
                    <a:cubicBezTo>
                      <a:pt x="58" y="22"/>
                      <a:pt x="58" y="22"/>
                      <a:pt x="58" y="22"/>
                    </a:cubicBezTo>
                    <a:cubicBezTo>
                      <a:pt x="57" y="23"/>
                      <a:pt x="54" y="25"/>
                      <a:pt x="51" y="27"/>
                    </a:cubicBezTo>
                    <a:cubicBezTo>
                      <a:pt x="46" y="30"/>
                      <a:pt x="42" y="37"/>
                      <a:pt x="42" y="37"/>
                    </a:cubicBezTo>
                    <a:cubicBezTo>
                      <a:pt x="41" y="38"/>
                      <a:pt x="41" y="38"/>
                      <a:pt x="41" y="39"/>
                    </a:cubicBezTo>
                    <a:cubicBezTo>
                      <a:pt x="42" y="40"/>
                      <a:pt x="42" y="41"/>
                      <a:pt x="43" y="41"/>
                    </a:cubicBezTo>
                    <a:cubicBezTo>
                      <a:pt x="46" y="43"/>
                      <a:pt x="46" y="43"/>
                      <a:pt x="46" y="43"/>
                    </a:cubicBezTo>
                    <a:cubicBezTo>
                      <a:pt x="45" y="44"/>
                      <a:pt x="45" y="45"/>
                      <a:pt x="44" y="46"/>
                    </a:cubicBezTo>
                    <a:cubicBezTo>
                      <a:pt x="42" y="50"/>
                      <a:pt x="41" y="55"/>
                      <a:pt x="41" y="55"/>
                    </a:cubicBezTo>
                    <a:cubicBezTo>
                      <a:pt x="41" y="56"/>
                      <a:pt x="42" y="57"/>
                      <a:pt x="42" y="58"/>
                    </a:cubicBezTo>
                    <a:cubicBezTo>
                      <a:pt x="43" y="58"/>
                      <a:pt x="44" y="59"/>
                      <a:pt x="44" y="59"/>
                    </a:cubicBezTo>
                    <a:cubicBezTo>
                      <a:pt x="47" y="58"/>
                      <a:pt x="47" y="58"/>
                      <a:pt x="47" y="58"/>
                    </a:cubicBezTo>
                    <a:cubicBezTo>
                      <a:pt x="46" y="61"/>
                      <a:pt x="46" y="63"/>
                      <a:pt x="46" y="66"/>
                    </a:cubicBezTo>
                    <a:cubicBezTo>
                      <a:pt x="46" y="77"/>
                      <a:pt x="46" y="77"/>
                      <a:pt x="46" y="77"/>
                    </a:cubicBezTo>
                    <a:cubicBezTo>
                      <a:pt x="46" y="78"/>
                      <a:pt x="46" y="78"/>
                      <a:pt x="46" y="79"/>
                    </a:cubicBezTo>
                    <a:cubicBezTo>
                      <a:pt x="46" y="79"/>
                      <a:pt x="45" y="79"/>
                      <a:pt x="45" y="79"/>
                    </a:cubicBezTo>
                    <a:cubicBezTo>
                      <a:pt x="40" y="81"/>
                      <a:pt x="36" y="87"/>
                      <a:pt x="36" y="94"/>
                    </a:cubicBezTo>
                    <a:cubicBezTo>
                      <a:pt x="36" y="103"/>
                      <a:pt x="43" y="111"/>
                      <a:pt x="53" y="112"/>
                    </a:cubicBezTo>
                    <a:cubicBezTo>
                      <a:pt x="55" y="129"/>
                      <a:pt x="66" y="143"/>
                      <a:pt x="81" y="150"/>
                    </a:cubicBezTo>
                    <a:cubicBezTo>
                      <a:pt x="81" y="165"/>
                      <a:pt x="81" y="165"/>
                      <a:pt x="81" y="165"/>
                    </a:cubicBezTo>
                    <a:cubicBezTo>
                      <a:pt x="81" y="168"/>
                      <a:pt x="81" y="171"/>
                      <a:pt x="80" y="173"/>
                    </a:cubicBezTo>
                    <a:cubicBezTo>
                      <a:pt x="80" y="173"/>
                      <a:pt x="80" y="173"/>
                      <a:pt x="80" y="173"/>
                    </a:cubicBezTo>
                    <a:cubicBezTo>
                      <a:pt x="79" y="172"/>
                      <a:pt x="78" y="171"/>
                      <a:pt x="77" y="172"/>
                    </a:cubicBezTo>
                    <a:cubicBezTo>
                      <a:pt x="76" y="172"/>
                      <a:pt x="75" y="172"/>
                      <a:pt x="74" y="173"/>
                    </a:cubicBezTo>
                    <a:cubicBezTo>
                      <a:pt x="71" y="181"/>
                      <a:pt x="71" y="181"/>
                      <a:pt x="71" y="181"/>
                    </a:cubicBezTo>
                    <a:cubicBezTo>
                      <a:pt x="71" y="181"/>
                      <a:pt x="71" y="182"/>
                      <a:pt x="71" y="182"/>
                    </a:cubicBezTo>
                    <a:cubicBezTo>
                      <a:pt x="71" y="185"/>
                      <a:pt x="71" y="185"/>
                      <a:pt x="71" y="185"/>
                    </a:cubicBezTo>
                    <a:cubicBezTo>
                      <a:pt x="69" y="186"/>
                      <a:pt x="66" y="187"/>
                      <a:pt x="64" y="188"/>
                    </a:cubicBezTo>
                    <a:cubicBezTo>
                      <a:pt x="44" y="193"/>
                      <a:pt x="44" y="193"/>
                      <a:pt x="44" y="193"/>
                    </a:cubicBezTo>
                    <a:cubicBezTo>
                      <a:pt x="20" y="200"/>
                      <a:pt x="0" y="227"/>
                      <a:pt x="0" y="254"/>
                    </a:cubicBezTo>
                    <a:cubicBezTo>
                      <a:pt x="0" y="256"/>
                      <a:pt x="2" y="257"/>
                      <a:pt x="3" y="257"/>
                    </a:cubicBezTo>
                    <a:close/>
                    <a:moveTo>
                      <a:pt x="87" y="165"/>
                    </a:moveTo>
                    <a:cubicBezTo>
                      <a:pt x="87" y="148"/>
                      <a:pt x="87" y="148"/>
                      <a:pt x="87" y="148"/>
                    </a:cubicBezTo>
                    <a:cubicBezTo>
                      <a:pt x="87" y="147"/>
                      <a:pt x="87" y="146"/>
                      <a:pt x="86" y="145"/>
                    </a:cubicBezTo>
                    <a:cubicBezTo>
                      <a:pt x="69" y="139"/>
                      <a:pt x="58" y="123"/>
                      <a:pt x="58" y="105"/>
                    </a:cubicBezTo>
                    <a:cubicBezTo>
                      <a:pt x="58" y="101"/>
                      <a:pt x="58" y="101"/>
                      <a:pt x="58" y="101"/>
                    </a:cubicBezTo>
                    <a:cubicBezTo>
                      <a:pt x="61" y="104"/>
                      <a:pt x="65" y="106"/>
                      <a:pt x="69" y="106"/>
                    </a:cubicBezTo>
                    <a:cubicBezTo>
                      <a:pt x="84" y="106"/>
                      <a:pt x="84" y="106"/>
                      <a:pt x="84" y="106"/>
                    </a:cubicBezTo>
                    <a:cubicBezTo>
                      <a:pt x="92" y="106"/>
                      <a:pt x="99" y="99"/>
                      <a:pt x="99" y="91"/>
                    </a:cubicBezTo>
                    <a:cubicBezTo>
                      <a:pt x="99" y="85"/>
                      <a:pt x="99" y="85"/>
                      <a:pt x="99" y="85"/>
                    </a:cubicBezTo>
                    <a:cubicBezTo>
                      <a:pt x="104" y="85"/>
                      <a:pt x="104" y="85"/>
                      <a:pt x="104" y="85"/>
                    </a:cubicBezTo>
                    <a:cubicBezTo>
                      <a:pt x="104" y="91"/>
                      <a:pt x="104" y="91"/>
                      <a:pt x="104" y="91"/>
                    </a:cubicBezTo>
                    <a:cubicBezTo>
                      <a:pt x="104" y="99"/>
                      <a:pt x="111" y="106"/>
                      <a:pt x="119" y="106"/>
                    </a:cubicBezTo>
                    <a:cubicBezTo>
                      <a:pt x="134" y="106"/>
                      <a:pt x="134" y="106"/>
                      <a:pt x="134" y="106"/>
                    </a:cubicBezTo>
                    <a:cubicBezTo>
                      <a:pt x="139" y="106"/>
                      <a:pt x="142" y="104"/>
                      <a:pt x="145" y="101"/>
                    </a:cubicBezTo>
                    <a:cubicBezTo>
                      <a:pt x="145" y="105"/>
                      <a:pt x="145" y="105"/>
                      <a:pt x="145" y="105"/>
                    </a:cubicBezTo>
                    <a:cubicBezTo>
                      <a:pt x="145" y="123"/>
                      <a:pt x="134" y="139"/>
                      <a:pt x="118" y="145"/>
                    </a:cubicBezTo>
                    <a:cubicBezTo>
                      <a:pt x="117" y="146"/>
                      <a:pt x="116" y="147"/>
                      <a:pt x="116" y="148"/>
                    </a:cubicBezTo>
                    <a:cubicBezTo>
                      <a:pt x="116" y="165"/>
                      <a:pt x="116" y="165"/>
                      <a:pt x="116" y="165"/>
                    </a:cubicBezTo>
                    <a:cubicBezTo>
                      <a:pt x="116" y="170"/>
                      <a:pt x="117" y="175"/>
                      <a:pt x="120" y="179"/>
                    </a:cubicBezTo>
                    <a:cubicBezTo>
                      <a:pt x="105" y="201"/>
                      <a:pt x="105" y="201"/>
                      <a:pt x="105" y="201"/>
                    </a:cubicBezTo>
                    <a:cubicBezTo>
                      <a:pt x="105" y="202"/>
                      <a:pt x="105" y="203"/>
                      <a:pt x="105" y="204"/>
                    </a:cubicBezTo>
                    <a:cubicBezTo>
                      <a:pt x="102" y="211"/>
                      <a:pt x="102" y="211"/>
                      <a:pt x="102" y="211"/>
                    </a:cubicBezTo>
                    <a:cubicBezTo>
                      <a:pt x="98" y="204"/>
                      <a:pt x="98" y="204"/>
                      <a:pt x="98" y="204"/>
                    </a:cubicBezTo>
                    <a:cubicBezTo>
                      <a:pt x="99" y="203"/>
                      <a:pt x="99" y="202"/>
                      <a:pt x="98" y="201"/>
                    </a:cubicBezTo>
                    <a:cubicBezTo>
                      <a:pt x="84" y="179"/>
                      <a:pt x="84" y="179"/>
                      <a:pt x="84" y="179"/>
                    </a:cubicBezTo>
                    <a:cubicBezTo>
                      <a:pt x="86" y="175"/>
                      <a:pt x="87" y="170"/>
                      <a:pt x="87" y="165"/>
                    </a:cubicBezTo>
                    <a:close/>
                    <a:moveTo>
                      <a:pt x="64" y="26"/>
                    </a:moveTo>
                    <a:cubicBezTo>
                      <a:pt x="65" y="26"/>
                      <a:pt x="65" y="25"/>
                      <a:pt x="66" y="24"/>
                    </a:cubicBezTo>
                    <a:cubicBezTo>
                      <a:pt x="66" y="24"/>
                      <a:pt x="66" y="23"/>
                      <a:pt x="65" y="22"/>
                    </a:cubicBezTo>
                    <a:cubicBezTo>
                      <a:pt x="63" y="18"/>
                      <a:pt x="63" y="18"/>
                      <a:pt x="63" y="18"/>
                    </a:cubicBezTo>
                    <a:cubicBezTo>
                      <a:pt x="67" y="16"/>
                      <a:pt x="76" y="11"/>
                      <a:pt x="92" y="9"/>
                    </a:cubicBezTo>
                    <a:cubicBezTo>
                      <a:pt x="114" y="6"/>
                      <a:pt x="124" y="15"/>
                      <a:pt x="124" y="16"/>
                    </a:cubicBezTo>
                    <a:cubicBezTo>
                      <a:pt x="125" y="16"/>
                      <a:pt x="126" y="17"/>
                      <a:pt x="127" y="17"/>
                    </a:cubicBezTo>
                    <a:cubicBezTo>
                      <a:pt x="128" y="16"/>
                      <a:pt x="132" y="16"/>
                      <a:pt x="134" y="17"/>
                    </a:cubicBezTo>
                    <a:cubicBezTo>
                      <a:pt x="136" y="17"/>
                      <a:pt x="137" y="18"/>
                      <a:pt x="138" y="19"/>
                    </a:cubicBezTo>
                    <a:cubicBezTo>
                      <a:pt x="137" y="19"/>
                      <a:pt x="137" y="19"/>
                      <a:pt x="137" y="19"/>
                    </a:cubicBezTo>
                    <a:cubicBezTo>
                      <a:pt x="136" y="20"/>
                      <a:pt x="136" y="21"/>
                      <a:pt x="136" y="22"/>
                    </a:cubicBezTo>
                    <a:cubicBezTo>
                      <a:pt x="136" y="23"/>
                      <a:pt x="137" y="24"/>
                      <a:pt x="138" y="25"/>
                    </a:cubicBezTo>
                    <a:cubicBezTo>
                      <a:pt x="138" y="25"/>
                      <a:pt x="142" y="26"/>
                      <a:pt x="146" y="30"/>
                    </a:cubicBezTo>
                    <a:cubicBezTo>
                      <a:pt x="149" y="32"/>
                      <a:pt x="150" y="34"/>
                      <a:pt x="151" y="36"/>
                    </a:cubicBezTo>
                    <a:cubicBezTo>
                      <a:pt x="149" y="36"/>
                      <a:pt x="149" y="36"/>
                      <a:pt x="149" y="36"/>
                    </a:cubicBezTo>
                    <a:cubicBezTo>
                      <a:pt x="148" y="37"/>
                      <a:pt x="147" y="37"/>
                      <a:pt x="147" y="38"/>
                    </a:cubicBezTo>
                    <a:cubicBezTo>
                      <a:pt x="146" y="39"/>
                      <a:pt x="146" y="40"/>
                      <a:pt x="147" y="41"/>
                    </a:cubicBezTo>
                    <a:cubicBezTo>
                      <a:pt x="151" y="48"/>
                      <a:pt x="154" y="57"/>
                      <a:pt x="154" y="66"/>
                    </a:cubicBezTo>
                    <a:cubicBezTo>
                      <a:pt x="154" y="77"/>
                      <a:pt x="154" y="77"/>
                      <a:pt x="154" y="77"/>
                    </a:cubicBezTo>
                    <a:cubicBezTo>
                      <a:pt x="154" y="77"/>
                      <a:pt x="154" y="78"/>
                      <a:pt x="154" y="79"/>
                    </a:cubicBezTo>
                    <a:cubicBezTo>
                      <a:pt x="153" y="79"/>
                      <a:pt x="152" y="79"/>
                      <a:pt x="151" y="79"/>
                    </a:cubicBezTo>
                    <a:cubicBezTo>
                      <a:pt x="151" y="78"/>
                      <a:pt x="151" y="78"/>
                      <a:pt x="151" y="78"/>
                    </a:cubicBezTo>
                    <a:cubicBezTo>
                      <a:pt x="151" y="70"/>
                      <a:pt x="150" y="63"/>
                      <a:pt x="147" y="57"/>
                    </a:cubicBezTo>
                    <a:cubicBezTo>
                      <a:pt x="147" y="57"/>
                      <a:pt x="147" y="57"/>
                      <a:pt x="147" y="56"/>
                    </a:cubicBezTo>
                    <a:cubicBezTo>
                      <a:pt x="147" y="55"/>
                      <a:pt x="146" y="53"/>
                      <a:pt x="144" y="53"/>
                    </a:cubicBezTo>
                    <a:cubicBezTo>
                      <a:pt x="128" y="51"/>
                      <a:pt x="112" y="45"/>
                      <a:pt x="108" y="39"/>
                    </a:cubicBezTo>
                    <a:cubicBezTo>
                      <a:pt x="107" y="38"/>
                      <a:pt x="105" y="38"/>
                      <a:pt x="104" y="38"/>
                    </a:cubicBezTo>
                    <a:cubicBezTo>
                      <a:pt x="102" y="39"/>
                      <a:pt x="102" y="41"/>
                      <a:pt x="102" y="42"/>
                    </a:cubicBezTo>
                    <a:cubicBezTo>
                      <a:pt x="104" y="46"/>
                      <a:pt x="106" y="51"/>
                      <a:pt x="110" y="55"/>
                    </a:cubicBezTo>
                    <a:cubicBezTo>
                      <a:pt x="93" y="53"/>
                      <a:pt x="80" y="45"/>
                      <a:pt x="80" y="36"/>
                    </a:cubicBezTo>
                    <a:cubicBezTo>
                      <a:pt x="80" y="35"/>
                      <a:pt x="78" y="33"/>
                      <a:pt x="77" y="33"/>
                    </a:cubicBezTo>
                    <a:cubicBezTo>
                      <a:pt x="75" y="33"/>
                      <a:pt x="74" y="35"/>
                      <a:pt x="74" y="36"/>
                    </a:cubicBezTo>
                    <a:cubicBezTo>
                      <a:pt x="74" y="36"/>
                      <a:pt x="74" y="37"/>
                      <a:pt x="74" y="37"/>
                    </a:cubicBezTo>
                    <a:cubicBezTo>
                      <a:pt x="61" y="45"/>
                      <a:pt x="53" y="59"/>
                      <a:pt x="52" y="75"/>
                    </a:cubicBezTo>
                    <a:cubicBezTo>
                      <a:pt x="52" y="66"/>
                      <a:pt x="52" y="66"/>
                      <a:pt x="52" y="66"/>
                    </a:cubicBezTo>
                    <a:cubicBezTo>
                      <a:pt x="52" y="63"/>
                      <a:pt x="53" y="59"/>
                      <a:pt x="53" y="56"/>
                    </a:cubicBezTo>
                    <a:cubicBezTo>
                      <a:pt x="53" y="55"/>
                      <a:pt x="53" y="54"/>
                      <a:pt x="53" y="53"/>
                    </a:cubicBezTo>
                    <a:cubicBezTo>
                      <a:pt x="52" y="53"/>
                      <a:pt x="51" y="52"/>
                      <a:pt x="50" y="52"/>
                    </a:cubicBezTo>
                    <a:cubicBezTo>
                      <a:pt x="50" y="52"/>
                      <a:pt x="50" y="52"/>
                      <a:pt x="50" y="52"/>
                    </a:cubicBezTo>
                    <a:cubicBezTo>
                      <a:pt x="48" y="52"/>
                      <a:pt x="48" y="52"/>
                      <a:pt x="48" y="52"/>
                    </a:cubicBezTo>
                    <a:cubicBezTo>
                      <a:pt x="48" y="51"/>
                      <a:pt x="49" y="50"/>
                      <a:pt x="49" y="49"/>
                    </a:cubicBezTo>
                    <a:cubicBezTo>
                      <a:pt x="51" y="46"/>
                      <a:pt x="53" y="44"/>
                      <a:pt x="53" y="44"/>
                    </a:cubicBezTo>
                    <a:cubicBezTo>
                      <a:pt x="54" y="44"/>
                      <a:pt x="54" y="43"/>
                      <a:pt x="54" y="42"/>
                    </a:cubicBezTo>
                    <a:cubicBezTo>
                      <a:pt x="54" y="41"/>
                      <a:pt x="54" y="40"/>
                      <a:pt x="53" y="39"/>
                    </a:cubicBezTo>
                    <a:cubicBezTo>
                      <a:pt x="49" y="37"/>
                      <a:pt x="49" y="37"/>
                      <a:pt x="49" y="37"/>
                    </a:cubicBezTo>
                    <a:cubicBezTo>
                      <a:pt x="50" y="36"/>
                      <a:pt x="52" y="33"/>
                      <a:pt x="55" y="31"/>
                    </a:cubicBezTo>
                    <a:cubicBezTo>
                      <a:pt x="60" y="28"/>
                      <a:pt x="64" y="26"/>
                      <a:pt x="64" y="26"/>
                    </a:cubicBezTo>
                    <a:close/>
                    <a:moveTo>
                      <a:pt x="60" y="76"/>
                    </a:moveTo>
                    <a:cubicBezTo>
                      <a:pt x="60" y="76"/>
                      <a:pt x="61" y="75"/>
                      <a:pt x="61" y="75"/>
                    </a:cubicBezTo>
                    <a:cubicBezTo>
                      <a:pt x="92" y="75"/>
                      <a:pt x="92" y="75"/>
                      <a:pt x="92" y="75"/>
                    </a:cubicBezTo>
                    <a:cubicBezTo>
                      <a:pt x="92" y="75"/>
                      <a:pt x="93" y="76"/>
                      <a:pt x="93" y="76"/>
                    </a:cubicBezTo>
                    <a:cubicBezTo>
                      <a:pt x="93" y="91"/>
                      <a:pt x="93" y="91"/>
                      <a:pt x="93" y="91"/>
                    </a:cubicBezTo>
                    <a:cubicBezTo>
                      <a:pt x="93" y="96"/>
                      <a:pt x="89" y="100"/>
                      <a:pt x="84" y="100"/>
                    </a:cubicBezTo>
                    <a:cubicBezTo>
                      <a:pt x="69" y="100"/>
                      <a:pt x="69" y="100"/>
                      <a:pt x="69" y="100"/>
                    </a:cubicBezTo>
                    <a:cubicBezTo>
                      <a:pt x="64" y="100"/>
                      <a:pt x="60" y="96"/>
                      <a:pt x="60" y="91"/>
                    </a:cubicBezTo>
                    <a:lnTo>
                      <a:pt x="60" y="76"/>
                    </a:lnTo>
                    <a:close/>
                    <a:moveTo>
                      <a:pt x="92" y="69"/>
                    </a:moveTo>
                    <a:cubicBezTo>
                      <a:pt x="61" y="69"/>
                      <a:pt x="61" y="69"/>
                      <a:pt x="61" y="69"/>
                    </a:cubicBezTo>
                    <a:cubicBezTo>
                      <a:pt x="60" y="69"/>
                      <a:pt x="60" y="69"/>
                      <a:pt x="59" y="70"/>
                    </a:cubicBezTo>
                    <a:cubicBezTo>
                      <a:pt x="61" y="59"/>
                      <a:pt x="67" y="49"/>
                      <a:pt x="75" y="43"/>
                    </a:cubicBezTo>
                    <a:cubicBezTo>
                      <a:pt x="80" y="54"/>
                      <a:pt x="98" y="62"/>
                      <a:pt x="119" y="62"/>
                    </a:cubicBezTo>
                    <a:cubicBezTo>
                      <a:pt x="121" y="62"/>
                      <a:pt x="122" y="61"/>
                      <a:pt x="122" y="60"/>
                    </a:cubicBezTo>
                    <a:cubicBezTo>
                      <a:pt x="123" y="58"/>
                      <a:pt x="122" y="57"/>
                      <a:pt x="121" y="56"/>
                    </a:cubicBezTo>
                    <a:cubicBezTo>
                      <a:pt x="118" y="55"/>
                      <a:pt x="116" y="53"/>
                      <a:pt x="115" y="52"/>
                    </a:cubicBezTo>
                    <a:cubicBezTo>
                      <a:pt x="122" y="55"/>
                      <a:pt x="132" y="57"/>
                      <a:pt x="141" y="59"/>
                    </a:cubicBezTo>
                    <a:cubicBezTo>
                      <a:pt x="142" y="62"/>
                      <a:pt x="144" y="66"/>
                      <a:pt x="144" y="70"/>
                    </a:cubicBezTo>
                    <a:cubicBezTo>
                      <a:pt x="144" y="69"/>
                      <a:pt x="143" y="69"/>
                      <a:pt x="142" y="69"/>
                    </a:cubicBezTo>
                    <a:cubicBezTo>
                      <a:pt x="111" y="69"/>
                      <a:pt x="111" y="69"/>
                      <a:pt x="111" y="69"/>
                    </a:cubicBezTo>
                    <a:cubicBezTo>
                      <a:pt x="108" y="69"/>
                      <a:pt x="104" y="72"/>
                      <a:pt x="104" y="76"/>
                    </a:cubicBezTo>
                    <a:cubicBezTo>
                      <a:pt x="104" y="79"/>
                      <a:pt x="104" y="79"/>
                      <a:pt x="104" y="79"/>
                    </a:cubicBezTo>
                    <a:cubicBezTo>
                      <a:pt x="99" y="79"/>
                      <a:pt x="99" y="79"/>
                      <a:pt x="99" y="79"/>
                    </a:cubicBezTo>
                    <a:cubicBezTo>
                      <a:pt x="99" y="76"/>
                      <a:pt x="99" y="76"/>
                      <a:pt x="99" y="76"/>
                    </a:cubicBezTo>
                    <a:cubicBezTo>
                      <a:pt x="99" y="72"/>
                      <a:pt x="96" y="69"/>
                      <a:pt x="92" y="69"/>
                    </a:cubicBezTo>
                    <a:close/>
                    <a:moveTo>
                      <a:pt x="110" y="76"/>
                    </a:moveTo>
                    <a:cubicBezTo>
                      <a:pt x="110" y="76"/>
                      <a:pt x="111" y="75"/>
                      <a:pt x="111" y="75"/>
                    </a:cubicBezTo>
                    <a:cubicBezTo>
                      <a:pt x="142" y="75"/>
                      <a:pt x="142" y="75"/>
                      <a:pt x="142" y="75"/>
                    </a:cubicBezTo>
                    <a:cubicBezTo>
                      <a:pt x="143" y="75"/>
                      <a:pt x="143" y="76"/>
                      <a:pt x="143" y="76"/>
                    </a:cubicBezTo>
                    <a:cubicBezTo>
                      <a:pt x="143" y="91"/>
                      <a:pt x="143" y="91"/>
                      <a:pt x="143" y="91"/>
                    </a:cubicBezTo>
                    <a:cubicBezTo>
                      <a:pt x="143" y="96"/>
                      <a:pt x="139" y="100"/>
                      <a:pt x="134" y="100"/>
                    </a:cubicBezTo>
                    <a:cubicBezTo>
                      <a:pt x="119" y="100"/>
                      <a:pt x="119" y="100"/>
                      <a:pt x="119" y="100"/>
                    </a:cubicBezTo>
                    <a:cubicBezTo>
                      <a:pt x="114" y="100"/>
                      <a:pt x="110" y="96"/>
                      <a:pt x="110" y="91"/>
                    </a:cubicBezTo>
                    <a:lnTo>
                      <a:pt x="110" y="76"/>
                    </a:lnTo>
                    <a:close/>
                    <a:moveTo>
                      <a:pt x="152" y="106"/>
                    </a:moveTo>
                    <a:cubicBezTo>
                      <a:pt x="152" y="86"/>
                      <a:pt x="152" y="86"/>
                      <a:pt x="152" y="86"/>
                    </a:cubicBezTo>
                    <a:cubicBezTo>
                      <a:pt x="153" y="84"/>
                      <a:pt x="155" y="84"/>
                      <a:pt x="156" y="85"/>
                    </a:cubicBezTo>
                    <a:cubicBezTo>
                      <a:pt x="159" y="86"/>
                      <a:pt x="162" y="90"/>
                      <a:pt x="162" y="94"/>
                    </a:cubicBezTo>
                    <a:cubicBezTo>
                      <a:pt x="162" y="99"/>
                      <a:pt x="157" y="104"/>
                      <a:pt x="152" y="106"/>
                    </a:cubicBezTo>
                    <a:close/>
                    <a:moveTo>
                      <a:pt x="49" y="84"/>
                    </a:moveTo>
                    <a:cubicBezTo>
                      <a:pt x="50" y="84"/>
                      <a:pt x="51" y="85"/>
                      <a:pt x="52" y="86"/>
                    </a:cubicBezTo>
                    <a:cubicBezTo>
                      <a:pt x="52" y="106"/>
                      <a:pt x="52" y="106"/>
                      <a:pt x="52" y="106"/>
                    </a:cubicBezTo>
                    <a:cubicBezTo>
                      <a:pt x="46" y="104"/>
                      <a:pt x="42" y="99"/>
                      <a:pt x="42" y="94"/>
                    </a:cubicBezTo>
                    <a:cubicBezTo>
                      <a:pt x="42" y="90"/>
                      <a:pt x="44" y="86"/>
                      <a:pt x="47" y="85"/>
                    </a:cubicBezTo>
                    <a:cubicBezTo>
                      <a:pt x="48" y="85"/>
                      <a:pt x="48" y="84"/>
                      <a:pt x="49" y="84"/>
                    </a:cubicBezTo>
                    <a:close/>
                    <a:moveTo>
                      <a:pt x="126" y="183"/>
                    </a:moveTo>
                    <a:cubicBezTo>
                      <a:pt x="129" y="214"/>
                      <a:pt x="129" y="214"/>
                      <a:pt x="129" y="214"/>
                    </a:cubicBezTo>
                    <a:cubicBezTo>
                      <a:pt x="112" y="202"/>
                      <a:pt x="112" y="202"/>
                      <a:pt x="112" y="202"/>
                    </a:cubicBezTo>
                    <a:cubicBezTo>
                      <a:pt x="126" y="181"/>
                      <a:pt x="126" y="181"/>
                      <a:pt x="126" y="181"/>
                    </a:cubicBezTo>
                    <a:lnTo>
                      <a:pt x="126" y="183"/>
                    </a:lnTo>
                    <a:close/>
                    <a:moveTo>
                      <a:pt x="92" y="202"/>
                    </a:moveTo>
                    <a:cubicBezTo>
                      <a:pt x="75" y="214"/>
                      <a:pt x="75" y="214"/>
                      <a:pt x="75" y="214"/>
                    </a:cubicBezTo>
                    <a:cubicBezTo>
                      <a:pt x="77" y="183"/>
                      <a:pt x="77" y="183"/>
                      <a:pt x="77" y="183"/>
                    </a:cubicBezTo>
                    <a:cubicBezTo>
                      <a:pt x="78" y="181"/>
                      <a:pt x="78" y="181"/>
                      <a:pt x="78" y="181"/>
                    </a:cubicBezTo>
                    <a:lnTo>
                      <a:pt x="92"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Oval 86"/>
              <p:cNvSpPr>
                <a:spLocks noChangeArrowheads="1"/>
              </p:cNvSpPr>
              <p:nvPr/>
            </p:nvSpPr>
            <p:spPr bwMode="auto">
              <a:xfrm>
                <a:off x="2129490"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Oval 87"/>
              <p:cNvSpPr>
                <a:spLocks noChangeArrowheads="1"/>
              </p:cNvSpPr>
              <p:nvPr/>
            </p:nvSpPr>
            <p:spPr bwMode="auto">
              <a:xfrm>
                <a:off x="2221660"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88"/>
              <p:cNvSpPr>
                <a:spLocks noEditPoints="1"/>
              </p:cNvSpPr>
              <p:nvPr/>
            </p:nvSpPr>
            <p:spPr bwMode="auto">
              <a:xfrm>
                <a:off x="2147474" y="2049128"/>
                <a:ext cx="87676" cy="49458"/>
              </a:xfrm>
              <a:custGeom>
                <a:avLst/>
                <a:gdLst>
                  <a:gd name="T0" fmla="*/ 17 w 33"/>
                  <a:gd name="T1" fmla="*/ 19 h 19"/>
                  <a:gd name="T2" fmla="*/ 33 w 33"/>
                  <a:gd name="T3" fmla="*/ 3 h 19"/>
                  <a:gd name="T4" fmla="*/ 30 w 33"/>
                  <a:gd name="T5" fmla="*/ 0 h 19"/>
                  <a:gd name="T6" fmla="*/ 3 w 33"/>
                  <a:gd name="T7" fmla="*/ 0 h 19"/>
                  <a:gd name="T8" fmla="*/ 0 w 33"/>
                  <a:gd name="T9" fmla="*/ 3 h 19"/>
                  <a:gd name="T10" fmla="*/ 17 w 33"/>
                  <a:gd name="T11" fmla="*/ 19 h 19"/>
                  <a:gd name="T12" fmla="*/ 27 w 33"/>
                  <a:gd name="T13" fmla="*/ 6 h 19"/>
                  <a:gd name="T14" fmla="*/ 17 w 33"/>
                  <a:gd name="T15" fmla="*/ 13 h 19"/>
                  <a:gd name="T16" fmla="*/ 7 w 33"/>
                  <a:gd name="T17" fmla="*/ 6 h 19"/>
                  <a:gd name="T18" fmla="*/ 27 w 33"/>
                  <a:gd name="T1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9">
                    <a:moveTo>
                      <a:pt x="17" y="19"/>
                    </a:moveTo>
                    <a:cubicBezTo>
                      <a:pt x="26" y="19"/>
                      <a:pt x="33" y="12"/>
                      <a:pt x="33" y="3"/>
                    </a:cubicBezTo>
                    <a:cubicBezTo>
                      <a:pt x="33" y="2"/>
                      <a:pt x="32" y="0"/>
                      <a:pt x="30" y="0"/>
                    </a:cubicBezTo>
                    <a:cubicBezTo>
                      <a:pt x="3" y="0"/>
                      <a:pt x="3" y="0"/>
                      <a:pt x="3" y="0"/>
                    </a:cubicBezTo>
                    <a:cubicBezTo>
                      <a:pt x="1" y="0"/>
                      <a:pt x="0" y="2"/>
                      <a:pt x="0" y="3"/>
                    </a:cubicBezTo>
                    <a:cubicBezTo>
                      <a:pt x="0" y="12"/>
                      <a:pt x="8" y="19"/>
                      <a:pt x="17" y="19"/>
                    </a:cubicBezTo>
                    <a:close/>
                    <a:moveTo>
                      <a:pt x="27" y="6"/>
                    </a:moveTo>
                    <a:cubicBezTo>
                      <a:pt x="25" y="10"/>
                      <a:pt x="21" y="13"/>
                      <a:pt x="17" y="13"/>
                    </a:cubicBezTo>
                    <a:cubicBezTo>
                      <a:pt x="12" y="13"/>
                      <a:pt x="8" y="10"/>
                      <a:pt x="7" y="6"/>
                    </a:cubicBezTo>
                    <a:lnTo>
                      <a:pt x="2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367"/>
              <p:cNvSpPr>
                <a:spLocks/>
              </p:cNvSpPr>
              <p:nvPr/>
            </p:nvSpPr>
            <p:spPr bwMode="auto">
              <a:xfrm>
                <a:off x="2421737" y="1747888"/>
                <a:ext cx="67442" cy="121395"/>
              </a:xfrm>
              <a:custGeom>
                <a:avLst/>
                <a:gdLst>
                  <a:gd name="T0" fmla="*/ 17 w 26"/>
                  <a:gd name="T1" fmla="*/ 1 h 46"/>
                  <a:gd name="T2" fmla="*/ 5 w 26"/>
                  <a:gd name="T3" fmla="*/ 10 h 46"/>
                  <a:gd name="T4" fmla="*/ 0 w 26"/>
                  <a:gd name="T5" fmla="*/ 46 h 46"/>
                  <a:gd name="T6" fmla="*/ 23 w 26"/>
                  <a:gd name="T7" fmla="*/ 18 h 46"/>
                  <a:gd name="T8" fmla="*/ 26 w 26"/>
                  <a:gd name="T9" fmla="*/ 13 h 46"/>
                  <a:gd name="T10" fmla="*/ 17 w 26"/>
                  <a:gd name="T11" fmla="*/ 1 h 46"/>
                </a:gdLst>
                <a:ahLst/>
                <a:cxnLst>
                  <a:cxn ang="0">
                    <a:pos x="T0" y="T1"/>
                  </a:cxn>
                  <a:cxn ang="0">
                    <a:pos x="T2" y="T3"/>
                  </a:cxn>
                  <a:cxn ang="0">
                    <a:pos x="T4" y="T5"/>
                  </a:cxn>
                  <a:cxn ang="0">
                    <a:pos x="T6" y="T7"/>
                  </a:cxn>
                  <a:cxn ang="0">
                    <a:pos x="T8" y="T9"/>
                  </a:cxn>
                  <a:cxn ang="0">
                    <a:pos x="T10" y="T11"/>
                  </a:cxn>
                </a:cxnLst>
                <a:rect l="0" t="0" r="r" b="b"/>
                <a:pathLst>
                  <a:path w="26" h="46">
                    <a:moveTo>
                      <a:pt x="17" y="1"/>
                    </a:moveTo>
                    <a:cubicBezTo>
                      <a:pt x="11" y="0"/>
                      <a:pt x="6" y="4"/>
                      <a:pt x="5" y="10"/>
                    </a:cubicBezTo>
                    <a:cubicBezTo>
                      <a:pt x="0" y="46"/>
                      <a:pt x="0" y="46"/>
                      <a:pt x="0" y="46"/>
                    </a:cubicBezTo>
                    <a:cubicBezTo>
                      <a:pt x="23" y="18"/>
                      <a:pt x="23" y="18"/>
                      <a:pt x="23" y="18"/>
                    </a:cubicBezTo>
                    <a:cubicBezTo>
                      <a:pt x="25" y="17"/>
                      <a:pt x="25" y="15"/>
                      <a:pt x="26" y="13"/>
                    </a:cubicBezTo>
                    <a:cubicBezTo>
                      <a:pt x="26" y="7"/>
                      <a:pt x="23" y="2"/>
                      <a:pt x="1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368"/>
              <p:cNvSpPr>
                <a:spLocks/>
              </p:cNvSpPr>
              <p:nvPr/>
            </p:nvSpPr>
            <p:spPr bwMode="auto">
              <a:xfrm>
                <a:off x="2385767" y="1878275"/>
                <a:ext cx="44961" cy="47210"/>
              </a:xfrm>
              <a:custGeom>
                <a:avLst/>
                <a:gdLst>
                  <a:gd name="T0" fmla="*/ 5 w 17"/>
                  <a:gd name="T1" fmla="*/ 16 h 18"/>
                  <a:gd name="T2" fmla="*/ 15 w 17"/>
                  <a:gd name="T3" fmla="*/ 12 h 18"/>
                  <a:gd name="T4" fmla="*/ 11 w 17"/>
                  <a:gd name="T5" fmla="*/ 2 h 18"/>
                  <a:gd name="T6" fmla="*/ 1 w 17"/>
                  <a:gd name="T7" fmla="*/ 6 h 18"/>
                  <a:gd name="T8" fmla="*/ 5 w 17"/>
                  <a:gd name="T9" fmla="*/ 16 h 18"/>
                </a:gdLst>
                <a:ahLst/>
                <a:cxnLst>
                  <a:cxn ang="0">
                    <a:pos x="T0" y="T1"/>
                  </a:cxn>
                  <a:cxn ang="0">
                    <a:pos x="T2" y="T3"/>
                  </a:cxn>
                  <a:cxn ang="0">
                    <a:pos x="T4" y="T5"/>
                  </a:cxn>
                  <a:cxn ang="0">
                    <a:pos x="T6" y="T7"/>
                  </a:cxn>
                  <a:cxn ang="0">
                    <a:pos x="T8" y="T9"/>
                  </a:cxn>
                </a:cxnLst>
                <a:rect l="0" t="0" r="r" b="b"/>
                <a:pathLst>
                  <a:path w="17" h="18">
                    <a:moveTo>
                      <a:pt x="5" y="16"/>
                    </a:moveTo>
                    <a:cubicBezTo>
                      <a:pt x="9" y="18"/>
                      <a:pt x="13" y="16"/>
                      <a:pt x="15" y="12"/>
                    </a:cubicBezTo>
                    <a:cubicBezTo>
                      <a:pt x="17" y="8"/>
                      <a:pt x="15" y="4"/>
                      <a:pt x="11" y="2"/>
                    </a:cubicBezTo>
                    <a:cubicBezTo>
                      <a:pt x="8" y="0"/>
                      <a:pt x="3" y="2"/>
                      <a:pt x="1" y="6"/>
                    </a:cubicBezTo>
                    <a:cubicBezTo>
                      <a:pt x="0" y="10"/>
                      <a:pt x="1" y="14"/>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spTree>
    <p:extLst>
      <p:ext uri="{BB962C8B-B14F-4D97-AF65-F5344CB8AC3E}">
        <p14:creationId xmlns:p14="http://schemas.microsoft.com/office/powerpoint/2010/main" val="33912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角丸四角形 53"/>
          <p:cNvSpPr/>
          <p:nvPr/>
        </p:nvSpPr>
        <p:spPr>
          <a:xfrm>
            <a:off x="6673028" y="1310194"/>
            <a:ext cx="5040000" cy="5040000"/>
          </a:xfrm>
          <a:prstGeom prst="roundRect">
            <a:avLst>
              <a:gd name="adj" fmla="val 3112"/>
            </a:avLst>
          </a:prstGeom>
          <a:noFill/>
          <a:ln w="444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55" name="角丸四角形 54"/>
          <p:cNvSpPr/>
          <p:nvPr/>
        </p:nvSpPr>
        <p:spPr>
          <a:xfrm>
            <a:off x="487136" y="1310194"/>
            <a:ext cx="6048000" cy="5040000"/>
          </a:xfrm>
          <a:prstGeom prst="roundRect">
            <a:avLst>
              <a:gd name="adj" fmla="val 3112"/>
            </a:avLst>
          </a:prstGeom>
          <a:noFill/>
          <a:ln w="444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1-3</a:t>
            </a:r>
            <a:r>
              <a:rPr lang="ja-JP" altLang="en-US" sz="2800" dirty="0">
                <a:latin typeface="東芝 Pゴシック" panose="020B0500000000000000" pitchFamily="50" charset="-128"/>
                <a:ea typeface="東芝 Pゴシック" panose="020B0500000000000000" pitchFamily="50" charset="-128"/>
              </a:rPr>
              <a:t>　</a:t>
            </a:r>
            <a:r>
              <a:rPr lang="en-US" altLang="ja-JP" sz="3200" dirty="0" err="1">
                <a:latin typeface="Toshiba Sans" panose="020B0503030403020204" pitchFamily="34" charset="0"/>
                <a:ea typeface="Toshiba Sans" panose="020B0503030403020204" pitchFamily="34" charset="0"/>
              </a:rPr>
              <a:t>InnerSource</a:t>
            </a:r>
            <a:r>
              <a:rPr lang="en-US" altLang="ja-JP" sz="2800" dirty="0">
                <a:latin typeface="東芝 Pゴシック" panose="020B0500000000000000" pitchFamily="50" charset="-128"/>
                <a:ea typeface="東芝 Pゴシック" panose="020B0500000000000000" pitchFamily="50" charset="-128"/>
              </a:rPr>
              <a:t> </a:t>
            </a:r>
            <a:r>
              <a:rPr lang="ja-JP" altLang="en-US" sz="2800" dirty="0">
                <a:latin typeface="東芝 Pゴシック" panose="020B0500000000000000" pitchFamily="50" charset="-128"/>
                <a:ea typeface="東芝 Pゴシック" panose="020B0500000000000000" pitchFamily="50" charset="-128"/>
              </a:rPr>
              <a:t>における役割</a:t>
            </a:r>
          </a:p>
        </p:txBody>
      </p:sp>
      <p:grpSp>
        <p:nvGrpSpPr>
          <p:cNvPr id="42" name="グループ化 41"/>
          <p:cNvGrpSpPr>
            <a:grpSpLocks noChangeAspect="1"/>
          </p:cNvGrpSpPr>
          <p:nvPr/>
        </p:nvGrpSpPr>
        <p:grpSpPr>
          <a:xfrm>
            <a:off x="7170250" y="3350878"/>
            <a:ext cx="1260000" cy="1260000"/>
            <a:chOff x="1509558" y="4362397"/>
            <a:chExt cx="1080000" cy="1080000"/>
          </a:xfrm>
        </p:grpSpPr>
        <p:sp>
          <p:nvSpPr>
            <p:cNvPr id="22" name="楕円 80"/>
            <p:cNvSpPr>
              <a:spLocks noChangeAspect="1"/>
            </p:cNvSpPr>
            <p:nvPr/>
          </p:nvSpPr>
          <p:spPr>
            <a:xfrm>
              <a:off x="1509558" y="4362397"/>
              <a:ext cx="1080000" cy="1080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26" name="グループ化 25"/>
            <p:cNvGrpSpPr>
              <a:grpSpLocks noChangeAspect="1"/>
            </p:cNvGrpSpPr>
            <p:nvPr/>
          </p:nvGrpSpPr>
          <p:grpSpPr>
            <a:xfrm>
              <a:off x="1710462" y="4517751"/>
              <a:ext cx="678193" cy="828000"/>
              <a:chOff x="-3175" y="1900238"/>
              <a:chExt cx="531813" cy="649288"/>
            </a:xfrm>
            <a:solidFill>
              <a:schemeClr val="bg1"/>
            </a:solidFill>
          </p:grpSpPr>
          <p:sp>
            <p:nvSpPr>
              <p:cNvPr id="27" name="Freeform 5"/>
              <p:cNvSpPr>
                <a:spLocks noEditPoints="1"/>
              </p:cNvSpPr>
              <p:nvPr/>
            </p:nvSpPr>
            <p:spPr bwMode="auto">
              <a:xfrm>
                <a:off x="-3175" y="1900238"/>
                <a:ext cx="531813" cy="649288"/>
              </a:xfrm>
              <a:custGeom>
                <a:avLst/>
                <a:gdLst>
                  <a:gd name="T0" fmla="*/ 6 w 203"/>
                  <a:gd name="T1" fmla="*/ 244 h 247"/>
                  <a:gd name="T2" fmla="*/ 66 w 203"/>
                  <a:gd name="T3" fmla="*/ 183 h 247"/>
                  <a:gd name="T4" fmla="*/ 70 w 203"/>
                  <a:gd name="T5" fmla="*/ 213 h 247"/>
                  <a:gd name="T6" fmla="*/ 94 w 203"/>
                  <a:gd name="T7" fmla="*/ 197 h 247"/>
                  <a:gd name="T8" fmla="*/ 102 w 203"/>
                  <a:gd name="T9" fmla="*/ 209 h 247"/>
                  <a:gd name="T10" fmla="*/ 130 w 203"/>
                  <a:gd name="T11" fmla="*/ 212 h 247"/>
                  <a:gd name="T12" fmla="*/ 135 w 203"/>
                  <a:gd name="T13" fmla="*/ 210 h 247"/>
                  <a:gd name="T14" fmla="*/ 158 w 203"/>
                  <a:gd name="T15" fmla="*/ 189 h 247"/>
                  <a:gd name="T16" fmla="*/ 200 w 203"/>
                  <a:gd name="T17" fmla="*/ 247 h 247"/>
                  <a:gd name="T18" fmla="*/ 139 w 203"/>
                  <a:gd name="T19" fmla="*/ 177 h 247"/>
                  <a:gd name="T20" fmla="*/ 132 w 203"/>
                  <a:gd name="T21" fmla="*/ 170 h 247"/>
                  <a:gd name="T22" fmla="*/ 124 w 203"/>
                  <a:gd name="T23" fmla="*/ 162 h 247"/>
                  <a:gd name="T24" fmla="*/ 122 w 203"/>
                  <a:gd name="T25" fmla="*/ 140 h 247"/>
                  <a:gd name="T26" fmla="*/ 151 w 203"/>
                  <a:gd name="T27" fmla="*/ 165 h 247"/>
                  <a:gd name="T28" fmla="*/ 178 w 203"/>
                  <a:gd name="T29" fmla="*/ 173 h 247"/>
                  <a:gd name="T30" fmla="*/ 167 w 203"/>
                  <a:gd name="T31" fmla="*/ 88 h 247"/>
                  <a:gd name="T32" fmla="*/ 160 w 203"/>
                  <a:gd name="T33" fmla="*/ 51 h 247"/>
                  <a:gd name="T34" fmla="*/ 44 w 203"/>
                  <a:gd name="T35" fmla="*/ 51 h 247"/>
                  <a:gd name="T36" fmla="*/ 53 w 203"/>
                  <a:gd name="T37" fmla="*/ 101 h 247"/>
                  <a:gd name="T38" fmla="*/ 80 w 203"/>
                  <a:gd name="T39" fmla="*/ 163 h 247"/>
                  <a:gd name="T40" fmla="*/ 74 w 203"/>
                  <a:gd name="T41" fmla="*/ 163 h 247"/>
                  <a:gd name="T42" fmla="*/ 71 w 203"/>
                  <a:gd name="T43" fmla="*/ 174 h 247"/>
                  <a:gd name="T44" fmla="*/ 0 w 203"/>
                  <a:gd name="T45" fmla="*/ 244 h 247"/>
                  <a:gd name="T46" fmla="*/ 87 w 203"/>
                  <a:gd name="T47" fmla="*/ 138 h 247"/>
                  <a:gd name="T48" fmla="*/ 58 w 203"/>
                  <a:gd name="T49" fmla="*/ 67 h 247"/>
                  <a:gd name="T50" fmla="*/ 145 w 203"/>
                  <a:gd name="T51" fmla="*/ 68 h 247"/>
                  <a:gd name="T52" fmla="*/ 116 w 203"/>
                  <a:gd name="T53" fmla="*/ 138 h 247"/>
                  <a:gd name="T54" fmla="*/ 105 w 203"/>
                  <a:gd name="T55" fmla="*/ 190 h 247"/>
                  <a:gd name="T56" fmla="*/ 98 w 203"/>
                  <a:gd name="T57" fmla="*/ 193 h 247"/>
                  <a:gd name="T58" fmla="*/ 87 w 203"/>
                  <a:gd name="T59" fmla="*/ 155 h 247"/>
                  <a:gd name="T60" fmla="*/ 154 w 203"/>
                  <a:gd name="T61" fmla="*/ 51 h 247"/>
                  <a:gd name="T62" fmla="*/ 151 w 203"/>
                  <a:gd name="T63" fmla="*/ 67 h 247"/>
                  <a:gd name="T64" fmla="*/ 151 w 203"/>
                  <a:gd name="T65" fmla="*/ 65 h 247"/>
                  <a:gd name="T66" fmla="*/ 83 w 203"/>
                  <a:gd name="T67" fmla="*/ 23 h 247"/>
                  <a:gd name="T68" fmla="*/ 87 w 203"/>
                  <a:gd name="T69" fmla="*/ 10 h 247"/>
                  <a:gd name="T70" fmla="*/ 77 w 203"/>
                  <a:gd name="T71" fmla="*/ 23 h 247"/>
                  <a:gd name="T72" fmla="*/ 52 w 203"/>
                  <a:gd name="T73" fmla="*/ 69 h 247"/>
                  <a:gd name="T74" fmla="*/ 95 w 203"/>
                  <a:gd name="T75" fmla="*/ 6 h 247"/>
                  <a:gd name="T76" fmla="*/ 156 w 203"/>
                  <a:gd name="T77" fmla="*/ 74 h 247"/>
                  <a:gd name="T78" fmla="*/ 173 w 203"/>
                  <a:gd name="T79" fmla="*/ 167 h 247"/>
                  <a:gd name="T80" fmla="*/ 143 w 203"/>
                  <a:gd name="T81" fmla="*/ 122 h 247"/>
                  <a:gd name="T82" fmla="*/ 173 w 203"/>
                  <a:gd name="T83" fmla="*/ 107 h 247"/>
                  <a:gd name="T84" fmla="*/ 49 w 203"/>
                  <a:gd name="T85" fmla="*/ 74 h 247"/>
                  <a:gd name="T86" fmla="*/ 42 w 203"/>
                  <a:gd name="T87" fmla="*/ 83 h 247"/>
                  <a:gd name="T88" fmla="*/ 129 w 203"/>
                  <a:gd name="T89" fmla="*/ 204 h 247"/>
                  <a:gd name="T90" fmla="*/ 126 w 203"/>
                  <a:gd name="T91" fmla="*/ 172 h 247"/>
                  <a:gd name="T92" fmla="*/ 77 w 203"/>
                  <a:gd name="T93" fmla="*/ 17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47">
                    <a:moveTo>
                      <a:pt x="3" y="247"/>
                    </a:moveTo>
                    <a:cubicBezTo>
                      <a:pt x="5" y="247"/>
                      <a:pt x="6" y="245"/>
                      <a:pt x="6" y="244"/>
                    </a:cubicBezTo>
                    <a:cubicBezTo>
                      <a:pt x="6" y="244"/>
                      <a:pt x="6" y="244"/>
                      <a:pt x="6" y="244"/>
                    </a:cubicBezTo>
                    <a:cubicBezTo>
                      <a:pt x="6" y="219"/>
                      <a:pt x="24" y="195"/>
                      <a:pt x="45" y="189"/>
                    </a:cubicBezTo>
                    <a:cubicBezTo>
                      <a:pt x="58" y="185"/>
                      <a:pt x="58" y="185"/>
                      <a:pt x="58" y="185"/>
                    </a:cubicBezTo>
                    <a:cubicBezTo>
                      <a:pt x="66" y="183"/>
                      <a:pt x="66" y="183"/>
                      <a:pt x="66" y="183"/>
                    </a:cubicBezTo>
                    <a:cubicBezTo>
                      <a:pt x="67" y="183"/>
                      <a:pt x="69" y="182"/>
                      <a:pt x="70" y="182"/>
                    </a:cubicBezTo>
                    <a:cubicBezTo>
                      <a:pt x="68" y="210"/>
                      <a:pt x="68" y="210"/>
                      <a:pt x="68" y="210"/>
                    </a:cubicBezTo>
                    <a:cubicBezTo>
                      <a:pt x="68" y="211"/>
                      <a:pt x="69" y="212"/>
                      <a:pt x="70" y="213"/>
                    </a:cubicBezTo>
                    <a:cubicBezTo>
                      <a:pt x="70" y="213"/>
                      <a:pt x="71" y="213"/>
                      <a:pt x="71" y="213"/>
                    </a:cubicBezTo>
                    <a:cubicBezTo>
                      <a:pt x="72" y="213"/>
                      <a:pt x="72" y="213"/>
                      <a:pt x="73" y="212"/>
                    </a:cubicBezTo>
                    <a:cubicBezTo>
                      <a:pt x="94" y="197"/>
                      <a:pt x="94" y="197"/>
                      <a:pt x="94" y="197"/>
                    </a:cubicBezTo>
                    <a:cubicBezTo>
                      <a:pt x="99" y="208"/>
                      <a:pt x="99" y="208"/>
                      <a:pt x="99" y="208"/>
                    </a:cubicBezTo>
                    <a:cubicBezTo>
                      <a:pt x="99" y="209"/>
                      <a:pt x="101" y="209"/>
                      <a:pt x="102" y="209"/>
                    </a:cubicBezTo>
                    <a:cubicBezTo>
                      <a:pt x="102" y="209"/>
                      <a:pt x="102" y="209"/>
                      <a:pt x="102" y="209"/>
                    </a:cubicBezTo>
                    <a:cubicBezTo>
                      <a:pt x="103" y="209"/>
                      <a:pt x="104" y="209"/>
                      <a:pt x="104" y="208"/>
                    </a:cubicBezTo>
                    <a:cubicBezTo>
                      <a:pt x="110" y="197"/>
                      <a:pt x="110" y="197"/>
                      <a:pt x="110" y="197"/>
                    </a:cubicBezTo>
                    <a:cubicBezTo>
                      <a:pt x="130" y="212"/>
                      <a:pt x="130" y="212"/>
                      <a:pt x="130" y="212"/>
                    </a:cubicBezTo>
                    <a:cubicBezTo>
                      <a:pt x="131" y="213"/>
                      <a:pt x="132" y="213"/>
                      <a:pt x="132" y="213"/>
                    </a:cubicBezTo>
                    <a:cubicBezTo>
                      <a:pt x="133" y="213"/>
                      <a:pt x="133" y="213"/>
                      <a:pt x="134" y="213"/>
                    </a:cubicBezTo>
                    <a:cubicBezTo>
                      <a:pt x="135" y="212"/>
                      <a:pt x="135" y="211"/>
                      <a:pt x="135" y="210"/>
                    </a:cubicBezTo>
                    <a:cubicBezTo>
                      <a:pt x="133" y="182"/>
                      <a:pt x="133" y="182"/>
                      <a:pt x="133" y="182"/>
                    </a:cubicBezTo>
                    <a:cubicBezTo>
                      <a:pt x="135" y="182"/>
                      <a:pt x="136" y="183"/>
                      <a:pt x="137" y="183"/>
                    </a:cubicBezTo>
                    <a:cubicBezTo>
                      <a:pt x="158" y="189"/>
                      <a:pt x="158" y="189"/>
                      <a:pt x="158" y="189"/>
                    </a:cubicBezTo>
                    <a:cubicBezTo>
                      <a:pt x="180" y="195"/>
                      <a:pt x="197" y="219"/>
                      <a:pt x="197" y="244"/>
                    </a:cubicBezTo>
                    <a:cubicBezTo>
                      <a:pt x="197" y="244"/>
                      <a:pt x="197" y="244"/>
                      <a:pt x="197" y="244"/>
                    </a:cubicBezTo>
                    <a:cubicBezTo>
                      <a:pt x="197" y="245"/>
                      <a:pt x="198" y="247"/>
                      <a:pt x="200" y="247"/>
                    </a:cubicBezTo>
                    <a:cubicBezTo>
                      <a:pt x="202" y="247"/>
                      <a:pt x="203" y="245"/>
                      <a:pt x="203" y="244"/>
                    </a:cubicBezTo>
                    <a:cubicBezTo>
                      <a:pt x="203" y="217"/>
                      <a:pt x="184" y="189"/>
                      <a:pt x="160" y="183"/>
                    </a:cubicBezTo>
                    <a:cubicBezTo>
                      <a:pt x="139" y="177"/>
                      <a:pt x="139" y="177"/>
                      <a:pt x="139" y="177"/>
                    </a:cubicBezTo>
                    <a:cubicBezTo>
                      <a:pt x="137" y="177"/>
                      <a:pt x="135" y="176"/>
                      <a:pt x="133" y="174"/>
                    </a:cubicBezTo>
                    <a:cubicBezTo>
                      <a:pt x="132" y="171"/>
                      <a:pt x="132" y="171"/>
                      <a:pt x="132" y="171"/>
                    </a:cubicBezTo>
                    <a:cubicBezTo>
                      <a:pt x="132" y="171"/>
                      <a:pt x="132" y="170"/>
                      <a:pt x="132" y="170"/>
                    </a:cubicBezTo>
                    <a:cubicBezTo>
                      <a:pt x="129" y="163"/>
                      <a:pt x="129" y="163"/>
                      <a:pt x="129" y="163"/>
                    </a:cubicBezTo>
                    <a:cubicBezTo>
                      <a:pt x="129" y="162"/>
                      <a:pt x="128" y="161"/>
                      <a:pt x="127" y="161"/>
                    </a:cubicBezTo>
                    <a:cubicBezTo>
                      <a:pt x="125" y="161"/>
                      <a:pt x="124" y="161"/>
                      <a:pt x="124" y="162"/>
                    </a:cubicBezTo>
                    <a:cubicBezTo>
                      <a:pt x="123" y="163"/>
                      <a:pt x="123" y="163"/>
                      <a:pt x="123" y="163"/>
                    </a:cubicBezTo>
                    <a:cubicBezTo>
                      <a:pt x="122" y="160"/>
                      <a:pt x="122" y="157"/>
                      <a:pt x="122" y="155"/>
                    </a:cubicBezTo>
                    <a:cubicBezTo>
                      <a:pt x="122" y="140"/>
                      <a:pt x="122" y="140"/>
                      <a:pt x="122" y="140"/>
                    </a:cubicBezTo>
                    <a:cubicBezTo>
                      <a:pt x="128" y="137"/>
                      <a:pt x="133" y="133"/>
                      <a:pt x="137" y="129"/>
                    </a:cubicBezTo>
                    <a:cubicBezTo>
                      <a:pt x="137" y="132"/>
                      <a:pt x="137" y="132"/>
                      <a:pt x="137" y="132"/>
                    </a:cubicBezTo>
                    <a:cubicBezTo>
                      <a:pt x="137" y="143"/>
                      <a:pt x="143" y="158"/>
                      <a:pt x="151" y="165"/>
                    </a:cubicBezTo>
                    <a:cubicBezTo>
                      <a:pt x="158" y="170"/>
                      <a:pt x="175" y="174"/>
                      <a:pt x="175" y="174"/>
                    </a:cubicBezTo>
                    <a:cubicBezTo>
                      <a:pt x="176" y="174"/>
                      <a:pt x="176" y="174"/>
                      <a:pt x="176" y="174"/>
                    </a:cubicBezTo>
                    <a:cubicBezTo>
                      <a:pt x="177" y="174"/>
                      <a:pt x="177" y="174"/>
                      <a:pt x="178" y="173"/>
                    </a:cubicBezTo>
                    <a:cubicBezTo>
                      <a:pt x="179" y="173"/>
                      <a:pt x="179" y="172"/>
                      <a:pt x="179" y="171"/>
                    </a:cubicBezTo>
                    <a:cubicBezTo>
                      <a:pt x="179" y="107"/>
                      <a:pt x="179" y="107"/>
                      <a:pt x="179" y="107"/>
                    </a:cubicBezTo>
                    <a:cubicBezTo>
                      <a:pt x="179" y="99"/>
                      <a:pt x="174" y="92"/>
                      <a:pt x="167" y="88"/>
                    </a:cubicBezTo>
                    <a:cubicBezTo>
                      <a:pt x="167" y="87"/>
                      <a:pt x="168" y="85"/>
                      <a:pt x="168" y="83"/>
                    </a:cubicBezTo>
                    <a:cubicBezTo>
                      <a:pt x="168" y="78"/>
                      <a:pt x="164" y="72"/>
                      <a:pt x="160" y="69"/>
                    </a:cubicBezTo>
                    <a:cubicBezTo>
                      <a:pt x="160" y="51"/>
                      <a:pt x="160" y="51"/>
                      <a:pt x="160" y="51"/>
                    </a:cubicBezTo>
                    <a:cubicBezTo>
                      <a:pt x="160" y="22"/>
                      <a:pt x="137" y="0"/>
                      <a:pt x="109" y="0"/>
                    </a:cubicBezTo>
                    <a:cubicBezTo>
                      <a:pt x="95" y="0"/>
                      <a:pt x="95" y="0"/>
                      <a:pt x="95" y="0"/>
                    </a:cubicBezTo>
                    <a:cubicBezTo>
                      <a:pt x="66" y="0"/>
                      <a:pt x="44" y="22"/>
                      <a:pt x="44" y="51"/>
                    </a:cubicBezTo>
                    <a:cubicBezTo>
                      <a:pt x="44" y="69"/>
                      <a:pt x="44" y="69"/>
                      <a:pt x="44" y="69"/>
                    </a:cubicBezTo>
                    <a:cubicBezTo>
                      <a:pt x="39" y="72"/>
                      <a:pt x="36" y="78"/>
                      <a:pt x="36" y="83"/>
                    </a:cubicBezTo>
                    <a:cubicBezTo>
                      <a:pt x="36" y="93"/>
                      <a:pt x="43" y="100"/>
                      <a:pt x="53" y="101"/>
                    </a:cubicBezTo>
                    <a:cubicBezTo>
                      <a:pt x="55" y="118"/>
                      <a:pt x="66" y="133"/>
                      <a:pt x="81" y="140"/>
                    </a:cubicBezTo>
                    <a:cubicBezTo>
                      <a:pt x="81" y="155"/>
                      <a:pt x="81" y="155"/>
                      <a:pt x="81" y="155"/>
                    </a:cubicBezTo>
                    <a:cubicBezTo>
                      <a:pt x="81" y="157"/>
                      <a:pt x="81" y="160"/>
                      <a:pt x="80" y="163"/>
                    </a:cubicBezTo>
                    <a:cubicBezTo>
                      <a:pt x="80" y="162"/>
                      <a:pt x="80" y="162"/>
                      <a:pt x="80" y="162"/>
                    </a:cubicBezTo>
                    <a:cubicBezTo>
                      <a:pt x="79" y="161"/>
                      <a:pt x="78" y="161"/>
                      <a:pt x="77" y="161"/>
                    </a:cubicBezTo>
                    <a:cubicBezTo>
                      <a:pt x="76" y="161"/>
                      <a:pt x="75" y="162"/>
                      <a:pt x="74" y="163"/>
                    </a:cubicBezTo>
                    <a:cubicBezTo>
                      <a:pt x="71" y="170"/>
                      <a:pt x="71" y="170"/>
                      <a:pt x="71" y="170"/>
                    </a:cubicBezTo>
                    <a:cubicBezTo>
                      <a:pt x="71" y="170"/>
                      <a:pt x="71" y="171"/>
                      <a:pt x="71" y="171"/>
                    </a:cubicBezTo>
                    <a:cubicBezTo>
                      <a:pt x="71" y="174"/>
                      <a:pt x="71" y="174"/>
                      <a:pt x="71" y="174"/>
                    </a:cubicBezTo>
                    <a:cubicBezTo>
                      <a:pt x="69" y="176"/>
                      <a:pt x="66" y="177"/>
                      <a:pt x="64" y="177"/>
                    </a:cubicBezTo>
                    <a:cubicBezTo>
                      <a:pt x="44" y="183"/>
                      <a:pt x="44" y="183"/>
                      <a:pt x="44" y="183"/>
                    </a:cubicBezTo>
                    <a:cubicBezTo>
                      <a:pt x="20" y="189"/>
                      <a:pt x="0" y="217"/>
                      <a:pt x="0" y="244"/>
                    </a:cubicBezTo>
                    <a:cubicBezTo>
                      <a:pt x="0" y="245"/>
                      <a:pt x="2" y="247"/>
                      <a:pt x="3" y="247"/>
                    </a:cubicBezTo>
                    <a:close/>
                    <a:moveTo>
                      <a:pt x="87" y="155"/>
                    </a:moveTo>
                    <a:cubicBezTo>
                      <a:pt x="87" y="138"/>
                      <a:pt x="87" y="138"/>
                      <a:pt x="87" y="138"/>
                    </a:cubicBezTo>
                    <a:cubicBezTo>
                      <a:pt x="87" y="137"/>
                      <a:pt x="87" y="135"/>
                      <a:pt x="86" y="135"/>
                    </a:cubicBezTo>
                    <a:cubicBezTo>
                      <a:pt x="69" y="128"/>
                      <a:pt x="58" y="113"/>
                      <a:pt x="58" y="95"/>
                    </a:cubicBezTo>
                    <a:cubicBezTo>
                      <a:pt x="58" y="67"/>
                      <a:pt x="58" y="67"/>
                      <a:pt x="58" y="67"/>
                    </a:cubicBezTo>
                    <a:cubicBezTo>
                      <a:pt x="58" y="52"/>
                      <a:pt x="66" y="38"/>
                      <a:pt x="78" y="31"/>
                    </a:cubicBezTo>
                    <a:cubicBezTo>
                      <a:pt x="83" y="45"/>
                      <a:pt x="101" y="59"/>
                      <a:pt x="124" y="65"/>
                    </a:cubicBezTo>
                    <a:cubicBezTo>
                      <a:pt x="131" y="67"/>
                      <a:pt x="138" y="68"/>
                      <a:pt x="145" y="68"/>
                    </a:cubicBezTo>
                    <a:cubicBezTo>
                      <a:pt x="145" y="95"/>
                      <a:pt x="145" y="95"/>
                      <a:pt x="145" y="95"/>
                    </a:cubicBezTo>
                    <a:cubicBezTo>
                      <a:pt x="145" y="113"/>
                      <a:pt x="134" y="128"/>
                      <a:pt x="118" y="135"/>
                    </a:cubicBezTo>
                    <a:cubicBezTo>
                      <a:pt x="117" y="135"/>
                      <a:pt x="116" y="137"/>
                      <a:pt x="116" y="138"/>
                    </a:cubicBezTo>
                    <a:cubicBezTo>
                      <a:pt x="116" y="155"/>
                      <a:pt x="116" y="155"/>
                      <a:pt x="116" y="155"/>
                    </a:cubicBezTo>
                    <a:cubicBezTo>
                      <a:pt x="116" y="160"/>
                      <a:pt x="117" y="164"/>
                      <a:pt x="120" y="168"/>
                    </a:cubicBezTo>
                    <a:cubicBezTo>
                      <a:pt x="105" y="190"/>
                      <a:pt x="105" y="190"/>
                      <a:pt x="105" y="190"/>
                    </a:cubicBezTo>
                    <a:cubicBezTo>
                      <a:pt x="105" y="191"/>
                      <a:pt x="105" y="192"/>
                      <a:pt x="105" y="193"/>
                    </a:cubicBezTo>
                    <a:cubicBezTo>
                      <a:pt x="102" y="200"/>
                      <a:pt x="102" y="200"/>
                      <a:pt x="102" y="200"/>
                    </a:cubicBezTo>
                    <a:cubicBezTo>
                      <a:pt x="98" y="193"/>
                      <a:pt x="98" y="193"/>
                      <a:pt x="98" y="193"/>
                    </a:cubicBezTo>
                    <a:cubicBezTo>
                      <a:pt x="99" y="192"/>
                      <a:pt x="99" y="191"/>
                      <a:pt x="98" y="190"/>
                    </a:cubicBezTo>
                    <a:cubicBezTo>
                      <a:pt x="84" y="168"/>
                      <a:pt x="84" y="168"/>
                      <a:pt x="84" y="168"/>
                    </a:cubicBezTo>
                    <a:cubicBezTo>
                      <a:pt x="86" y="164"/>
                      <a:pt x="87" y="160"/>
                      <a:pt x="87" y="155"/>
                    </a:cubicBezTo>
                    <a:close/>
                    <a:moveTo>
                      <a:pt x="95" y="6"/>
                    </a:moveTo>
                    <a:cubicBezTo>
                      <a:pt x="109" y="6"/>
                      <a:pt x="109" y="6"/>
                      <a:pt x="109" y="6"/>
                    </a:cubicBezTo>
                    <a:cubicBezTo>
                      <a:pt x="134" y="6"/>
                      <a:pt x="154" y="26"/>
                      <a:pt x="154" y="51"/>
                    </a:cubicBezTo>
                    <a:cubicBezTo>
                      <a:pt x="154" y="68"/>
                      <a:pt x="154" y="68"/>
                      <a:pt x="154" y="68"/>
                    </a:cubicBezTo>
                    <a:cubicBezTo>
                      <a:pt x="153" y="68"/>
                      <a:pt x="152" y="68"/>
                      <a:pt x="151" y="69"/>
                    </a:cubicBezTo>
                    <a:cubicBezTo>
                      <a:pt x="151" y="67"/>
                      <a:pt x="151" y="67"/>
                      <a:pt x="151" y="67"/>
                    </a:cubicBezTo>
                    <a:cubicBezTo>
                      <a:pt x="151" y="67"/>
                      <a:pt x="151" y="66"/>
                      <a:pt x="151" y="66"/>
                    </a:cubicBezTo>
                    <a:cubicBezTo>
                      <a:pt x="151" y="66"/>
                      <a:pt x="151" y="66"/>
                      <a:pt x="151" y="66"/>
                    </a:cubicBezTo>
                    <a:cubicBezTo>
                      <a:pt x="151" y="66"/>
                      <a:pt x="151" y="65"/>
                      <a:pt x="151" y="65"/>
                    </a:cubicBezTo>
                    <a:cubicBezTo>
                      <a:pt x="151" y="63"/>
                      <a:pt x="150" y="62"/>
                      <a:pt x="148" y="62"/>
                    </a:cubicBezTo>
                    <a:cubicBezTo>
                      <a:pt x="141" y="62"/>
                      <a:pt x="133" y="61"/>
                      <a:pt x="126" y="59"/>
                    </a:cubicBezTo>
                    <a:cubicBezTo>
                      <a:pt x="101" y="53"/>
                      <a:pt x="83" y="37"/>
                      <a:pt x="83" y="23"/>
                    </a:cubicBezTo>
                    <a:cubicBezTo>
                      <a:pt x="83" y="22"/>
                      <a:pt x="83" y="21"/>
                      <a:pt x="84" y="20"/>
                    </a:cubicBezTo>
                    <a:cubicBezTo>
                      <a:pt x="84" y="18"/>
                      <a:pt x="85" y="16"/>
                      <a:pt x="87" y="14"/>
                    </a:cubicBezTo>
                    <a:cubicBezTo>
                      <a:pt x="88" y="13"/>
                      <a:pt x="88" y="11"/>
                      <a:pt x="87" y="10"/>
                    </a:cubicBezTo>
                    <a:cubicBezTo>
                      <a:pt x="85" y="9"/>
                      <a:pt x="83" y="9"/>
                      <a:pt x="82" y="11"/>
                    </a:cubicBezTo>
                    <a:cubicBezTo>
                      <a:pt x="80" y="13"/>
                      <a:pt x="79" y="16"/>
                      <a:pt x="78" y="19"/>
                    </a:cubicBezTo>
                    <a:cubicBezTo>
                      <a:pt x="78" y="20"/>
                      <a:pt x="77" y="21"/>
                      <a:pt x="77" y="23"/>
                    </a:cubicBezTo>
                    <a:cubicBezTo>
                      <a:pt x="77" y="23"/>
                      <a:pt x="77" y="24"/>
                      <a:pt x="77" y="24"/>
                    </a:cubicBezTo>
                    <a:cubicBezTo>
                      <a:pt x="62" y="33"/>
                      <a:pt x="52" y="49"/>
                      <a:pt x="52" y="67"/>
                    </a:cubicBezTo>
                    <a:cubicBezTo>
                      <a:pt x="52" y="69"/>
                      <a:pt x="52" y="69"/>
                      <a:pt x="52" y="69"/>
                    </a:cubicBezTo>
                    <a:cubicBezTo>
                      <a:pt x="51" y="68"/>
                      <a:pt x="50" y="68"/>
                      <a:pt x="50" y="68"/>
                    </a:cubicBezTo>
                    <a:cubicBezTo>
                      <a:pt x="50" y="51"/>
                      <a:pt x="50" y="51"/>
                      <a:pt x="50" y="51"/>
                    </a:cubicBezTo>
                    <a:cubicBezTo>
                      <a:pt x="50" y="26"/>
                      <a:pt x="70" y="6"/>
                      <a:pt x="95" y="6"/>
                    </a:cubicBezTo>
                    <a:close/>
                    <a:moveTo>
                      <a:pt x="152" y="95"/>
                    </a:moveTo>
                    <a:cubicBezTo>
                      <a:pt x="152" y="75"/>
                      <a:pt x="152" y="75"/>
                      <a:pt x="152" y="75"/>
                    </a:cubicBezTo>
                    <a:cubicBezTo>
                      <a:pt x="153" y="74"/>
                      <a:pt x="155" y="74"/>
                      <a:pt x="156" y="74"/>
                    </a:cubicBezTo>
                    <a:cubicBezTo>
                      <a:pt x="159" y="76"/>
                      <a:pt x="162" y="80"/>
                      <a:pt x="162" y="83"/>
                    </a:cubicBezTo>
                    <a:cubicBezTo>
                      <a:pt x="162" y="89"/>
                      <a:pt x="157" y="94"/>
                      <a:pt x="152" y="95"/>
                    </a:cubicBezTo>
                    <a:close/>
                    <a:moveTo>
                      <a:pt x="173" y="167"/>
                    </a:moveTo>
                    <a:cubicBezTo>
                      <a:pt x="167" y="166"/>
                      <a:pt x="159" y="163"/>
                      <a:pt x="155" y="160"/>
                    </a:cubicBezTo>
                    <a:cubicBezTo>
                      <a:pt x="148" y="155"/>
                      <a:pt x="143" y="141"/>
                      <a:pt x="143" y="132"/>
                    </a:cubicBezTo>
                    <a:cubicBezTo>
                      <a:pt x="143" y="122"/>
                      <a:pt x="143" y="122"/>
                      <a:pt x="143" y="122"/>
                    </a:cubicBezTo>
                    <a:cubicBezTo>
                      <a:pt x="147" y="116"/>
                      <a:pt x="150" y="109"/>
                      <a:pt x="151" y="101"/>
                    </a:cubicBezTo>
                    <a:cubicBezTo>
                      <a:pt x="156" y="101"/>
                      <a:pt x="161" y="98"/>
                      <a:pt x="164" y="94"/>
                    </a:cubicBezTo>
                    <a:cubicBezTo>
                      <a:pt x="169" y="96"/>
                      <a:pt x="173" y="101"/>
                      <a:pt x="173" y="107"/>
                    </a:cubicBezTo>
                    <a:lnTo>
                      <a:pt x="173" y="167"/>
                    </a:lnTo>
                    <a:close/>
                    <a:moveTo>
                      <a:pt x="47" y="74"/>
                    </a:moveTo>
                    <a:cubicBezTo>
                      <a:pt x="48" y="74"/>
                      <a:pt x="48" y="74"/>
                      <a:pt x="49" y="74"/>
                    </a:cubicBezTo>
                    <a:cubicBezTo>
                      <a:pt x="50" y="74"/>
                      <a:pt x="51" y="74"/>
                      <a:pt x="52" y="75"/>
                    </a:cubicBezTo>
                    <a:cubicBezTo>
                      <a:pt x="52" y="95"/>
                      <a:pt x="52" y="95"/>
                      <a:pt x="52" y="95"/>
                    </a:cubicBezTo>
                    <a:cubicBezTo>
                      <a:pt x="46" y="94"/>
                      <a:pt x="42" y="89"/>
                      <a:pt x="42" y="83"/>
                    </a:cubicBezTo>
                    <a:cubicBezTo>
                      <a:pt x="42" y="80"/>
                      <a:pt x="44" y="76"/>
                      <a:pt x="47" y="74"/>
                    </a:cubicBezTo>
                    <a:close/>
                    <a:moveTo>
                      <a:pt x="126" y="172"/>
                    </a:moveTo>
                    <a:cubicBezTo>
                      <a:pt x="129" y="204"/>
                      <a:pt x="129" y="204"/>
                      <a:pt x="129" y="204"/>
                    </a:cubicBezTo>
                    <a:cubicBezTo>
                      <a:pt x="112" y="191"/>
                      <a:pt x="112" y="191"/>
                      <a:pt x="112" y="191"/>
                    </a:cubicBezTo>
                    <a:cubicBezTo>
                      <a:pt x="126" y="170"/>
                      <a:pt x="126" y="170"/>
                      <a:pt x="126" y="170"/>
                    </a:cubicBezTo>
                    <a:lnTo>
                      <a:pt x="126" y="172"/>
                    </a:lnTo>
                    <a:close/>
                    <a:moveTo>
                      <a:pt x="92" y="191"/>
                    </a:moveTo>
                    <a:cubicBezTo>
                      <a:pt x="75" y="204"/>
                      <a:pt x="75" y="204"/>
                      <a:pt x="75" y="204"/>
                    </a:cubicBezTo>
                    <a:cubicBezTo>
                      <a:pt x="77" y="172"/>
                      <a:pt x="77" y="172"/>
                      <a:pt x="77" y="172"/>
                    </a:cubicBezTo>
                    <a:cubicBezTo>
                      <a:pt x="78" y="170"/>
                      <a:pt x="78" y="170"/>
                      <a:pt x="78" y="170"/>
                    </a:cubicBezTo>
                    <a:lnTo>
                      <a:pt x="92"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8" name="Oval 125"/>
              <p:cNvSpPr>
                <a:spLocks noChangeArrowheads="1"/>
              </p:cNvSpPr>
              <p:nvPr/>
            </p:nvSpPr>
            <p:spPr bwMode="auto">
              <a:xfrm>
                <a:off x="201613"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Oval 126"/>
              <p:cNvSpPr>
                <a:spLocks noChangeArrowheads="1"/>
              </p:cNvSpPr>
              <p:nvPr/>
            </p:nvSpPr>
            <p:spPr bwMode="auto">
              <a:xfrm>
                <a:off x="293688"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Freeform 127"/>
              <p:cNvSpPr>
                <a:spLocks/>
              </p:cNvSpPr>
              <p:nvPr/>
            </p:nvSpPr>
            <p:spPr bwMode="auto">
              <a:xfrm>
                <a:off x="214313" y="2168526"/>
                <a:ext cx="96838" cy="33338"/>
              </a:xfrm>
              <a:custGeom>
                <a:avLst/>
                <a:gdLst>
                  <a:gd name="T0" fmla="*/ 1 w 37"/>
                  <a:gd name="T1" fmla="*/ 1 h 13"/>
                  <a:gd name="T2" fmla="*/ 1 w 37"/>
                  <a:gd name="T3" fmla="*/ 5 h 13"/>
                  <a:gd name="T4" fmla="*/ 19 w 37"/>
                  <a:gd name="T5" fmla="*/ 13 h 13"/>
                  <a:gd name="T6" fmla="*/ 36 w 37"/>
                  <a:gd name="T7" fmla="*/ 5 h 13"/>
                  <a:gd name="T8" fmla="*/ 36 w 37"/>
                  <a:gd name="T9" fmla="*/ 1 h 13"/>
                  <a:gd name="T10" fmla="*/ 32 w 37"/>
                  <a:gd name="T11" fmla="*/ 1 h 13"/>
                  <a:gd name="T12" fmla="*/ 19 w 37"/>
                  <a:gd name="T13" fmla="*/ 7 h 13"/>
                  <a:gd name="T14" fmla="*/ 5 w 37"/>
                  <a:gd name="T15" fmla="*/ 1 h 13"/>
                  <a:gd name="T16" fmla="*/ 1 w 37"/>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1" y="1"/>
                    </a:moveTo>
                    <a:cubicBezTo>
                      <a:pt x="0" y="2"/>
                      <a:pt x="0" y="4"/>
                      <a:pt x="1" y="5"/>
                    </a:cubicBezTo>
                    <a:cubicBezTo>
                      <a:pt x="6" y="10"/>
                      <a:pt x="12" y="13"/>
                      <a:pt x="19" y="13"/>
                    </a:cubicBezTo>
                    <a:cubicBezTo>
                      <a:pt x="25" y="13"/>
                      <a:pt x="32" y="10"/>
                      <a:pt x="36" y="5"/>
                    </a:cubicBezTo>
                    <a:cubicBezTo>
                      <a:pt x="37" y="4"/>
                      <a:pt x="37" y="2"/>
                      <a:pt x="36" y="1"/>
                    </a:cubicBezTo>
                    <a:cubicBezTo>
                      <a:pt x="35" y="0"/>
                      <a:pt x="33" y="0"/>
                      <a:pt x="32" y="1"/>
                    </a:cubicBezTo>
                    <a:cubicBezTo>
                      <a:pt x="28" y="5"/>
                      <a:pt x="24"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sp>
        <p:nvSpPr>
          <p:cNvPr id="6" name="テキスト ボックス 5"/>
          <p:cNvSpPr txBox="1"/>
          <p:nvPr/>
        </p:nvSpPr>
        <p:spPr>
          <a:xfrm>
            <a:off x="6900378" y="2941029"/>
            <a:ext cx="1980000" cy="324000"/>
          </a:xfrm>
          <a:prstGeom prst="rect">
            <a:avLst/>
          </a:prstGeom>
          <a:noFill/>
        </p:spPr>
        <p:txBody>
          <a:bodyPr wrap="none" lIns="0" tIns="0" rIns="0" bIns="0" rtlCol="0" anchor="ctr" anchorCtr="0">
            <a:noAutofit/>
          </a:bodyPr>
          <a:lstStyle/>
          <a:p>
            <a:pPr algn="ctr"/>
            <a:r>
              <a:rPr lang="ja-JP" altLang="en-US" sz="2200" b="1" dirty="0">
                <a:solidFill>
                  <a:srgbClr val="7030A0"/>
                </a:solidFill>
                <a:latin typeface="東芝 Pゴシック" panose="020B0500000000000000" pitchFamily="50" charset="-128"/>
                <a:ea typeface="東芝 Pゴシック" panose="020B0500000000000000" pitchFamily="50" charset="-128"/>
              </a:rPr>
              <a:t>コントリビューター</a:t>
            </a:r>
          </a:p>
        </p:txBody>
      </p:sp>
      <p:grpSp>
        <p:nvGrpSpPr>
          <p:cNvPr id="48" name="グループ化 47"/>
          <p:cNvGrpSpPr>
            <a:grpSpLocks noChangeAspect="1"/>
          </p:cNvGrpSpPr>
          <p:nvPr/>
        </p:nvGrpSpPr>
        <p:grpSpPr>
          <a:xfrm>
            <a:off x="1314296" y="4760063"/>
            <a:ext cx="1260000" cy="1260000"/>
            <a:chOff x="6494906" y="4432698"/>
            <a:chExt cx="1080000" cy="1080000"/>
          </a:xfrm>
        </p:grpSpPr>
        <p:sp>
          <p:nvSpPr>
            <p:cNvPr id="32" name="楕円 80"/>
            <p:cNvSpPr>
              <a:spLocks noChangeAspect="1"/>
            </p:cNvSpPr>
            <p:nvPr/>
          </p:nvSpPr>
          <p:spPr>
            <a:xfrm>
              <a:off x="6494906" y="4432698"/>
              <a:ext cx="1080000" cy="10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43" name="グループ化 42"/>
            <p:cNvGrpSpPr>
              <a:grpSpLocks noChangeAspect="1"/>
            </p:cNvGrpSpPr>
            <p:nvPr/>
          </p:nvGrpSpPr>
          <p:grpSpPr>
            <a:xfrm>
              <a:off x="6709820" y="4596791"/>
              <a:ext cx="650172" cy="828000"/>
              <a:chOff x="36552" y="1761377"/>
              <a:chExt cx="526044" cy="669920"/>
            </a:xfrm>
            <a:solidFill>
              <a:schemeClr val="bg1"/>
            </a:solidFill>
          </p:grpSpPr>
          <p:sp>
            <p:nvSpPr>
              <p:cNvPr id="44" name="Freeform 5"/>
              <p:cNvSpPr>
                <a:spLocks noEditPoints="1"/>
              </p:cNvSpPr>
              <p:nvPr/>
            </p:nvSpPr>
            <p:spPr bwMode="auto">
              <a:xfrm>
                <a:off x="36552" y="1761377"/>
                <a:ext cx="526044" cy="669920"/>
              </a:xfrm>
              <a:custGeom>
                <a:avLst/>
                <a:gdLst>
                  <a:gd name="T0" fmla="*/ 45 w 202"/>
                  <a:gd name="T1" fmla="*/ 199 h 257"/>
                  <a:gd name="T2" fmla="*/ 67 w 202"/>
                  <a:gd name="T3" fmla="*/ 220 h 257"/>
                  <a:gd name="T4" fmla="*/ 93 w 202"/>
                  <a:gd name="T5" fmla="*/ 208 h 257"/>
                  <a:gd name="T6" fmla="*/ 104 w 202"/>
                  <a:gd name="T7" fmla="*/ 219 h 257"/>
                  <a:gd name="T8" fmla="*/ 133 w 202"/>
                  <a:gd name="T9" fmla="*/ 223 h 257"/>
                  <a:gd name="T10" fmla="*/ 157 w 202"/>
                  <a:gd name="T11" fmla="*/ 199 h 257"/>
                  <a:gd name="T12" fmla="*/ 202 w 202"/>
                  <a:gd name="T13" fmla="*/ 254 h 257"/>
                  <a:gd name="T14" fmla="*/ 132 w 202"/>
                  <a:gd name="T15" fmla="*/ 182 h 257"/>
                  <a:gd name="T16" fmla="*/ 123 w 202"/>
                  <a:gd name="T17" fmla="*/ 173 h 257"/>
                  <a:gd name="T18" fmla="*/ 150 w 202"/>
                  <a:gd name="T19" fmla="*/ 112 h 257"/>
                  <a:gd name="T20" fmla="*/ 159 w 202"/>
                  <a:gd name="T21" fmla="*/ 66 h 257"/>
                  <a:gd name="T22" fmla="*/ 158 w 202"/>
                  <a:gd name="T23" fmla="*/ 37 h 257"/>
                  <a:gd name="T24" fmla="*/ 144 w 202"/>
                  <a:gd name="T25" fmla="*/ 17 h 257"/>
                  <a:gd name="T26" fmla="*/ 56 w 202"/>
                  <a:gd name="T27" fmla="*/ 15 h 257"/>
                  <a:gd name="T28" fmla="*/ 41 w 202"/>
                  <a:gd name="T29" fmla="*/ 37 h 257"/>
                  <a:gd name="T30" fmla="*/ 43 w 202"/>
                  <a:gd name="T31" fmla="*/ 46 h 257"/>
                  <a:gd name="T32" fmla="*/ 46 w 202"/>
                  <a:gd name="T33" fmla="*/ 58 h 257"/>
                  <a:gd name="T34" fmla="*/ 44 w 202"/>
                  <a:gd name="T35" fmla="*/ 79 h 257"/>
                  <a:gd name="T36" fmla="*/ 81 w 202"/>
                  <a:gd name="T37" fmla="*/ 165 h 257"/>
                  <a:gd name="T38" fmla="*/ 74 w 202"/>
                  <a:gd name="T39" fmla="*/ 173 h 257"/>
                  <a:gd name="T40" fmla="*/ 63 w 202"/>
                  <a:gd name="T41" fmla="*/ 188 h 257"/>
                  <a:gd name="T42" fmla="*/ 87 w 202"/>
                  <a:gd name="T43" fmla="*/ 165 h 257"/>
                  <a:gd name="T44" fmla="*/ 57 w 202"/>
                  <a:gd name="T45" fmla="*/ 101 h 257"/>
                  <a:gd name="T46" fmla="*/ 98 w 202"/>
                  <a:gd name="T47" fmla="*/ 85 h 257"/>
                  <a:gd name="T48" fmla="*/ 134 w 202"/>
                  <a:gd name="T49" fmla="*/ 106 h 257"/>
                  <a:gd name="T50" fmla="*/ 115 w 202"/>
                  <a:gd name="T51" fmla="*/ 148 h 257"/>
                  <a:gd name="T52" fmla="*/ 104 w 202"/>
                  <a:gd name="T53" fmla="*/ 204 h 257"/>
                  <a:gd name="T54" fmla="*/ 83 w 202"/>
                  <a:gd name="T55" fmla="*/ 179 h 257"/>
                  <a:gd name="T56" fmla="*/ 65 w 202"/>
                  <a:gd name="T57" fmla="*/ 22 h 257"/>
                  <a:gd name="T58" fmla="*/ 126 w 202"/>
                  <a:gd name="T59" fmla="*/ 17 h 257"/>
                  <a:gd name="T60" fmla="*/ 135 w 202"/>
                  <a:gd name="T61" fmla="*/ 22 h 257"/>
                  <a:gd name="T62" fmla="*/ 148 w 202"/>
                  <a:gd name="T63" fmla="*/ 36 h 257"/>
                  <a:gd name="T64" fmla="*/ 153 w 202"/>
                  <a:gd name="T65" fmla="*/ 77 h 257"/>
                  <a:gd name="T66" fmla="*/ 146 w 202"/>
                  <a:gd name="T67" fmla="*/ 57 h 257"/>
                  <a:gd name="T68" fmla="*/ 103 w 202"/>
                  <a:gd name="T69" fmla="*/ 38 h 257"/>
                  <a:gd name="T70" fmla="*/ 76 w 202"/>
                  <a:gd name="T71" fmla="*/ 33 h 257"/>
                  <a:gd name="T72" fmla="*/ 52 w 202"/>
                  <a:gd name="T73" fmla="*/ 66 h 257"/>
                  <a:gd name="T74" fmla="*/ 50 w 202"/>
                  <a:gd name="T75" fmla="*/ 52 h 257"/>
                  <a:gd name="T76" fmla="*/ 54 w 202"/>
                  <a:gd name="T77" fmla="*/ 42 h 257"/>
                  <a:gd name="T78" fmla="*/ 63 w 202"/>
                  <a:gd name="T79" fmla="*/ 26 h 257"/>
                  <a:gd name="T80" fmla="*/ 92 w 202"/>
                  <a:gd name="T81" fmla="*/ 76 h 257"/>
                  <a:gd name="T82" fmla="*/ 59 w 202"/>
                  <a:gd name="T83" fmla="*/ 91 h 257"/>
                  <a:gd name="T84" fmla="*/ 58 w 202"/>
                  <a:gd name="T85" fmla="*/ 70 h 257"/>
                  <a:gd name="T86" fmla="*/ 120 w 202"/>
                  <a:gd name="T87" fmla="*/ 56 h 257"/>
                  <a:gd name="T88" fmla="*/ 142 w 202"/>
                  <a:gd name="T89" fmla="*/ 69 h 257"/>
                  <a:gd name="T90" fmla="*/ 98 w 202"/>
                  <a:gd name="T91" fmla="*/ 79 h 257"/>
                  <a:gd name="T92" fmla="*/ 111 w 202"/>
                  <a:gd name="T93" fmla="*/ 75 h 257"/>
                  <a:gd name="T94" fmla="*/ 134 w 202"/>
                  <a:gd name="T95" fmla="*/ 100 h 257"/>
                  <a:gd name="T96" fmla="*/ 151 w 202"/>
                  <a:gd name="T97" fmla="*/ 106 h 257"/>
                  <a:gd name="T98" fmla="*/ 151 w 202"/>
                  <a:gd name="T99" fmla="*/ 106 h 257"/>
                  <a:gd name="T100" fmla="*/ 41 w 202"/>
                  <a:gd name="T101" fmla="*/ 94 h 257"/>
                  <a:gd name="T102" fmla="*/ 128 w 202"/>
                  <a:gd name="T103" fmla="*/ 214 h 257"/>
                  <a:gd name="T104" fmla="*/ 91 w 202"/>
                  <a:gd name="T105" fmla="*/ 202 h 257"/>
                  <a:gd name="T106" fmla="*/ 91 w 202"/>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57">
                    <a:moveTo>
                      <a:pt x="3" y="257"/>
                    </a:moveTo>
                    <a:cubicBezTo>
                      <a:pt x="4" y="257"/>
                      <a:pt x="6" y="256"/>
                      <a:pt x="6" y="254"/>
                    </a:cubicBezTo>
                    <a:cubicBezTo>
                      <a:pt x="6" y="254"/>
                      <a:pt x="6" y="254"/>
                      <a:pt x="6" y="254"/>
                    </a:cubicBezTo>
                    <a:cubicBezTo>
                      <a:pt x="6" y="229"/>
                      <a:pt x="23" y="205"/>
                      <a:pt x="45" y="199"/>
                    </a:cubicBezTo>
                    <a:cubicBezTo>
                      <a:pt x="58" y="196"/>
                      <a:pt x="58" y="196"/>
                      <a:pt x="58" y="196"/>
                    </a:cubicBezTo>
                    <a:cubicBezTo>
                      <a:pt x="65" y="194"/>
                      <a:pt x="65" y="194"/>
                      <a:pt x="65" y="194"/>
                    </a:cubicBezTo>
                    <a:cubicBezTo>
                      <a:pt x="67" y="193"/>
                      <a:pt x="68" y="193"/>
                      <a:pt x="69" y="192"/>
                    </a:cubicBezTo>
                    <a:cubicBezTo>
                      <a:pt x="67" y="220"/>
                      <a:pt x="67" y="220"/>
                      <a:pt x="67" y="220"/>
                    </a:cubicBezTo>
                    <a:cubicBezTo>
                      <a:pt x="67" y="222"/>
                      <a:pt x="68" y="223"/>
                      <a:pt x="69" y="223"/>
                    </a:cubicBezTo>
                    <a:cubicBezTo>
                      <a:pt x="69" y="224"/>
                      <a:pt x="70" y="224"/>
                      <a:pt x="70" y="224"/>
                    </a:cubicBezTo>
                    <a:cubicBezTo>
                      <a:pt x="71" y="224"/>
                      <a:pt x="72" y="223"/>
                      <a:pt x="72" y="223"/>
                    </a:cubicBezTo>
                    <a:cubicBezTo>
                      <a:pt x="93" y="208"/>
                      <a:pt x="93" y="208"/>
                      <a:pt x="93" y="208"/>
                    </a:cubicBezTo>
                    <a:cubicBezTo>
                      <a:pt x="98" y="219"/>
                      <a:pt x="98" y="219"/>
                      <a:pt x="98" y="219"/>
                    </a:cubicBezTo>
                    <a:cubicBezTo>
                      <a:pt x="99" y="219"/>
                      <a:pt x="100" y="220"/>
                      <a:pt x="101" y="220"/>
                    </a:cubicBezTo>
                    <a:cubicBezTo>
                      <a:pt x="101" y="220"/>
                      <a:pt x="101" y="220"/>
                      <a:pt x="101" y="220"/>
                    </a:cubicBezTo>
                    <a:cubicBezTo>
                      <a:pt x="102" y="220"/>
                      <a:pt x="103" y="220"/>
                      <a:pt x="104" y="219"/>
                    </a:cubicBezTo>
                    <a:cubicBezTo>
                      <a:pt x="109" y="208"/>
                      <a:pt x="109" y="208"/>
                      <a:pt x="109" y="208"/>
                    </a:cubicBezTo>
                    <a:cubicBezTo>
                      <a:pt x="130" y="223"/>
                      <a:pt x="130" y="223"/>
                      <a:pt x="130" y="223"/>
                    </a:cubicBezTo>
                    <a:cubicBezTo>
                      <a:pt x="130" y="223"/>
                      <a:pt x="131" y="224"/>
                      <a:pt x="132" y="224"/>
                    </a:cubicBezTo>
                    <a:cubicBezTo>
                      <a:pt x="132" y="224"/>
                      <a:pt x="133" y="224"/>
                      <a:pt x="133" y="223"/>
                    </a:cubicBezTo>
                    <a:cubicBezTo>
                      <a:pt x="134" y="223"/>
                      <a:pt x="135" y="222"/>
                      <a:pt x="135" y="220"/>
                    </a:cubicBezTo>
                    <a:cubicBezTo>
                      <a:pt x="132" y="192"/>
                      <a:pt x="132" y="192"/>
                      <a:pt x="132" y="192"/>
                    </a:cubicBezTo>
                    <a:cubicBezTo>
                      <a:pt x="134" y="193"/>
                      <a:pt x="135" y="193"/>
                      <a:pt x="137" y="194"/>
                    </a:cubicBezTo>
                    <a:cubicBezTo>
                      <a:pt x="157" y="199"/>
                      <a:pt x="157" y="199"/>
                      <a:pt x="157" y="199"/>
                    </a:cubicBezTo>
                    <a:cubicBezTo>
                      <a:pt x="179" y="205"/>
                      <a:pt x="196" y="229"/>
                      <a:pt x="196" y="254"/>
                    </a:cubicBezTo>
                    <a:cubicBezTo>
                      <a:pt x="196" y="254"/>
                      <a:pt x="196" y="254"/>
                      <a:pt x="196" y="254"/>
                    </a:cubicBezTo>
                    <a:cubicBezTo>
                      <a:pt x="196" y="256"/>
                      <a:pt x="198" y="257"/>
                      <a:pt x="199" y="257"/>
                    </a:cubicBezTo>
                    <a:cubicBezTo>
                      <a:pt x="201" y="257"/>
                      <a:pt x="202" y="256"/>
                      <a:pt x="202" y="254"/>
                    </a:cubicBezTo>
                    <a:cubicBezTo>
                      <a:pt x="202" y="227"/>
                      <a:pt x="183" y="200"/>
                      <a:pt x="159" y="193"/>
                    </a:cubicBezTo>
                    <a:cubicBezTo>
                      <a:pt x="138" y="188"/>
                      <a:pt x="138" y="188"/>
                      <a:pt x="138" y="188"/>
                    </a:cubicBezTo>
                    <a:cubicBezTo>
                      <a:pt x="136" y="187"/>
                      <a:pt x="134" y="186"/>
                      <a:pt x="132" y="185"/>
                    </a:cubicBezTo>
                    <a:cubicBezTo>
                      <a:pt x="132" y="182"/>
                      <a:pt x="132" y="182"/>
                      <a:pt x="132" y="182"/>
                    </a:cubicBezTo>
                    <a:cubicBezTo>
                      <a:pt x="132" y="182"/>
                      <a:pt x="132" y="181"/>
                      <a:pt x="132" y="181"/>
                    </a:cubicBezTo>
                    <a:cubicBezTo>
                      <a:pt x="128" y="173"/>
                      <a:pt x="128" y="173"/>
                      <a:pt x="128" y="173"/>
                    </a:cubicBezTo>
                    <a:cubicBezTo>
                      <a:pt x="128" y="172"/>
                      <a:pt x="127" y="172"/>
                      <a:pt x="126" y="172"/>
                    </a:cubicBezTo>
                    <a:cubicBezTo>
                      <a:pt x="125" y="171"/>
                      <a:pt x="124" y="172"/>
                      <a:pt x="123" y="173"/>
                    </a:cubicBezTo>
                    <a:cubicBezTo>
                      <a:pt x="123" y="173"/>
                      <a:pt x="123" y="173"/>
                      <a:pt x="123" y="173"/>
                    </a:cubicBezTo>
                    <a:cubicBezTo>
                      <a:pt x="122" y="171"/>
                      <a:pt x="121" y="168"/>
                      <a:pt x="121" y="165"/>
                    </a:cubicBezTo>
                    <a:cubicBezTo>
                      <a:pt x="121" y="150"/>
                      <a:pt x="121" y="150"/>
                      <a:pt x="121" y="150"/>
                    </a:cubicBezTo>
                    <a:cubicBezTo>
                      <a:pt x="137" y="143"/>
                      <a:pt x="148" y="129"/>
                      <a:pt x="150" y="112"/>
                    </a:cubicBezTo>
                    <a:cubicBezTo>
                      <a:pt x="159" y="111"/>
                      <a:pt x="167" y="103"/>
                      <a:pt x="167" y="94"/>
                    </a:cubicBezTo>
                    <a:cubicBezTo>
                      <a:pt x="167" y="88"/>
                      <a:pt x="164" y="82"/>
                      <a:pt x="159" y="80"/>
                    </a:cubicBezTo>
                    <a:cubicBezTo>
                      <a:pt x="159" y="79"/>
                      <a:pt x="159" y="78"/>
                      <a:pt x="159" y="77"/>
                    </a:cubicBezTo>
                    <a:cubicBezTo>
                      <a:pt x="159" y="66"/>
                      <a:pt x="159" y="66"/>
                      <a:pt x="159" y="66"/>
                    </a:cubicBezTo>
                    <a:cubicBezTo>
                      <a:pt x="159" y="57"/>
                      <a:pt x="157" y="49"/>
                      <a:pt x="153" y="41"/>
                    </a:cubicBezTo>
                    <a:cubicBezTo>
                      <a:pt x="156" y="40"/>
                      <a:pt x="156" y="40"/>
                      <a:pt x="156" y="40"/>
                    </a:cubicBezTo>
                    <a:cubicBezTo>
                      <a:pt x="156" y="40"/>
                      <a:pt x="157" y="40"/>
                      <a:pt x="157" y="39"/>
                    </a:cubicBezTo>
                    <a:cubicBezTo>
                      <a:pt x="158" y="38"/>
                      <a:pt x="158" y="37"/>
                      <a:pt x="158" y="37"/>
                    </a:cubicBezTo>
                    <a:cubicBezTo>
                      <a:pt x="158" y="36"/>
                      <a:pt x="156" y="31"/>
                      <a:pt x="150" y="26"/>
                    </a:cubicBezTo>
                    <a:cubicBezTo>
                      <a:pt x="148" y="24"/>
                      <a:pt x="146" y="22"/>
                      <a:pt x="144" y="21"/>
                    </a:cubicBezTo>
                    <a:cubicBezTo>
                      <a:pt x="144" y="21"/>
                      <a:pt x="144" y="21"/>
                      <a:pt x="144" y="21"/>
                    </a:cubicBezTo>
                    <a:cubicBezTo>
                      <a:pt x="145" y="20"/>
                      <a:pt x="145" y="18"/>
                      <a:pt x="144" y="17"/>
                    </a:cubicBezTo>
                    <a:cubicBezTo>
                      <a:pt x="144" y="16"/>
                      <a:pt x="142" y="13"/>
                      <a:pt x="136" y="11"/>
                    </a:cubicBezTo>
                    <a:cubicBezTo>
                      <a:pt x="132" y="10"/>
                      <a:pt x="129" y="10"/>
                      <a:pt x="127" y="10"/>
                    </a:cubicBezTo>
                    <a:cubicBezTo>
                      <a:pt x="123" y="8"/>
                      <a:pt x="112" y="0"/>
                      <a:pt x="90" y="3"/>
                    </a:cubicBezTo>
                    <a:cubicBezTo>
                      <a:pt x="67" y="6"/>
                      <a:pt x="57" y="15"/>
                      <a:pt x="56" y="15"/>
                    </a:cubicBezTo>
                    <a:cubicBezTo>
                      <a:pt x="55" y="16"/>
                      <a:pt x="55" y="18"/>
                      <a:pt x="56" y="19"/>
                    </a:cubicBezTo>
                    <a:cubicBezTo>
                      <a:pt x="58" y="22"/>
                      <a:pt x="58" y="22"/>
                      <a:pt x="58" y="22"/>
                    </a:cubicBezTo>
                    <a:cubicBezTo>
                      <a:pt x="56" y="23"/>
                      <a:pt x="53" y="25"/>
                      <a:pt x="51" y="27"/>
                    </a:cubicBezTo>
                    <a:cubicBezTo>
                      <a:pt x="45" y="30"/>
                      <a:pt x="41" y="37"/>
                      <a:pt x="41" y="37"/>
                    </a:cubicBezTo>
                    <a:cubicBezTo>
                      <a:pt x="41" y="38"/>
                      <a:pt x="41" y="38"/>
                      <a:pt x="41" y="39"/>
                    </a:cubicBezTo>
                    <a:cubicBezTo>
                      <a:pt x="41" y="40"/>
                      <a:pt x="42" y="41"/>
                      <a:pt x="42" y="41"/>
                    </a:cubicBezTo>
                    <a:cubicBezTo>
                      <a:pt x="46" y="43"/>
                      <a:pt x="46" y="43"/>
                      <a:pt x="46" y="43"/>
                    </a:cubicBezTo>
                    <a:cubicBezTo>
                      <a:pt x="45" y="44"/>
                      <a:pt x="44" y="45"/>
                      <a:pt x="43" y="46"/>
                    </a:cubicBezTo>
                    <a:cubicBezTo>
                      <a:pt x="41" y="50"/>
                      <a:pt x="41" y="55"/>
                      <a:pt x="41" y="55"/>
                    </a:cubicBezTo>
                    <a:cubicBezTo>
                      <a:pt x="41" y="56"/>
                      <a:pt x="41" y="57"/>
                      <a:pt x="41" y="58"/>
                    </a:cubicBezTo>
                    <a:cubicBezTo>
                      <a:pt x="42" y="58"/>
                      <a:pt x="43" y="59"/>
                      <a:pt x="44" y="59"/>
                    </a:cubicBezTo>
                    <a:cubicBezTo>
                      <a:pt x="46" y="58"/>
                      <a:pt x="46" y="58"/>
                      <a:pt x="46" y="58"/>
                    </a:cubicBezTo>
                    <a:cubicBezTo>
                      <a:pt x="46" y="61"/>
                      <a:pt x="46" y="63"/>
                      <a:pt x="46" y="66"/>
                    </a:cubicBezTo>
                    <a:cubicBezTo>
                      <a:pt x="46" y="77"/>
                      <a:pt x="46" y="77"/>
                      <a:pt x="46" y="77"/>
                    </a:cubicBezTo>
                    <a:cubicBezTo>
                      <a:pt x="46" y="78"/>
                      <a:pt x="46" y="78"/>
                      <a:pt x="46" y="79"/>
                    </a:cubicBezTo>
                    <a:cubicBezTo>
                      <a:pt x="45" y="79"/>
                      <a:pt x="45" y="79"/>
                      <a:pt x="44" y="79"/>
                    </a:cubicBezTo>
                    <a:cubicBezTo>
                      <a:pt x="39" y="81"/>
                      <a:pt x="35" y="87"/>
                      <a:pt x="35" y="94"/>
                    </a:cubicBezTo>
                    <a:cubicBezTo>
                      <a:pt x="35" y="103"/>
                      <a:pt x="43" y="111"/>
                      <a:pt x="52" y="112"/>
                    </a:cubicBezTo>
                    <a:cubicBezTo>
                      <a:pt x="54" y="129"/>
                      <a:pt x="65" y="143"/>
                      <a:pt x="81" y="150"/>
                    </a:cubicBezTo>
                    <a:cubicBezTo>
                      <a:pt x="81" y="165"/>
                      <a:pt x="81" y="165"/>
                      <a:pt x="81" y="165"/>
                    </a:cubicBezTo>
                    <a:cubicBezTo>
                      <a:pt x="81" y="168"/>
                      <a:pt x="80" y="171"/>
                      <a:pt x="79" y="173"/>
                    </a:cubicBezTo>
                    <a:cubicBezTo>
                      <a:pt x="79" y="173"/>
                      <a:pt x="79" y="173"/>
                      <a:pt x="79" y="173"/>
                    </a:cubicBezTo>
                    <a:cubicBezTo>
                      <a:pt x="78" y="172"/>
                      <a:pt x="77" y="171"/>
                      <a:pt x="76" y="172"/>
                    </a:cubicBezTo>
                    <a:cubicBezTo>
                      <a:pt x="75" y="172"/>
                      <a:pt x="74" y="172"/>
                      <a:pt x="74" y="173"/>
                    </a:cubicBezTo>
                    <a:cubicBezTo>
                      <a:pt x="70" y="181"/>
                      <a:pt x="70" y="181"/>
                      <a:pt x="70" y="181"/>
                    </a:cubicBezTo>
                    <a:cubicBezTo>
                      <a:pt x="70" y="181"/>
                      <a:pt x="70" y="182"/>
                      <a:pt x="70" y="182"/>
                    </a:cubicBezTo>
                    <a:cubicBezTo>
                      <a:pt x="70" y="185"/>
                      <a:pt x="70" y="185"/>
                      <a:pt x="70" y="185"/>
                    </a:cubicBezTo>
                    <a:cubicBezTo>
                      <a:pt x="68" y="186"/>
                      <a:pt x="66" y="187"/>
                      <a:pt x="63" y="188"/>
                    </a:cubicBezTo>
                    <a:cubicBezTo>
                      <a:pt x="43" y="193"/>
                      <a:pt x="43" y="193"/>
                      <a:pt x="43" y="193"/>
                    </a:cubicBezTo>
                    <a:cubicBezTo>
                      <a:pt x="19" y="200"/>
                      <a:pt x="0" y="227"/>
                      <a:pt x="0" y="254"/>
                    </a:cubicBezTo>
                    <a:cubicBezTo>
                      <a:pt x="0" y="256"/>
                      <a:pt x="1" y="257"/>
                      <a:pt x="3" y="257"/>
                    </a:cubicBezTo>
                    <a:close/>
                    <a:moveTo>
                      <a:pt x="87" y="165"/>
                    </a:moveTo>
                    <a:cubicBezTo>
                      <a:pt x="87" y="148"/>
                      <a:pt x="87" y="148"/>
                      <a:pt x="87" y="148"/>
                    </a:cubicBezTo>
                    <a:cubicBezTo>
                      <a:pt x="87" y="147"/>
                      <a:pt x="86" y="146"/>
                      <a:pt x="85" y="145"/>
                    </a:cubicBezTo>
                    <a:cubicBezTo>
                      <a:pt x="68" y="139"/>
                      <a:pt x="57" y="123"/>
                      <a:pt x="57" y="105"/>
                    </a:cubicBezTo>
                    <a:cubicBezTo>
                      <a:pt x="57" y="101"/>
                      <a:pt x="57" y="101"/>
                      <a:pt x="57" y="101"/>
                    </a:cubicBezTo>
                    <a:cubicBezTo>
                      <a:pt x="60" y="104"/>
                      <a:pt x="64" y="106"/>
                      <a:pt x="68" y="106"/>
                    </a:cubicBezTo>
                    <a:cubicBezTo>
                      <a:pt x="83" y="106"/>
                      <a:pt x="83" y="106"/>
                      <a:pt x="83" y="106"/>
                    </a:cubicBezTo>
                    <a:cubicBezTo>
                      <a:pt x="92" y="106"/>
                      <a:pt x="98" y="99"/>
                      <a:pt x="98" y="91"/>
                    </a:cubicBezTo>
                    <a:cubicBezTo>
                      <a:pt x="98" y="85"/>
                      <a:pt x="98" y="85"/>
                      <a:pt x="98" y="85"/>
                    </a:cubicBezTo>
                    <a:cubicBezTo>
                      <a:pt x="104" y="85"/>
                      <a:pt x="104" y="85"/>
                      <a:pt x="104" y="85"/>
                    </a:cubicBezTo>
                    <a:cubicBezTo>
                      <a:pt x="104" y="91"/>
                      <a:pt x="104" y="91"/>
                      <a:pt x="104" y="91"/>
                    </a:cubicBezTo>
                    <a:cubicBezTo>
                      <a:pt x="104" y="99"/>
                      <a:pt x="110" y="106"/>
                      <a:pt x="119" y="106"/>
                    </a:cubicBezTo>
                    <a:cubicBezTo>
                      <a:pt x="134" y="106"/>
                      <a:pt x="134" y="106"/>
                      <a:pt x="134" y="106"/>
                    </a:cubicBezTo>
                    <a:cubicBezTo>
                      <a:pt x="138" y="106"/>
                      <a:pt x="142" y="104"/>
                      <a:pt x="144" y="101"/>
                    </a:cubicBezTo>
                    <a:cubicBezTo>
                      <a:pt x="144" y="105"/>
                      <a:pt x="144" y="105"/>
                      <a:pt x="144" y="105"/>
                    </a:cubicBezTo>
                    <a:cubicBezTo>
                      <a:pt x="144" y="123"/>
                      <a:pt x="134" y="139"/>
                      <a:pt x="117" y="145"/>
                    </a:cubicBezTo>
                    <a:cubicBezTo>
                      <a:pt x="116" y="146"/>
                      <a:pt x="115" y="147"/>
                      <a:pt x="115" y="148"/>
                    </a:cubicBezTo>
                    <a:cubicBezTo>
                      <a:pt x="115" y="165"/>
                      <a:pt x="115" y="165"/>
                      <a:pt x="115" y="165"/>
                    </a:cubicBezTo>
                    <a:cubicBezTo>
                      <a:pt x="115" y="170"/>
                      <a:pt x="117" y="175"/>
                      <a:pt x="119" y="179"/>
                    </a:cubicBezTo>
                    <a:cubicBezTo>
                      <a:pt x="104" y="201"/>
                      <a:pt x="104" y="201"/>
                      <a:pt x="104" y="201"/>
                    </a:cubicBezTo>
                    <a:cubicBezTo>
                      <a:pt x="104" y="202"/>
                      <a:pt x="104" y="203"/>
                      <a:pt x="104" y="204"/>
                    </a:cubicBezTo>
                    <a:cubicBezTo>
                      <a:pt x="101" y="211"/>
                      <a:pt x="101" y="211"/>
                      <a:pt x="101" y="211"/>
                    </a:cubicBezTo>
                    <a:cubicBezTo>
                      <a:pt x="98" y="204"/>
                      <a:pt x="98" y="204"/>
                      <a:pt x="98" y="204"/>
                    </a:cubicBezTo>
                    <a:cubicBezTo>
                      <a:pt x="98" y="203"/>
                      <a:pt x="98" y="202"/>
                      <a:pt x="97" y="201"/>
                    </a:cubicBezTo>
                    <a:cubicBezTo>
                      <a:pt x="83" y="179"/>
                      <a:pt x="83" y="179"/>
                      <a:pt x="83" y="179"/>
                    </a:cubicBezTo>
                    <a:cubicBezTo>
                      <a:pt x="85" y="175"/>
                      <a:pt x="87" y="170"/>
                      <a:pt x="87" y="165"/>
                    </a:cubicBezTo>
                    <a:close/>
                    <a:moveTo>
                      <a:pt x="63" y="26"/>
                    </a:moveTo>
                    <a:cubicBezTo>
                      <a:pt x="64" y="26"/>
                      <a:pt x="65" y="25"/>
                      <a:pt x="65" y="24"/>
                    </a:cubicBezTo>
                    <a:cubicBezTo>
                      <a:pt x="65" y="24"/>
                      <a:pt x="65" y="23"/>
                      <a:pt x="65" y="22"/>
                    </a:cubicBezTo>
                    <a:cubicBezTo>
                      <a:pt x="62" y="18"/>
                      <a:pt x="62" y="18"/>
                      <a:pt x="62" y="18"/>
                    </a:cubicBezTo>
                    <a:cubicBezTo>
                      <a:pt x="66" y="16"/>
                      <a:pt x="76" y="11"/>
                      <a:pt x="91" y="9"/>
                    </a:cubicBezTo>
                    <a:cubicBezTo>
                      <a:pt x="113" y="6"/>
                      <a:pt x="123" y="15"/>
                      <a:pt x="124" y="16"/>
                    </a:cubicBezTo>
                    <a:cubicBezTo>
                      <a:pt x="124" y="16"/>
                      <a:pt x="125" y="17"/>
                      <a:pt x="126" y="17"/>
                    </a:cubicBezTo>
                    <a:cubicBezTo>
                      <a:pt x="128" y="16"/>
                      <a:pt x="131" y="16"/>
                      <a:pt x="134" y="17"/>
                    </a:cubicBezTo>
                    <a:cubicBezTo>
                      <a:pt x="135" y="17"/>
                      <a:pt x="137" y="18"/>
                      <a:pt x="137" y="19"/>
                    </a:cubicBezTo>
                    <a:cubicBezTo>
                      <a:pt x="136" y="19"/>
                      <a:pt x="136" y="19"/>
                      <a:pt x="136" y="19"/>
                    </a:cubicBezTo>
                    <a:cubicBezTo>
                      <a:pt x="136" y="20"/>
                      <a:pt x="135" y="21"/>
                      <a:pt x="135" y="22"/>
                    </a:cubicBezTo>
                    <a:cubicBezTo>
                      <a:pt x="136" y="23"/>
                      <a:pt x="137" y="24"/>
                      <a:pt x="138" y="25"/>
                    </a:cubicBezTo>
                    <a:cubicBezTo>
                      <a:pt x="138" y="25"/>
                      <a:pt x="141" y="26"/>
                      <a:pt x="146" y="30"/>
                    </a:cubicBezTo>
                    <a:cubicBezTo>
                      <a:pt x="148" y="32"/>
                      <a:pt x="150" y="34"/>
                      <a:pt x="150" y="36"/>
                    </a:cubicBezTo>
                    <a:cubicBezTo>
                      <a:pt x="148" y="36"/>
                      <a:pt x="148" y="36"/>
                      <a:pt x="148" y="36"/>
                    </a:cubicBezTo>
                    <a:cubicBezTo>
                      <a:pt x="147" y="37"/>
                      <a:pt x="147" y="37"/>
                      <a:pt x="146" y="38"/>
                    </a:cubicBezTo>
                    <a:cubicBezTo>
                      <a:pt x="146" y="39"/>
                      <a:pt x="146" y="40"/>
                      <a:pt x="146" y="41"/>
                    </a:cubicBezTo>
                    <a:cubicBezTo>
                      <a:pt x="151" y="48"/>
                      <a:pt x="153" y="57"/>
                      <a:pt x="153" y="66"/>
                    </a:cubicBezTo>
                    <a:cubicBezTo>
                      <a:pt x="153" y="77"/>
                      <a:pt x="153" y="77"/>
                      <a:pt x="153" y="77"/>
                    </a:cubicBezTo>
                    <a:cubicBezTo>
                      <a:pt x="153" y="77"/>
                      <a:pt x="153" y="78"/>
                      <a:pt x="153" y="79"/>
                    </a:cubicBezTo>
                    <a:cubicBezTo>
                      <a:pt x="152" y="79"/>
                      <a:pt x="151" y="79"/>
                      <a:pt x="150" y="79"/>
                    </a:cubicBezTo>
                    <a:cubicBezTo>
                      <a:pt x="150" y="78"/>
                      <a:pt x="150" y="78"/>
                      <a:pt x="150" y="78"/>
                    </a:cubicBezTo>
                    <a:cubicBezTo>
                      <a:pt x="150" y="70"/>
                      <a:pt x="149" y="63"/>
                      <a:pt x="146" y="57"/>
                    </a:cubicBezTo>
                    <a:cubicBezTo>
                      <a:pt x="146" y="57"/>
                      <a:pt x="146" y="57"/>
                      <a:pt x="146" y="56"/>
                    </a:cubicBezTo>
                    <a:cubicBezTo>
                      <a:pt x="146" y="55"/>
                      <a:pt x="145" y="53"/>
                      <a:pt x="144" y="53"/>
                    </a:cubicBezTo>
                    <a:cubicBezTo>
                      <a:pt x="127" y="51"/>
                      <a:pt x="111" y="45"/>
                      <a:pt x="107" y="39"/>
                    </a:cubicBezTo>
                    <a:cubicBezTo>
                      <a:pt x="106" y="38"/>
                      <a:pt x="104" y="38"/>
                      <a:pt x="103" y="38"/>
                    </a:cubicBezTo>
                    <a:cubicBezTo>
                      <a:pt x="102" y="39"/>
                      <a:pt x="101" y="41"/>
                      <a:pt x="102" y="42"/>
                    </a:cubicBezTo>
                    <a:cubicBezTo>
                      <a:pt x="103" y="46"/>
                      <a:pt x="106" y="51"/>
                      <a:pt x="109" y="55"/>
                    </a:cubicBezTo>
                    <a:cubicBezTo>
                      <a:pt x="92" y="53"/>
                      <a:pt x="79" y="45"/>
                      <a:pt x="79" y="36"/>
                    </a:cubicBezTo>
                    <a:cubicBezTo>
                      <a:pt x="79" y="35"/>
                      <a:pt x="78" y="33"/>
                      <a:pt x="76" y="33"/>
                    </a:cubicBezTo>
                    <a:cubicBezTo>
                      <a:pt x="74" y="33"/>
                      <a:pt x="73" y="35"/>
                      <a:pt x="73" y="36"/>
                    </a:cubicBezTo>
                    <a:cubicBezTo>
                      <a:pt x="73" y="36"/>
                      <a:pt x="73" y="37"/>
                      <a:pt x="73" y="37"/>
                    </a:cubicBezTo>
                    <a:cubicBezTo>
                      <a:pt x="61" y="45"/>
                      <a:pt x="52" y="59"/>
                      <a:pt x="52" y="75"/>
                    </a:cubicBezTo>
                    <a:cubicBezTo>
                      <a:pt x="52" y="66"/>
                      <a:pt x="52" y="66"/>
                      <a:pt x="52" y="66"/>
                    </a:cubicBezTo>
                    <a:cubicBezTo>
                      <a:pt x="52" y="63"/>
                      <a:pt x="52" y="59"/>
                      <a:pt x="53" y="56"/>
                    </a:cubicBezTo>
                    <a:cubicBezTo>
                      <a:pt x="53" y="55"/>
                      <a:pt x="53" y="54"/>
                      <a:pt x="52" y="53"/>
                    </a:cubicBezTo>
                    <a:cubicBezTo>
                      <a:pt x="51" y="53"/>
                      <a:pt x="51" y="52"/>
                      <a:pt x="50" y="52"/>
                    </a:cubicBezTo>
                    <a:cubicBezTo>
                      <a:pt x="50" y="52"/>
                      <a:pt x="50" y="52"/>
                      <a:pt x="50" y="52"/>
                    </a:cubicBezTo>
                    <a:cubicBezTo>
                      <a:pt x="47" y="52"/>
                      <a:pt x="47" y="52"/>
                      <a:pt x="47" y="52"/>
                    </a:cubicBezTo>
                    <a:cubicBezTo>
                      <a:pt x="48" y="51"/>
                      <a:pt x="48" y="50"/>
                      <a:pt x="49" y="49"/>
                    </a:cubicBezTo>
                    <a:cubicBezTo>
                      <a:pt x="50" y="46"/>
                      <a:pt x="52" y="44"/>
                      <a:pt x="53" y="44"/>
                    </a:cubicBezTo>
                    <a:cubicBezTo>
                      <a:pt x="53" y="44"/>
                      <a:pt x="54" y="43"/>
                      <a:pt x="54" y="42"/>
                    </a:cubicBezTo>
                    <a:cubicBezTo>
                      <a:pt x="54" y="41"/>
                      <a:pt x="53" y="40"/>
                      <a:pt x="52" y="39"/>
                    </a:cubicBezTo>
                    <a:cubicBezTo>
                      <a:pt x="48" y="37"/>
                      <a:pt x="48" y="37"/>
                      <a:pt x="48" y="37"/>
                    </a:cubicBezTo>
                    <a:cubicBezTo>
                      <a:pt x="50" y="36"/>
                      <a:pt x="52" y="33"/>
                      <a:pt x="54" y="31"/>
                    </a:cubicBezTo>
                    <a:cubicBezTo>
                      <a:pt x="59" y="28"/>
                      <a:pt x="63" y="26"/>
                      <a:pt x="63" y="26"/>
                    </a:cubicBezTo>
                    <a:close/>
                    <a:moveTo>
                      <a:pt x="59" y="76"/>
                    </a:moveTo>
                    <a:cubicBezTo>
                      <a:pt x="59" y="76"/>
                      <a:pt x="60" y="75"/>
                      <a:pt x="60" y="75"/>
                    </a:cubicBezTo>
                    <a:cubicBezTo>
                      <a:pt x="91" y="75"/>
                      <a:pt x="91" y="75"/>
                      <a:pt x="91" y="75"/>
                    </a:cubicBezTo>
                    <a:cubicBezTo>
                      <a:pt x="92" y="75"/>
                      <a:pt x="92" y="76"/>
                      <a:pt x="92" y="76"/>
                    </a:cubicBezTo>
                    <a:cubicBezTo>
                      <a:pt x="92" y="91"/>
                      <a:pt x="92" y="91"/>
                      <a:pt x="92" y="91"/>
                    </a:cubicBezTo>
                    <a:cubicBezTo>
                      <a:pt x="92" y="96"/>
                      <a:pt x="88" y="100"/>
                      <a:pt x="83" y="100"/>
                    </a:cubicBezTo>
                    <a:cubicBezTo>
                      <a:pt x="68" y="100"/>
                      <a:pt x="68" y="100"/>
                      <a:pt x="68" y="100"/>
                    </a:cubicBezTo>
                    <a:cubicBezTo>
                      <a:pt x="63" y="100"/>
                      <a:pt x="59" y="96"/>
                      <a:pt x="59" y="91"/>
                    </a:cubicBezTo>
                    <a:lnTo>
                      <a:pt x="59" y="76"/>
                    </a:lnTo>
                    <a:close/>
                    <a:moveTo>
                      <a:pt x="91" y="69"/>
                    </a:moveTo>
                    <a:cubicBezTo>
                      <a:pt x="60" y="69"/>
                      <a:pt x="60" y="69"/>
                      <a:pt x="60" y="69"/>
                    </a:cubicBezTo>
                    <a:cubicBezTo>
                      <a:pt x="60" y="69"/>
                      <a:pt x="59" y="69"/>
                      <a:pt x="58" y="70"/>
                    </a:cubicBezTo>
                    <a:cubicBezTo>
                      <a:pt x="60" y="59"/>
                      <a:pt x="66" y="49"/>
                      <a:pt x="75" y="43"/>
                    </a:cubicBezTo>
                    <a:cubicBezTo>
                      <a:pt x="80" y="54"/>
                      <a:pt x="97" y="62"/>
                      <a:pt x="119" y="62"/>
                    </a:cubicBezTo>
                    <a:cubicBezTo>
                      <a:pt x="120" y="62"/>
                      <a:pt x="121" y="61"/>
                      <a:pt x="122" y="60"/>
                    </a:cubicBezTo>
                    <a:cubicBezTo>
                      <a:pt x="122" y="58"/>
                      <a:pt x="121" y="57"/>
                      <a:pt x="120" y="56"/>
                    </a:cubicBezTo>
                    <a:cubicBezTo>
                      <a:pt x="118" y="55"/>
                      <a:pt x="116" y="53"/>
                      <a:pt x="114" y="52"/>
                    </a:cubicBezTo>
                    <a:cubicBezTo>
                      <a:pt x="122" y="55"/>
                      <a:pt x="131" y="57"/>
                      <a:pt x="140" y="59"/>
                    </a:cubicBezTo>
                    <a:cubicBezTo>
                      <a:pt x="142" y="62"/>
                      <a:pt x="143" y="66"/>
                      <a:pt x="144" y="70"/>
                    </a:cubicBezTo>
                    <a:cubicBezTo>
                      <a:pt x="143" y="69"/>
                      <a:pt x="142" y="69"/>
                      <a:pt x="142" y="69"/>
                    </a:cubicBezTo>
                    <a:cubicBezTo>
                      <a:pt x="111" y="69"/>
                      <a:pt x="111" y="69"/>
                      <a:pt x="111" y="69"/>
                    </a:cubicBezTo>
                    <a:cubicBezTo>
                      <a:pt x="107" y="69"/>
                      <a:pt x="104" y="72"/>
                      <a:pt x="104" y="76"/>
                    </a:cubicBezTo>
                    <a:cubicBezTo>
                      <a:pt x="104" y="79"/>
                      <a:pt x="104" y="79"/>
                      <a:pt x="104" y="79"/>
                    </a:cubicBezTo>
                    <a:cubicBezTo>
                      <a:pt x="98" y="79"/>
                      <a:pt x="98" y="79"/>
                      <a:pt x="98" y="79"/>
                    </a:cubicBezTo>
                    <a:cubicBezTo>
                      <a:pt x="98" y="76"/>
                      <a:pt x="98" y="76"/>
                      <a:pt x="98" y="76"/>
                    </a:cubicBezTo>
                    <a:cubicBezTo>
                      <a:pt x="98" y="72"/>
                      <a:pt x="95" y="69"/>
                      <a:pt x="91" y="69"/>
                    </a:cubicBezTo>
                    <a:close/>
                    <a:moveTo>
                      <a:pt x="110" y="76"/>
                    </a:moveTo>
                    <a:cubicBezTo>
                      <a:pt x="110" y="76"/>
                      <a:pt x="110" y="75"/>
                      <a:pt x="111" y="75"/>
                    </a:cubicBezTo>
                    <a:cubicBezTo>
                      <a:pt x="142" y="75"/>
                      <a:pt x="142" y="75"/>
                      <a:pt x="142" y="75"/>
                    </a:cubicBezTo>
                    <a:cubicBezTo>
                      <a:pt x="142" y="75"/>
                      <a:pt x="143" y="76"/>
                      <a:pt x="143" y="76"/>
                    </a:cubicBezTo>
                    <a:cubicBezTo>
                      <a:pt x="143" y="91"/>
                      <a:pt x="143" y="91"/>
                      <a:pt x="143" y="91"/>
                    </a:cubicBezTo>
                    <a:cubicBezTo>
                      <a:pt x="143" y="96"/>
                      <a:pt x="138" y="100"/>
                      <a:pt x="134" y="100"/>
                    </a:cubicBezTo>
                    <a:cubicBezTo>
                      <a:pt x="119" y="100"/>
                      <a:pt x="119" y="100"/>
                      <a:pt x="119" y="100"/>
                    </a:cubicBezTo>
                    <a:cubicBezTo>
                      <a:pt x="114" y="100"/>
                      <a:pt x="110" y="96"/>
                      <a:pt x="110" y="91"/>
                    </a:cubicBezTo>
                    <a:lnTo>
                      <a:pt x="110" y="76"/>
                    </a:lnTo>
                    <a:close/>
                    <a:moveTo>
                      <a:pt x="151" y="106"/>
                    </a:moveTo>
                    <a:cubicBezTo>
                      <a:pt x="151" y="86"/>
                      <a:pt x="151" y="86"/>
                      <a:pt x="151" y="86"/>
                    </a:cubicBezTo>
                    <a:cubicBezTo>
                      <a:pt x="153" y="84"/>
                      <a:pt x="154" y="84"/>
                      <a:pt x="156" y="85"/>
                    </a:cubicBezTo>
                    <a:cubicBezTo>
                      <a:pt x="159" y="86"/>
                      <a:pt x="161" y="90"/>
                      <a:pt x="161" y="94"/>
                    </a:cubicBezTo>
                    <a:cubicBezTo>
                      <a:pt x="161" y="99"/>
                      <a:pt x="157" y="104"/>
                      <a:pt x="151" y="106"/>
                    </a:cubicBezTo>
                    <a:close/>
                    <a:moveTo>
                      <a:pt x="48" y="84"/>
                    </a:moveTo>
                    <a:cubicBezTo>
                      <a:pt x="49" y="84"/>
                      <a:pt x="50" y="85"/>
                      <a:pt x="51" y="86"/>
                    </a:cubicBezTo>
                    <a:cubicBezTo>
                      <a:pt x="51" y="106"/>
                      <a:pt x="51" y="106"/>
                      <a:pt x="51" y="106"/>
                    </a:cubicBezTo>
                    <a:cubicBezTo>
                      <a:pt x="45" y="104"/>
                      <a:pt x="41" y="99"/>
                      <a:pt x="41" y="94"/>
                    </a:cubicBezTo>
                    <a:cubicBezTo>
                      <a:pt x="41" y="90"/>
                      <a:pt x="44" y="86"/>
                      <a:pt x="46" y="85"/>
                    </a:cubicBezTo>
                    <a:cubicBezTo>
                      <a:pt x="47" y="85"/>
                      <a:pt x="48" y="84"/>
                      <a:pt x="48" y="84"/>
                    </a:cubicBezTo>
                    <a:close/>
                    <a:moveTo>
                      <a:pt x="126" y="183"/>
                    </a:moveTo>
                    <a:cubicBezTo>
                      <a:pt x="128" y="214"/>
                      <a:pt x="128" y="214"/>
                      <a:pt x="128" y="214"/>
                    </a:cubicBezTo>
                    <a:cubicBezTo>
                      <a:pt x="111" y="202"/>
                      <a:pt x="111" y="202"/>
                      <a:pt x="111" y="202"/>
                    </a:cubicBezTo>
                    <a:cubicBezTo>
                      <a:pt x="125" y="181"/>
                      <a:pt x="125" y="181"/>
                      <a:pt x="125" y="181"/>
                    </a:cubicBezTo>
                    <a:lnTo>
                      <a:pt x="126" y="183"/>
                    </a:lnTo>
                    <a:close/>
                    <a:moveTo>
                      <a:pt x="91" y="202"/>
                    </a:moveTo>
                    <a:cubicBezTo>
                      <a:pt x="74" y="214"/>
                      <a:pt x="74" y="214"/>
                      <a:pt x="74" y="214"/>
                    </a:cubicBezTo>
                    <a:cubicBezTo>
                      <a:pt x="76" y="183"/>
                      <a:pt x="76" y="183"/>
                      <a:pt x="76" y="183"/>
                    </a:cubicBezTo>
                    <a:cubicBezTo>
                      <a:pt x="77" y="181"/>
                      <a:pt x="77" y="181"/>
                      <a:pt x="77" y="181"/>
                    </a:cubicBezTo>
                    <a:lnTo>
                      <a:pt x="9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5" name="Oval 154"/>
              <p:cNvSpPr>
                <a:spLocks noChangeArrowheads="1"/>
              </p:cNvSpPr>
              <p:nvPr/>
            </p:nvSpPr>
            <p:spPr bwMode="auto">
              <a:xfrm>
                <a:off x="23662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6" name="Oval 155"/>
              <p:cNvSpPr>
                <a:spLocks noChangeArrowheads="1"/>
              </p:cNvSpPr>
              <p:nvPr/>
            </p:nvSpPr>
            <p:spPr bwMode="auto">
              <a:xfrm>
                <a:off x="33104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7" name="Freeform 156"/>
              <p:cNvSpPr>
                <a:spLocks/>
              </p:cNvSpPr>
              <p:nvPr/>
            </p:nvSpPr>
            <p:spPr bwMode="auto">
              <a:xfrm>
                <a:off x="250118" y="2053624"/>
                <a:ext cx="98914" cy="33722"/>
              </a:xfrm>
              <a:custGeom>
                <a:avLst/>
                <a:gdLst>
                  <a:gd name="T0" fmla="*/ 19 w 38"/>
                  <a:gd name="T1" fmla="*/ 13 h 13"/>
                  <a:gd name="T2" fmla="*/ 19 w 38"/>
                  <a:gd name="T3" fmla="*/ 13 h 13"/>
                  <a:gd name="T4" fmla="*/ 37 w 38"/>
                  <a:gd name="T5" fmla="*/ 6 h 13"/>
                  <a:gd name="T6" fmla="*/ 37 w 38"/>
                  <a:gd name="T7" fmla="*/ 1 h 13"/>
                  <a:gd name="T8" fmla="*/ 32 w 38"/>
                  <a:gd name="T9" fmla="*/ 2 h 13"/>
                  <a:gd name="T10" fmla="*/ 19 w 38"/>
                  <a:gd name="T11" fmla="*/ 7 h 13"/>
                  <a:gd name="T12" fmla="*/ 19 w 38"/>
                  <a:gd name="T13" fmla="*/ 7 h 13"/>
                  <a:gd name="T14" fmla="*/ 6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6" y="13"/>
                      <a:pt x="32" y="10"/>
                      <a:pt x="37" y="6"/>
                    </a:cubicBezTo>
                    <a:cubicBezTo>
                      <a:pt x="38" y="5"/>
                      <a:pt x="38" y="3"/>
                      <a:pt x="37" y="1"/>
                    </a:cubicBezTo>
                    <a:cubicBezTo>
                      <a:pt x="35" y="0"/>
                      <a:pt x="34" y="0"/>
                      <a:pt x="32" y="2"/>
                    </a:cubicBezTo>
                    <a:cubicBezTo>
                      <a:pt x="29" y="5"/>
                      <a:pt x="24" y="7"/>
                      <a:pt x="19" y="7"/>
                    </a:cubicBezTo>
                    <a:cubicBezTo>
                      <a:pt x="19" y="7"/>
                      <a:pt x="19" y="7"/>
                      <a:pt x="19" y="7"/>
                    </a:cubicBezTo>
                    <a:cubicBezTo>
                      <a:pt x="14" y="7"/>
                      <a:pt x="9" y="5"/>
                      <a:pt x="6"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grpSp>
      <p:sp>
        <p:nvSpPr>
          <p:cNvPr id="5" name="テキスト ボックス 4"/>
          <p:cNvSpPr txBox="1"/>
          <p:nvPr/>
        </p:nvSpPr>
        <p:spPr>
          <a:xfrm>
            <a:off x="704694" y="4052127"/>
            <a:ext cx="3564000" cy="324000"/>
          </a:xfrm>
          <a:prstGeom prst="rect">
            <a:avLst/>
          </a:prstGeom>
          <a:noFill/>
        </p:spPr>
        <p:txBody>
          <a:bodyPr wrap="none" lIns="0" tIns="0" rIns="0" bIns="0" rtlCol="0" anchor="ctr" anchorCtr="0">
            <a:noAutofit/>
          </a:bodyPr>
          <a:lstStyle/>
          <a:p>
            <a:r>
              <a:rPr lang="ja-JP" altLang="en-US" sz="2200" b="1" spc="-80" dirty="0">
                <a:solidFill>
                  <a:schemeClr val="accent1">
                    <a:lumMod val="60000"/>
                    <a:lumOff val="40000"/>
                  </a:schemeClr>
                </a:solidFill>
                <a:latin typeface="東芝 Pゴシック" panose="020B0500000000000000" pitchFamily="50" charset="-128"/>
                <a:ea typeface="東芝 Pゴシック" panose="020B0500000000000000" pitchFamily="50" charset="-128"/>
              </a:rPr>
              <a:t>トラステッドコミッター （メンテナー）</a:t>
            </a:r>
          </a:p>
        </p:txBody>
      </p:sp>
      <p:grpSp>
        <p:nvGrpSpPr>
          <p:cNvPr id="2" name="グループ化 1"/>
          <p:cNvGrpSpPr>
            <a:grpSpLocks noChangeAspect="1"/>
          </p:cNvGrpSpPr>
          <p:nvPr/>
        </p:nvGrpSpPr>
        <p:grpSpPr>
          <a:xfrm>
            <a:off x="1314296" y="2456459"/>
            <a:ext cx="1260000" cy="1260000"/>
            <a:chOff x="6587022" y="1365498"/>
            <a:chExt cx="1080000" cy="1080000"/>
          </a:xfrm>
        </p:grpSpPr>
        <p:sp>
          <p:nvSpPr>
            <p:cNvPr id="31" name="楕円 80"/>
            <p:cNvSpPr>
              <a:spLocks noChangeAspect="1"/>
            </p:cNvSpPr>
            <p:nvPr/>
          </p:nvSpPr>
          <p:spPr>
            <a:xfrm>
              <a:off x="6587022" y="1365498"/>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33" name="グループ化 32"/>
            <p:cNvGrpSpPr>
              <a:grpSpLocks noChangeAspect="1"/>
            </p:cNvGrpSpPr>
            <p:nvPr/>
          </p:nvGrpSpPr>
          <p:grpSpPr>
            <a:xfrm>
              <a:off x="6772316" y="1560433"/>
              <a:ext cx="709413" cy="864000"/>
              <a:chOff x="0" y="1917700"/>
              <a:chExt cx="531813" cy="647700"/>
            </a:xfrm>
            <a:solidFill>
              <a:schemeClr val="bg1"/>
            </a:solidFill>
          </p:grpSpPr>
          <p:sp>
            <p:nvSpPr>
              <p:cNvPr id="34" name="Freeform 5"/>
              <p:cNvSpPr>
                <a:spLocks noEditPoints="1"/>
              </p:cNvSpPr>
              <p:nvPr/>
            </p:nvSpPr>
            <p:spPr bwMode="auto">
              <a:xfrm>
                <a:off x="0" y="1917700"/>
                <a:ext cx="531813" cy="647700"/>
              </a:xfrm>
              <a:custGeom>
                <a:avLst/>
                <a:gdLst>
                  <a:gd name="T0" fmla="*/ 6 w 203"/>
                  <a:gd name="T1" fmla="*/ 244 h 247"/>
                  <a:gd name="T2" fmla="*/ 59 w 203"/>
                  <a:gd name="T3" fmla="*/ 185 h 247"/>
                  <a:gd name="T4" fmla="*/ 60 w 203"/>
                  <a:gd name="T5" fmla="*/ 223 h 247"/>
                  <a:gd name="T6" fmla="*/ 59 w 203"/>
                  <a:gd name="T7" fmla="*/ 244 h 247"/>
                  <a:gd name="T8" fmla="*/ 64 w 203"/>
                  <a:gd name="T9" fmla="*/ 247 h 247"/>
                  <a:gd name="T10" fmla="*/ 61 w 203"/>
                  <a:gd name="T11" fmla="*/ 232 h 247"/>
                  <a:gd name="T12" fmla="*/ 58 w 203"/>
                  <a:gd name="T13" fmla="*/ 213 h 247"/>
                  <a:gd name="T14" fmla="*/ 79 w 203"/>
                  <a:gd name="T15" fmla="*/ 244 h 247"/>
                  <a:gd name="T16" fmla="*/ 85 w 203"/>
                  <a:gd name="T17" fmla="*/ 244 h 247"/>
                  <a:gd name="T18" fmla="*/ 88 w 203"/>
                  <a:gd name="T19" fmla="*/ 200 h 247"/>
                  <a:gd name="T20" fmla="*/ 91 w 203"/>
                  <a:gd name="T21" fmla="*/ 244 h 247"/>
                  <a:gd name="T22" fmla="*/ 94 w 203"/>
                  <a:gd name="T23" fmla="*/ 247 h 247"/>
                  <a:gd name="T24" fmla="*/ 98 w 203"/>
                  <a:gd name="T25" fmla="*/ 212 h 247"/>
                  <a:gd name="T26" fmla="*/ 106 w 203"/>
                  <a:gd name="T27" fmla="*/ 244 h 247"/>
                  <a:gd name="T28" fmla="*/ 112 w 203"/>
                  <a:gd name="T29" fmla="*/ 244 h 247"/>
                  <a:gd name="T30" fmla="*/ 115 w 203"/>
                  <a:gd name="T31" fmla="*/ 200 h 247"/>
                  <a:gd name="T32" fmla="*/ 117 w 203"/>
                  <a:gd name="T33" fmla="*/ 244 h 247"/>
                  <a:gd name="T34" fmla="*/ 123 w 203"/>
                  <a:gd name="T35" fmla="*/ 244 h 247"/>
                  <a:gd name="T36" fmla="*/ 145 w 203"/>
                  <a:gd name="T37" fmla="*/ 213 h 247"/>
                  <a:gd name="T38" fmla="*/ 141 w 203"/>
                  <a:gd name="T39" fmla="*/ 232 h 247"/>
                  <a:gd name="T40" fmla="*/ 139 w 203"/>
                  <a:gd name="T41" fmla="*/ 247 h 247"/>
                  <a:gd name="T42" fmla="*/ 143 w 203"/>
                  <a:gd name="T43" fmla="*/ 244 h 247"/>
                  <a:gd name="T44" fmla="*/ 143 w 203"/>
                  <a:gd name="T45" fmla="*/ 223 h 247"/>
                  <a:gd name="T46" fmla="*/ 144 w 203"/>
                  <a:gd name="T47" fmla="*/ 185 h 247"/>
                  <a:gd name="T48" fmla="*/ 197 w 203"/>
                  <a:gd name="T49" fmla="*/ 244 h 247"/>
                  <a:gd name="T50" fmla="*/ 159 w 203"/>
                  <a:gd name="T51" fmla="*/ 183 h 247"/>
                  <a:gd name="T52" fmla="*/ 125 w 203"/>
                  <a:gd name="T53" fmla="*/ 163 h 247"/>
                  <a:gd name="T54" fmla="*/ 122 w 203"/>
                  <a:gd name="T55" fmla="*/ 155 h 247"/>
                  <a:gd name="T56" fmla="*/ 167 w 203"/>
                  <a:gd name="T57" fmla="*/ 84 h 247"/>
                  <a:gd name="T58" fmla="*/ 158 w 203"/>
                  <a:gd name="T59" fmla="*/ 68 h 247"/>
                  <a:gd name="T60" fmla="*/ 45 w 203"/>
                  <a:gd name="T61" fmla="*/ 57 h 247"/>
                  <a:gd name="T62" fmla="*/ 45 w 203"/>
                  <a:gd name="T63" fmla="*/ 69 h 247"/>
                  <a:gd name="T64" fmla="*/ 81 w 203"/>
                  <a:gd name="T65" fmla="*/ 140 h 247"/>
                  <a:gd name="T66" fmla="*/ 80 w 203"/>
                  <a:gd name="T67" fmla="*/ 157 h 247"/>
                  <a:gd name="T68" fmla="*/ 63 w 203"/>
                  <a:gd name="T69" fmla="*/ 178 h 247"/>
                  <a:gd name="T70" fmla="*/ 3 w 203"/>
                  <a:gd name="T71" fmla="*/ 247 h 247"/>
                  <a:gd name="T72" fmla="*/ 83 w 203"/>
                  <a:gd name="T73" fmla="*/ 166 h 247"/>
                  <a:gd name="T74" fmla="*/ 84 w 203"/>
                  <a:gd name="T75" fmla="*/ 196 h 247"/>
                  <a:gd name="T76" fmla="*/ 93 w 203"/>
                  <a:gd name="T77" fmla="*/ 196 h 247"/>
                  <a:gd name="T78" fmla="*/ 107 w 203"/>
                  <a:gd name="T79" fmla="*/ 206 h 247"/>
                  <a:gd name="T80" fmla="*/ 119 w 203"/>
                  <a:gd name="T81" fmla="*/ 164 h 247"/>
                  <a:gd name="T82" fmla="*/ 119 w 203"/>
                  <a:gd name="T83" fmla="*/ 196 h 247"/>
                  <a:gd name="T84" fmla="*/ 152 w 203"/>
                  <a:gd name="T85" fmla="*/ 96 h 247"/>
                  <a:gd name="T86" fmla="*/ 51 w 203"/>
                  <a:gd name="T87" fmla="*/ 96 h 247"/>
                  <a:gd name="T88" fmla="*/ 48 w 203"/>
                  <a:gd name="T89" fmla="*/ 74 h 247"/>
                  <a:gd name="T90" fmla="*/ 52 w 203"/>
                  <a:gd name="T91" fmla="*/ 68 h 247"/>
                  <a:gd name="T92" fmla="*/ 51 w 203"/>
                  <a:gd name="T93" fmla="*/ 68 h 247"/>
                  <a:gd name="T94" fmla="*/ 152 w 203"/>
                  <a:gd name="T95" fmla="*/ 57 h 247"/>
                  <a:gd name="T96" fmla="*/ 151 w 203"/>
                  <a:gd name="T97" fmla="*/ 69 h 247"/>
                  <a:gd name="T98" fmla="*/ 126 w 203"/>
                  <a:gd name="T99" fmla="*/ 20 h 247"/>
                  <a:gd name="T100" fmla="*/ 83 w 203"/>
                  <a:gd name="T101" fmla="*/ 17 h 247"/>
                  <a:gd name="T102" fmla="*/ 77 w 203"/>
                  <a:gd name="T103" fmla="*/ 20 h 247"/>
                  <a:gd name="T104" fmla="*/ 58 w 203"/>
                  <a:gd name="T105" fmla="*/ 95 h 247"/>
                  <a:gd name="T106" fmla="*/ 103 w 203"/>
                  <a:gd name="T107" fmla="*/ 30 h 247"/>
                  <a:gd name="T108" fmla="*/ 145 w 203"/>
                  <a:gd name="T109" fmla="*/ 95 h 247"/>
                  <a:gd name="T110" fmla="*/ 116 w 203"/>
                  <a:gd name="T111" fmla="*/ 155 h 247"/>
                  <a:gd name="T112" fmla="*/ 87 w 203"/>
                  <a:gd name="T113" fmla="*/ 159 h 247"/>
                  <a:gd name="T114" fmla="*/ 85 w 203"/>
                  <a:gd name="T115" fmla="*/ 1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3" h="247">
                    <a:moveTo>
                      <a:pt x="3" y="247"/>
                    </a:moveTo>
                    <a:cubicBezTo>
                      <a:pt x="5" y="247"/>
                      <a:pt x="6" y="246"/>
                      <a:pt x="6" y="244"/>
                    </a:cubicBezTo>
                    <a:cubicBezTo>
                      <a:pt x="6" y="244"/>
                      <a:pt x="6" y="244"/>
                      <a:pt x="6" y="244"/>
                    </a:cubicBezTo>
                    <a:cubicBezTo>
                      <a:pt x="6" y="219"/>
                      <a:pt x="23" y="195"/>
                      <a:pt x="45" y="189"/>
                    </a:cubicBezTo>
                    <a:cubicBezTo>
                      <a:pt x="58" y="186"/>
                      <a:pt x="58" y="186"/>
                      <a:pt x="58" y="186"/>
                    </a:cubicBezTo>
                    <a:cubicBezTo>
                      <a:pt x="59" y="185"/>
                      <a:pt x="59" y="185"/>
                      <a:pt x="59" y="185"/>
                    </a:cubicBezTo>
                    <a:cubicBezTo>
                      <a:pt x="52" y="213"/>
                      <a:pt x="52" y="213"/>
                      <a:pt x="52" y="213"/>
                    </a:cubicBezTo>
                    <a:cubicBezTo>
                      <a:pt x="52" y="214"/>
                      <a:pt x="52" y="215"/>
                      <a:pt x="53" y="215"/>
                    </a:cubicBezTo>
                    <a:cubicBezTo>
                      <a:pt x="60" y="223"/>
                      <a:pt x="60" y="223"/>
                      <a:pt x="60" y="223"/>
                    </a:cubicBezTo>
                    <a:cubicBezTo>
                      <a:pt x="55" y="231"/>
                      <a:pt x="55" y="231"/>
                      <a:pt x="55" y="231"/>
                    </a:cubicBezTo>
                    <a:cubicBezTo>
                      <a:pt x="55" y="232"/>
                      <a:pt x="55" y="232"/>
                      <a:pt x="55" y="233"/>
                    </a:cubicBezTo>
                    <a:cubicBezTo>
                      <a:pt x="59" y="244"/>
                      <a:pt x="59" y="244"/>
                      <a:pt x="59" y="244"/>
                    </a:cubicBezTo>
                    <a:cubicBezTo>
                      <a:pt x="60" y="245"/>
                      <a:pt x="60" y="245"/>
                      <a:pt x="60" y="245"/>
                    </a:cubicBezTo>
                    <a:cubicBezTo>
                      <a:pt x="60" y="246"/>
                      <a:pt x="61" y="247"/>
                      <a:pt x="63" y="247"/>
                    </a:cubicBezTo>
                    <a:cubicBezTo>
                      <a:pt x="63" y="247"/>
                      <a:pt x="63" y="247"/>
                      <a:pt x="64" y="247"/>
                    </a:cubicBezTo>
                    <a:cubicBezTo>
                      <a:pt x="65" y="246"/>
                      <a:pt x="66" y="245"/>
                      <a:pt x="66" y="244"/>
                    </a:cubicBezTo>
                    <a:cubicBezTo>
                      <a:pt x="66" y="244"/>
                      <a:pt x="65" y="243"/>
                      <a:pt x="65" y="243"/>
                    </a:cubicBezTo>
                    <a:cubicBezTo>
                      <a:pt x="61" y="232"/>
                      <a:pt x="61" y="232"/>
                      <a:pt x="61" y="232"/>
                    </a:cubicBezTo>
                    <a:cubicBezTo>
                      <a:pt x="66" y="224"/>
                      <a:pt x="66" y="224"/>
                      <a:pt x="66" y="224"/>
                    </a:cubicBezTo>
                    <a:cubicBezTo>
                      <a:pt x="67" y="223"/>
                      <a:pt x="66" y="222"/>
                      <a:pt x="66" y="221"/>
                    </a:cubicBezTo>
                    <a:cubicBezTo>
                      <a:pt x="58" y="213"/>
                      <a:pt x="58" y="213"/>
                      <a:pt x="58" y="213"/>
                    </a:cubicBezTo>
                    <a:cubicBezTo>
                      <a:pt x="66" y="184"/>
                      <a:pt x="66" y="184"/>
                      <a:pt x="66" y="184"/>
                    </a:cubicBezTo>
                    <a:cubicBezTo>
                      <a:pt x="77" y="172"/>
                      <a:pt x="77" y="172"/>
                      <a:pt x="77" y="172"/>
                    </a:cubicBezTo>
                    <a:cubicBezTo>
                      <a:pt x="79" y="244"/>
                      <a:pt x="79" y="244"/>
                      <a:pt x="79" y="244"/>
                    </a:cubicBezTo>
                    <a:cubicBezTo>
                      <a:pt x="79" y="244"/>
                      <a:pt x="79" y="244"/>
                      <a:pt x="79" y="244"/>
                    </a:cubicBezTo>
                    <a:cubicBezTo>
                      <a:pt x="79" y="246"/>
                      <a:pt x="81" y="247"/>
                      <a:pt x="83" y="247"/>
                    </a:cubicBezTo>
                    <a:cubicBezTo>
                      <a:pt x="84" y="247"/>
                      <a:pt x="85" y="246"/>
                      <a:pt x="85" y="244"/>
                    </a:cubicBezTo>
                    <a:cubicBezTo>
                      <a:pt x="85" y="244"/>
                      <a:pt x="85" y="244"/>
                      <a:pt x="85" y="244"/>
                    </a:cubicBezTo>
                    <a:cubicBezTo>
                      <a:pt x="84" y="203"/>
                      <a:pt x="84" y="203"/>
                      <a:pt x="84" y="203"/>
                    </a:cubicBezTo>
                    <a:cubicBezTo>
                      <a:pt x="88" y="200"/>
                      <a:pt x="88" y="200"/>
                      <a:pt x="88" y="200"/>
                    </a:cubicBezTo>
                    <a:cubicBezTo>
                      <a:pt x="91" y="210"/>
                      <a:pt x="91" y="210"/>
                      <a:pt x="91" y="210"/>
                    </a:cubicBezTo>
                    <a:cubicBezTo>
                      <a:pt x="91" y="210"/>
                      <a:pt x="92" y="211"/>
                      <a:pt x="92" y="211"/>
                    </a:cubicBezTo>
                    <a:cubicBezTo>
                      <a:pt x="91" y="244"/>
                      <a:pt x="91" y="244"/>
                      <a:pt x="91" y="244"/>
                    </a:cubicBezTo>
                    <a:cubicBezTo>
                      <a:pt x="91" y="244"/>
                      <a:pt x="91" y="244"/>
                      <a:pt x="91" y="244"/>
                    </a:cubicBezTo>
                    <a:cubicBezTo>
                      <a:pt x="91" y="246"/>
                      <a:pt x="92" y="247"/>
                      <a:pt x="94" y="247"/>
                    </a:cubicBezTo>
                    <a:cubicBezTo>
                      <a:pt x="94" y="247"/>
                      <a:pt x="94" y="247"/>
                      <a:pt x="94" y="247"/>
                    </a:cubicBezTo>
                    <a:cubicBezTo>
                      <a:pt x="96" y="247"/>
                      <a:pt x="97" y="246"/>
                      <a:pt x="97" y="244"/>
                    </a:cubicBezTo>
                    <a:cubicBezTo>
                      <a:pt x="97" y="244"/>
                      <a:pt x="97" y="244"/>
                      <a:pt x="97" y="244"/>
                    </a:cubicBezTo>
                    <a:cubicBezTo>
                      <a:pt x="98" y="212"/>
                      <a:pt x="98" y="212"/>
                      <a:pt x="98" y="212"/>
                    </a:cubicBezTo>
                    <a:cubicBezTo>
                      <a:pt x="105" y="212"/>
                      <a:pt x="105" y="212"/>
                      <a:pt x="105" y="212"/>
                    </a:cubicBezTo>
                    <a:cubicBezTo>
                      <a:pt x="106" y="244"/>
                      <a:pt x="106" y="244"/>
                      <a:pt x="106" y="244"/>
                    </a:cubicBezTo>
                    <a:cubicBezTo>
                      <a:pt x="106" y="244"/>
                      <a:pt x="106" y="244"/>
                      <a:pt x="106" y="244"/>
                    </a:cubicBezTo>
                    <a:cubicBezTo>
                      <a:pt x="106" y="246"/>
                      <a:pt x="107" y="247"/>
                      <a:pt x="109" y="247"/>
                    </a:cubicBezTo>
                    <a:cubicBezTo>
                      <a:pt x="110" y="247"/>
                      <a:pt x="112" y="246"/>
                      <a:pt x="112" y="244"/>
                    </a:cubicBezTo>
                    <a:cubicBezTo>
                      <a:pt x="112" y="244"/>
                      <a:pt x="112" y="244"/>
                      <a:pt x="112" y="244"/>
                    </a:cubicBezTo>
                    <a:cubicBezTo>
                      <a:pt x="110" y="211"/>
                      <a:pt x="110" y="211"/>
                      <a:pt x="110" y="211"/>
                    </a:cubicBezTo>
                    <a:cubicBezTo>
                      <a:pt x="111" y="211"/>
                      <a:pt x="111" y="210"/>
                      <a:pt x="112" y="210"/>
                    </a:cubicBezTo>
                    <a:cubicBezTo>
                      <a:pt x="115" y="200"/>
                      <a:pt x="115" y="200"/>
                      <a:pt x="115" y="200"/>
                    </a:cubicBezTo>
                    <a:cubicBezTo>
                      <a:pt x="119" y="203"/>
                      <a:pt x="119" y="203"/>
                      <a:pt x="119" y="203"/>
                    </a:cubicBezTo>
                    <a:cubicBezTo>
                      <a:pt x="117" y="244"/>
                      <a:pt x="117" y="244"/>
                      <a:pt x="117" y="244"/>
                    </a:cubicBezTo>
                    <a:cubicBezTo>
                      <a:pt x="117" y="244"/>
                      <a:pt x="117" y="244"/>
                      <a:pt x="117" y="244"/>
                    </a:cubicBezTo>
                    <a:cubicBezTo>
                      <a:pt x="117" y="246"/>
                      <a:pt x="119" y="247"/>
                      <a:pt x="120" y="247"/>
                    </a:cubicBezTo>
                    <a:cubicBezTo>
                      <a:pt x="122" y="247"/>
                      <a:pt x="123" y="246"/>
                      <a:pt x="123" y="244"/>
                    </a:cubicBezTo>
                    <a:cubicBezTo>
                      <a:pt x="123" y="244"/>
                      <a:pt x="123" y="244"/>
                      <a:pt x="123" y="244"/>
                    </a:cubicBezTo>
                    <a:cubicBezTo>
                      <a:pt x="126" y="172"/>
                      <a:pt x="126" y="172"/>
                      <a:pt x="126" y="172"/>
                    </a:cubicBezTo>
                    <a:cubicBezTo>
                      <a:pt x="137" y="184"/>
                      <a:pt x="137" y="184"/>
                      <a:pt x="137" y="184"/>
                    </a:cubicBezTo>
                    <a:cubicBezTo>
                      <a:pt x="145" y="213"/>
                      <a:pt x="145" y="213"/>
                      <a:pt x="145" y="213"/>
                    </a:cubicBezTo>
                    <a:cubicBezTo>
                      <a:pt x="137" y="221"/>
                      <a:pt x="137" y="221"/>
                      <a:pt x="137" y="221"/>
                    </a:cubicBezTo>
                    <a:cubicBezTo>
                      <a:pt x="136" y="222"/>
                      <a:pt x="136" y="223"/>
                      <a:pt x="137" y="224"/>
                    </a:cubicBezTo>
                    <a:cubicBezTo>
                      <a:pt x="141" y="232"/>
                      <a:pt x="141" y="232"/>
                      <a:pt x="141" y="232"/>
                    </a:cubicBezTo>
                    <a:cubicBezTo>
                      <a:pt x="137" y="243"/>
                      <a:pt x="137" y="243"/>
                      <a:pt x="137" y="243"/>
                    </a:cubicBezTo>
                    <a:cubicBezTo>
                      <a:pt x="137" y="243"/>
                      <a:pt x="137" y="244"/>
                      <a:pt x="137" y="244"/>
                    </a:cubicBezTo>
                    <a:cubicBezTo>
                      <a:pt x="137" y="245"/>
                      <a:pt x="138" y="246"/>
                      <a:pt x="139" y="247"/>
                    </a:cubicBezTo>
                    <a:cubicBezTo>
                      <a:pt x="139" y="247"/>
                      <a:pt x="140" y="247"/>
                      <a:pt x="140" y="247"/>
                    </a:cubicBezTo>
                    <a:cubicBezTo>
                      <a:pt x="141" y="247"/>
                      <a:pt x="143" y="246"/>
                      <a:pt x="143" y="245"/>
                    </a:cubicBezTo>
                    <a:cubicBezTo>
                      <a:pt x="143" y="244"/>
                      <a:pt x="143" y="244"/>
                      <a:pt x="143" y="244"/>
                    </a:cubicBezTo>
                    <a:cubicBezTo>
                      <a:pt x="147" y="233"/>
                      <a:pt x="147" y="233"/>
                      <a:pt x="147" y="233"/>
                    </a:cubicBezTo>
                    <a:cubicBezTo>
                      <a:pt x="148" y="232"/>
                      <a:pt x="148" y="232"/>
                      <a:pt x="147" y="231"/>
                    </a:cubicBezTo>
                    <a:cubicBezTo>
                      <a:pt x="143" y="223"/>
                      <a:pt x="143" y="223"/>
                      <a:pt x="143" y="223"/>
                    </a:cubicBezTo>
                    <a:cubicBezTo>
                      <a:pt x="150" y="215"/>
                      <a:pt x="150" y="215"/>
                      <a:pt x="150" y="215"/>
                    </a:cubicBezTo>
                    <a:cubicBezTo>
                      <a:pt x="151" y="215"/>
                      <a:pt x="151" y="214"/>
                      <a:pt x="151" y="213"/>
                    </a:cubicBezTo>
                    <a:cubicBezTo>
                      <a:pt x="144" y="185"/>
                      <a:pt x="144" y="185"/>
                      <a:pt x="144" y="185"/>
                    </a:cubicBezTo>
                    <a:cubicBezTo>
                      <a:pt x="158" y="189"/>
                      <a:pt x="158" y="189"/>
                      <a:pt x="158" y="189"/>
                    </a:cubicBezTo>
                    <a:cubicBezTo>
                      <a:pt x="179" y="195"/>
                      <a:pt x="197" y="219"/>
                      <a:pt x="197" y="244"/>
                    </a:cubicBezTo>
                    <a:cubicBezTo>
                      <a:pt x="197" y="244"/>
                      <a:pt x="197" y="244"/>
                      <a:pt x="197" y="244"/>
                    </a:cubicBezTo>
                    <a:cubicBezTo>
                      <a:pt x="197" y="246"/>
                      <a:pt x="198" y="247"/>
                      <a:pt x="200" y="247"/>
                    </a:cubicBezTo>
                    <a:cubicBezTo>
                      <a:pt x="201" y="247"/>
                      <a:pt x="203" y="246"/>
                      <a:pt x="203" y="244"/>
                    </a:cubicBezTo>
                    <a:cubicBezTo>
                      <a:pt x="203" y="217"/>
                      <a:pt x="183" y="190"/>
                      <a:pt x="159" y="183"/>
                    </a:cubicBezTo>
                    <a:cubicBezTo>
                      <a:pt x="140" y="178"/>
                      <a:pt x="140" y="178"/>
                      <a:pt x="140" y="178"/>
                    </a:cubicBezTo>
                    <a:cubicBezTo>
                      <a:pt x="126" y="163"/>
                      <a:pt x="126" y="163"/>
                      <a:pt x="126" y="163"/>
                    </a:cubicBezTo>
                    <a:cubicBezTo>
                      <a:pt x="125" y="163"/>
                      <a:pt x="125" y="163"/>
                      <a:pt x="125" y="163"/>
                    </a:cubicBezTo>
                    <a:cubicBezTo>
                      <a:pt x="123" y="157"/>
                      <a:pt x="123" y="157"/>
                      <a:pt x="123" y="157"/>
                    </a:cubicBezTo>
                    <a:cubicBezTo>
                      <a:pt x="122" y="156"/>
                      <a:pt x="122" y="156"/>
                      <a:pt x="122" y="156"/>
                    </a:cubicBezTo>
                    <a:cubicBezTo>
                      <a:pt x="122" y="155"/>
                      <a:pt x="122" y="155"/>
                      <a:pt x="122" y="155"/>
                    </a:cubicBezTo>
                    <a:cubicBezTo>
                      <a:pt x="122" y="140"/>
                      <a:pt x="122" y="140"/>
                      <a:pt x="122" y="140"/>
                    </a:cubicBezTo>
                    <a:cubicBezTo>
                      <a:pt x="137" y="133"/>
                      <a:pt x="148" y="119"/>
                      <a:pt x="150" y="102"/>
                    </a:cubicBezTo>
                    <a:cubicBezTo>
                      <a:pt x="160" y="101"/>
                      <a:pt x="167" y="93"/>
                      <a:pt x="167" y="84"/>
                    </a:cubicBezTo>
                    <a:cubicBezTo>
                      <a:pt x="167" y="77"/>
                      <a:pt x="164" y="71"/>
                      <a:pt x="158" y="69"/>
                    </a:cubicBezTo>
                    <a:cubicBezTo>
                      <a:pt x="158" y="69"/>
                      <a:pt x="158" y="69"/>
                      <a:pt x="158" y="69"/>
                    </a:cubicBezTo>
                    <a:cubicBezTo>
                      <a:pt x="158" y="69"/>
                      <a:pt x="158" y="68"/>
                      <a:pt x="158" y="68"/>
                    </a:cubicBezTo>
                    <a:cubicBezTo>
                      <a:pt x="158" y="57"/>
                      <a:pt x="158" y="57"/>
                      <a:pt x="158" y="57"/>
                    </a:cubicBezTo>
                    <a:cubicBezTo>
                      <a:pt x="158" y="25"/>
                      <a:pt x="133" y="0"/>
                      <a:pt x="101" y="0"/>
                    </a:cubicBezTo>
                    <a:cubicBezTo>
                      <a:pt x="70" y="0"/>
                      <a:pt x="45" y="25"/>
                      <a:pt x="45" y="57"/>
                    </a:cubicBezTo>
                    <a:cubicBezTo>
                      <a:pt x="45" y="68"/>
                      <a:pt x="45" y="68"/>
                      <a:pt x="45" y="68"/>
                    </a:cubicBezTo>
                    <a:cubicBezTo>
                      <a:pt x="45" y="68"/>
                      <a:pt x="45" y="69"/>
                      <a:pt x="45" y="69"/>
                    </a:cubicBezTo>
                    <a:cubicBezTo>
                      <a:pt x="45" y="69"/>
                      <a:pt x="45" y="69"/>
                      <a:pt x="45" y="69"/>
                    </a:cubicBezTo>
                    <a:cubicBezTo>
                      <a:pt x="39" y="71"/>
                      <a:pt x="36" y="77"/>
                      <a:pt x="36" y="84"/>
                    </a:cubicBezTo>
                    <a:cubicBezTo>
                      <a:pt x="36" y="93"/>
                      <a:pt x="43" y="101"/>
                      <a:pt x="52" y="102"/>
                    </a:cubicBezTo>
                    <a:cubicBezTo>
                      <a:pt x="55" y="119"/>
                      <a:pt x="65" y="133"/>
                      <a:pt x="81" y="140"/>
                    </a:cubicBezTo>
                    <a:cubicBezTo>
                      <a:pt x="81" y="155"/>
                      <a:pt x="81" y="155"/>
                      <a:pt x="81" y="155"/>
                    </a:cubicBezTo>
                    <a:cubicBezTo>
                      <a:pt x="81" y="155"/>
                      <a:pt x="81" y="155"/>
                      <a:pt x="81" y="155"/>
                    </a:cubicBezTo>
                    <a:cubicBezTo>
                      <a:pt x="81" y="156"/>
                      <a:pt x="80" y="156"/>
                      <a:pt x="80" y="157"/>
                    </a:cubicBezTo>
                    <a:cubicBezTo>
                      <a:pt x="77" y="163"/>
                      <a:pt x="77" y="163"/>
                      <a:pt x="77" y="163"/>
                    </a:cubicBezTo>
                    <a:cubicBezTo>
                      <a:pt x="77" y="163"/>
                      <a:pt x="77" y="163"/>
                      <a:pt x="77" y="163"/>
                    </a:cubicBezTo>
                    <a:cubicBezTo>
                      <a:pt x="63" y="178"/>
                      <a:pt x="63" y="178"/>
                      <a:pt x="63" y="178"/>
                    </a:cubicBezTo>
                    <a:cubicBezTo>
                      <a:pt x="43" y="183"/>
                      <a:pt x="43" y="183"/>
                      <a:pt x="43" y="183"/>
                    </a:cubicBezTo>
                    <a:cubicBezTo>
                      <a:pt x="19" y="190"/>
                      <a:pt x="0" y="217"/>
                      <a:pt x="0" y="244"/>
                    </a:cubicBezTo>
                    <a:cubicBezTo>
                      <a:pt x="0" y="246"/>
                      <a:pt x="1" y="247"/>
                      <a:pt x="3" y="247"/>
                    </a:cubicBezTo>
                    <a:close/>
                    <a:moveTo>
                      <a:pt x="84" y="196"/>
                    </a:moveTo>
                    <a:cubicBezTo>
                      <a:pt x="82" y="167"/>
                      <a:pt x="82" y="167"/>
                      <a:pt x="82" y="167"/>
                    </a:cubicBezTo>
                    <a:cubicBezTo>
                      <a:pt x="83" y="166"/>
                      <a:pt x="83" y="166"/>
                      <a:pt x="83" y="166"/>
                    </a:cubicBezTo>
                    <a:cubicBezTo>
                      <a:pt x="83" y="164"/>
                      <a:pt x="83" y="164"/>
                      <a:pt x="83" y="164"/>
                    </a:cubicBezTo>
                    <a:cubicBezTo>
                      <a:pt x="97" y="186"/>
                      <a:pt x="97" y="186"/>
                      <a:pt x="97" y="186"/>
                    </a:cubicBezTo>
                    <a:lnTo>
                      <a:pt x="84" y="196"/>
                    </a:lnTo>
                    <a:close/>
                    <a:moveTo>
                      <a:pt x="107" y="206"/>
                    </a:moveTo>
                    <a:cubicBezTo>
                      <a:pt x="96" y="206"/>
                      <a:pt x="96" y="206"/>
                      <a:pt x="96" y="206"/>
                    </a:cubicBezTo>
                    <a:cubicBezTo>
                      <a:pt x="93" y="196"/>
                      <a:pt x="93" y="196"/>
                      <a:pt x="93" y="196"/>
                    </a:cubicBezTo>
                    <a:cubicBezTo>
                      <a:pt x="101" y="190"/>
                      <a:pt x="101" y="190"/>
                      <a:pt x="101" y="190"/>
                    </a:cubicBezTo>
                    <a:cubicBezTo>
                      <a:pt x="110" y="196"/>
                      <a:pt x="110" y="196"/>
                      <a:pt x="110" y="196"/>
                    </a:cubicBezTo>
                    <a:lnTo>
                      <a:pt x="107" y="206"/>
                    </a:lnTo>
                    <a:close/>
                    <a:moveTo>
                      <a:pt x="119" y="196"/>
                    </a:moveTo>
                    <a:cubicBezTo>
                      <a:pt x="105" y="186"/>
                      <a:pt x="105" y="186"/>
                      <a:pt x="105" y="186"/>
                    </a:cubicBezTo>
                    <a:cubicBezTo>
                      <a:pt x="119" y="164"/>
                      <a:pt x="119" y="164"/>
                      <a:pt x="119" y="164"/>
                    </a:cubicBezTo>
                    <a:cubicBezTo>
                      <a:pt x="120" y="166"/>
                      <a:pt x="120" y="166"/>
                      <a:pt x="120" y="166"/>
                    </a:cubicBezTo>
                    <a:cubicBezTo>
                      <a:pt x="120" y="168"/>
                      <a:pt x="120" y="168"/>
                      <a:pt x="120" y="168"/>
                    </a:cubicBezTo>
                    <a:lnTo>
                      <a:pt x="119" y="196"/>
                    </a:lnTo>
                    <a:close/>
                    <a:moveTo>
                      <a:pt x="156" y="75"/>
                    </a:moveTo>
                    <a:cubicBezTo>
                      <a:pt x="159" y="76"/>
                      <a:pt x="161" y="80"/>
                      <a:pt x="161" y="84"/>
                    </a:cubicBezTo>
                    <a:cubicBezTo>
                      <a:pt x="161" y="89"/>
                      <a:pt x="157" y="94"/>
                      <a:pt x="152" y="96"/>
                    </a:cubicBezTo>
                    <a:cubicBezTo>
                      <a:pt x="152" y="76"/>
                      <a:pt x="152" y="76"/>
                      <a:pt x="152" y="76"/>
                    </a:cubicBezTo>
                    <a:cubicBezTo>
                      <a:pt x="153" y="74"/>
                      <a:pt x="155" y="74"/>
                      <a:pt x="156" y="75"/>
                    </a:cubicBezTo>
                    <a:close/>
                    <a:moveTo>
                      <a:pt x="51" y="96"/>
                    </a:moveTo>
                    <a:cubicBezTo>
                      <a:pt x="46" y="94"/>
                      <a:pt x="42" y="89"/>
                      <a:pt x="42" y="84"/>
                    </a:cubicBezTo>
                    <a:cubicBezTo>
                      <a:pt x="42" y="80"/>
                      <a:pt x="44" y="76"/>
                      <a:pt x="47" y="75"/>
                    </a:cubicBezTo>
                    <a:cubicBezTo>
                      <a:pt x="47" y="75"/>
                      <a:pt x="48" y="74"/>
                      <a:pt x="48" y="74"/>
                    </a:cubicBezTo>
                    <a:cubicBezTo>
                      <a:pt x="49" y="74"/>
                      <a:pt x="50" y="75"/>
                      <a:pt x="51" y="76"/>
                    </a:cubicBezTo>
                    <a:lnTo>
                      <a:pt x="51" y="96"/>
                    </a:lnTo>
                    <a:close/>
                    <a:moveTo>
                      <a:pt x="52" y="68"/>
                    </a:moveTo>
                    <a:cubicBezTo>
                      <a:pt x="52" y="69"/>
                      <a:pt x="52" y="69"/>
                      <a:pt x="52" y="69"/>
                    </a:cubicBezTo>
                    <a:cubicBezTo>
                      <a:pt x="51" y="69"/>
                      <a:pt x="51" y="69"/>
                      <a:pt x="51" y="69"/>
                    </a:cubicBezTo>
                    <a:cubicBezTo>
                      <a:pt x="51" y="68"/>
                      <a:pt x="51" y="68"/>
                      <a:pt x="51" y="68"/>
                    </a:cubicBezTo>
                    <a:cubicBezTo>
                      <a:pt x="51" y="57"/>
                      <a:pt x="51" y="57"/>
                      <a:pt x="51" y="57"/>
                    </a:cubicBezTo>
                    <a:cubicBezTo>
                      <a:pt x="51" y="29"/>
                      <a:pt x="73" y="6"/>
                      <a:pt x="101" y="6"/>
                    </a:cubicBezTo>
                    <a:cubicBezTo>
                      <a:pt x="129" y="6"/>
                      <a:pt x="152" y="29"/>
                      <a:pt x="152" y="57"/>
                    </a:cubicBezTo>
                    <a:cubicBezTo>
                      <a:pt x="152" y="68"/>
                      <a:pt x="152" y="68"/>
                      <a:pt x="152" y="68"/>
                    </a:cubicBezTo>
                    <a:cubicBezTo>
                      <a:pt x="152" y="68"/>
                      <a:pt x="152" y="68"/>
                      <a:pt x="152" y="69"/>
                    </a:cubicBezTo>
                    <a:cubicBezTo>
                      <a:pt x="152" y="69"/>
                      <a:pt x="151" y="69"/>
                      <a:pt x="151" y="69"/>
                    </a:cubicBezTo>
                    <a:cubicBezTo>
                      <a:pt x="151" y="68"/>
                      <a:pt x="151" y="68"/>
                      <a:pt x="151" y="68"/>
                    </a:cubicBezTo>
                    <a:cubicBezTo>
                      <a:pt x="151" y="49"/>
                      <a:pt x="140" y="32"/>
                      <a:pt x="125" y="24"/>
                    </a:cubicBezTo>
                    <a:cubicBezTo>
                      <a:pt x="126" y="23"/>
                      <a:pt x="126" y="22"/>
                      <a:pt x="126" y="20"/>
                    </a:cubicBezTo>
                    <a:cubicBezTo>
                      <a:pt x="125" y="19"/>
                      <a:pt x="123" y="18"/>
                      <a:pt x="122" y="19"/>
                    </a:cubicBezTo>
                    <a:cubicBezTo>
                      <a:pt x="121" y="19"/>
                      <a:pt x="121" y="19"/>
                      <a:pt x="120" y="20"/>
                    </a:cubicBezTo>
                    <a:cubicBezTo>
                      <a:pt x="103" y="28"/>
                      <a:pt x="86" y="21"/>
                      <a:pt x="83" y="17"/>
                    </a:cubicBezTo>
                    <a:cubicBezTo>
                      <a:pt x="83" y="17"/>
                      <a:pt x="82" y="17"/>
                      <a:pt x="82" y="17"/>
                    </a:cubicBezTo>
                    <a:cubicBezTo>
                      <a:pt x="81" y="15"/>
                      <a:pt x="80" y="15"/>
                      <a:pt x="78" y="16"/>
                    </a:cubicBezTo>
                    <a:cubicBezTo>
                      <a:pt x="77" y="17"/>
                      <a:pt x="76" y="19"/>
                      <a:pt x="77" y="20"/>
                    </a:cubicBezTo>
                    <a:cubicBezTo>
                      <a:pt x="78" y="21"/>
                      <a:pt x="79" y="22"/>
                      <a:pt x="80" y="23"/>
                    </a:cubicBezTo>
                    <a:cubicBezTo>
                      <a:pt x="63" y="31"/>
                      <a:pt x="52" y="48"/>
                      <a:pt x="52" y="68"/>
                    </a:cubicBezTo>
                    <a:close/>
                    <a:moveTo>
                      <a:pt x="58" y="95"/>
                    </a:moveTo>
                    <a:cubicBezTo>
                      <a:pt x="58" y="68"/>
                      <a:pt x="58" y="68"/>
                      <a:pt x="58" y="68"/>
                    </a:cubicBezTo>
                    <a:cubicBezTo>
                      <a:pt x="58" y="49"/>
                      <a:pt x="70" y="33"/>
                      <a:pt x="87" y="27"/>
                    </a:cubicBezTo>
                    <a:cubicBezTo>
                      <a:pt x="91" y="28"/>
                      <a:pt x="97" y="30"/>
                      <a:pt x="103" y="30"/>
                    </a:cubicBezTo>
                    <a:cubicBezTo>
                      <a:pt x="107" y="30"/>
                      <a:pt x="112" y="29"/>
                      <a:pt x="117" y="27"/>
                    </a:cubicBezTo>
                    <a:cubicBezTo>
                      <a:pt x="134" y="34"/>
                      <a:pt x="145" y="49"/>
                      <a:pt x="145" y="68"/>
                    </a:cubicBezTo>
                    <a:cubicBezTo>
                      <a:pt x="145" y="95"/>
                      <a:pt x="145" y="95"/>
                      <a:pt x="145" y="95"/>
                    </a:cubicBezTo>
                    <a:cubicBezTo>
                      <a:pt x="145" y="113"/>
                      <a:pt x="134" y="129"/>
                      <a:pt x="117" y="135"/>
                    </a:cubicBezTo>
                    <a:cubicBezTo>
                      <a:pt x="116" y="136"/>
                      <a:pt x="116" y="137"/>
                      <a:pt x="116" y="138"/>
                    </a:cubicBezTo>
                    <a:cubicBezTo>
                      <a:pt x="116" y="155"/>
                      <a:pt x="116" y="155"/>
                      <a:pt x="116" y="155"/>
                    </a:cubicBezTo>
                    <a:cubicBezTo>
                      <a:pt x="116" y="156"/>
                      <a:pt x="116" y="158"/>
                      <a:pt x="116" y="159"/>
                    </a:cubicBezTo>
                    <a:cubicBezTo>
                      <a:pt x="101" y="181"/>
                      <a:pt x="101" y="181"/>
                      <a:pt x="101" y="181"/>
                    </a:cubicBezTo>
                    <a:cubicBezTo>
                      <a:pt x="87" y="159"/>
                      <a:pt x="87" y="159"/>
                      <a:pt x="87" y="159"/>
                    </a:cubicBezTo>
                    <a:cubicBezTo>
                      <a:pt x="87" y="158"/>
                      <a:pt x="87" y="156"/>
                      <a:pt x="87" y="155"/>
                    </a:cubicBezTo>
                    <a:cubicBezTo>
                      <a:pt x="87" y="138"/>
                      <a:pt x="87" y="138"/>
                      <a:pt x="87" y="138"/>
                    </a:cubicBezTo>
                    <a:cubicBezTo>
                      <a:pt x="87" y="137"/>
                      <a:pt x="86" y="136"/>
                      <a:pt x="85" y="135"/>
                    </a:cubicBezTo>
                    <a:cubicBezTo>
                      <a:pt x="69" y="129"/>
                      <a:pt x="58" y="113"/>
                      <a:pt x="58"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5" name="Oval 31"/>
              <p:cNvSpPr>
                <a:spLocks noChangeArrowheads="1"/>
              </p:cNvSpPr>
              <p:nvPr/>
            </p:nvSpPr>
            <p:spPr bwMode="auto">
              <a:xfrm>
                <a:off x="2143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6" name="Oval 32"/>
              <p:cNvSpPr>
                <a:spLocks noChangeArrowheads="1"/>
              </p:cNvSpPr>
              <p:nvPr/>
            </p:nvSpPr>
            <p:spPr bwMode="auto">
              <a:xfrm>
                <a:off x="2905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7" name="Freeform 33"/>
              <p:cNvSpPr>
                <a:spLocks/>
              </p:cNvSpPr>
              <p:nvPr/>
            </p:nvSpPr>
            <p:spPr bwMode="auto">
              <a:xfrm>
                <a:off x="169863" y="20907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5"/>
                      <a:pt x="2" y="6"/>
                      <a:pt x="3" y="6"/>
                    </a:cubicBezTo>
                    <a:cubicBezTo>
                      <a:pt x="7" y="6"/>
                      <a:pt x="7" y="6"/>
                      <a:pt x="7" y="6"/>
                    </a:cubicBezTo>
                    <a:cubicBezTo>
                      <a:pt x="8" y="6"/>
                      <a:pt x="10" y="5"/>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8" name="Freeform 34"/>
              <p:cNvSpPr>
                <a:spLocks/>
              </p:cNvSpPr>
              <p:nvPr/>
            </p:nvSpPr>
            <p:spPr bwMode="auto">
              <a:xfrm>
                <a:off x="169863" y="21161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4"/>
                      <a:pt x="2" y="6"/>
                      <a:pt x="3" y="6"/>
                    </a:cubicBezTo>
                    <a:cubicBezTo>
                      <a:pt x="7" y="6"/>
                      <a:pt x="7" y="6"/>
                      <a:pt x="7" y="6"/>
                    </a:cubicBezTo>
                    <a:cubicBezTo>
                      <a:pt x="8" y="6"/>
                      <a:pt x="10" y="4"/>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9" name="Freeform 35"/>
              <p:cNvSpPr>
                <a:spLocks/>
              </p:cNvSpPr>
              <p:nvPr/>
            </p:nvSpPr>
            <p:spPr bwMode="auto">
              <a:xfrm>
                <a:off x="334963" y="20907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5"/>
                      <a:pt x="10" y="3"/>
                    </a:cubicBezTo>
                    <a:cubicBezTo>
                      <a:pt x="10" y="1"/>
                      <a:pt x="8" y="0"/>
                      <a:pt x="7"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0" name="Freeform 36"/>
              <p:cNvSpPr>
                <a:spLocks/>
              </p:cNvSpPr>
              <p:nvPr/>
            </p:nvSpPr>
            <p:spPr bwMode="auto">
              <a:xfrm>
                <a:off x="334963" y="21161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4"/>
                      <a:pt x="10" y="3"/>
                    </a:cubicBezTo>
                    <a:cubicBezTo>
                      <a:pt x="10" y="1"/>
                      <a:pt x="8" y="0"/>
                      <a:pt x="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1" name="Freeform 37"/>
              <p:cNvSpPr>
                <a:spLocks/>
              </p:cNvSpPr>
              <p:nvPr/>
            </p:nvSpPr>
            <p:spPr bwMode="auto">
              <a:xfrm>
                <a:off x="198438" y="2168525"/>
                <a:ext cx="131763" cy="50800"/>
              </a:xfrm>
              <a:custGeom>
                <a:avLst/>
                <a:gdLst>
                  <a:gd name="T0" fmla="*/ 25 w 50"/>
                  <a:gd name="T1" fmla="*/ 19 h 19"/>
                  <a:gd name="T2" fmla="*/ 42 w 50"/>
                  <a:gd name="T3" fmla="*/ 13 h 19"/>
                  <a:gd name="T4" fmla="*/ 45 w 50"/>
                  <a:gd name="T5" fmla="*/ 16 h 19"/>
                  <a:gd name="T6" fmla="*/ 47 w 50"/>
                  <a:gd name="T7" fmla="*/ 17 h 19"/>
                  <a:gd name="T8" fmla="*/ 49 w 50"/>
                  <a:gd name="T9" fmla="*/ 17 h 19"/>
                  <a:gd name="T10" fmla="*/ 49 w 50"/>
                  <a:gd name="T11" fmla="*/ 13 h 19"/>
                  <a:gd name="T12" fmla="*/ 42 w 50"/>
                  <a:gd name="T13" fmla="*/ 2 h 19"/>
                  <a:gd name="T14" fmla="*/ 38 w 50"/>
                  <a:gd name="T15" fmla="*/ 1 h 19"/>
                  <a:gd name="T16" fmla="*/ 37 w 50"/>
                  <a:gd name="T17" fmla="*/ 6 h 19"/>
                  <a:gd name="T18" fmla="*/ 39 w 50"/>
                  <a:gd name="T19" fmla="*/ 8 h 19"/>
                  <a:gd name="T20" fmla="*/ 25 w 50"/>
                  <a:gd name="T21" fmla="*/ 13 h 19"/>
                  <a:gd name="T22" fmla="*/ 25 w 50"/>
                  <a:gd name="T23" fmla="*/ 13 h 19"/>
                  <a:gd name="T24" fmla="*/ 12 w 50"/>
                  <a:gd name="T25" fmla="*/ 8 h 19"/>
                  <a:gd name="T26" fmla="*/ 14 w 50"/>
                  <a:gd name="T27" fmla="*/ 6 h 19"/>
                  <a:gd name="T28" fmla="*/ 13 w 50"/>
                  <a:gd name="T29" fmla="*/ 1 h 19"/>
                  <a:gd name="T30" fmla="*/ 9 w 50"/>
                  <a:gd name="T31" fmla="*/ 2 h 19"/>
                  <a:gd name="T32" fmla="*/ 1 w 50"/>
                  <a:gd name="T33" fmla="*/ 13 h 19"/>
                  <a:gd name="T34" fmla="*/ 2 w 50"/>
                  <a:gd name="T35" fmla="*/ 17 h 19"/>
                  <a:gd name="T36" fmla="*/ 4 w 50"/>
                  <a:gd name="T37" fmla="*/ 17 h 19"/>
                  <a:gd name="T38" fmla="*/ 6 w 50"/>
                  <a:gd name="T39" fmla="*/ 16 h 19"/>
                  <a:gd name="T40" fmla="*/ 9 w 50"/>
                  <a:gd name="T41" fmla="*/ 13 h 19"/>
                  <a:gd name="T42" fmla="*/ 25 w 50"/>
                  <a:gd name="T43" fmla="*/ 19 h 19"/>
                  <a:gd name="T44" fmla="*/ 25 w 50"/>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19">
                    <a:moveTo>
                      <a:pt x="25" y="19"/>
                    </a:moveTo>
                    <a:cubicBezTo>
                      <a:pt x="32" y="19"/>
                      <a:pt x="38" y="17"/>
                      <a:pt x="42" y="13"/>
                    </a:cubicBezTo>
                    <a:cubicBezTo>
                      <a:pt x="45" y="16"/>
                      <a:pt x="45" y="16"/>
                      <a:pt x="45" y="16"/>
                    </a:cubicBezTo>
                    <a:cubicBezTo>
                      <a:pt x="45" y="17"/>
                      <a:pt x="46" y="17"/>
                      <a:pt x="47" y="17"/>
                    </a:cubicBezTo>
                    <a:cubicBezTo>
                      <a:pt x="48" y="17"/>
                      <a:pt x="48" y="17"/>
                      <a:pt x="49" y="17"/>
                    </a:cubicBezTo>
                    <a:cubicBezTo>
                      <a:pt x="50" y="16"/>
                      <a:pt x="50" y="14"/>
                      <a:pt x="49" y="13"/>
                    </a:cubicBezTo>
                    <a:cubicBezTo>
                      <a:pt x="42" y="2"/>
                      <a:pt x="42" y="2"/>
                      <a:pt x="42" y="2"/>
                    </a:cubicBezTo>
                    <a:cubicBezTo>
                      <a:pt x="41" y="1"/>
                      <a:pt x="39" y="0"/>
                      <a:pt x="38" y="1"/>
                    </a:cubicBezTo>
                    <a:cubicBezTo>
                      <a:pt x="37" y="2"/>
                      <a:pt x="36" y="4"/>
                      <a:pt x="37" y="6"/>
                    </a:cubicBezTo>
                    <a:cubicBezTo>
                      <a:pt x="39" y="8"/>
                      <a:pt x="39" y="8"/>
                      <a:pt x="39" y="8"/>
                    </a:cubicBezTo>
                    <a:cubicBezTo>
                      <a:pt x="35" y="11"/>
                      <a:pt x="30" y="13"/>
                      <a:pt x="25" y="13"/>
                    </a:cubicBezTo>
                    <a:cubicBezTo>
                      <a:pt x="25" y="13"/>
                      <a:pt x="25" y="13"/>
                      <a:pt x="25" y="13"/>
                    </a:cubicBezTo>
                    <a:cubicBezTo>
                      <a:pt x="20" y="13"/>
                      <a:pt x="16" y="11"/>
                      <a:pt x="12" y="8"/>
                    </a:cubicBezTo>
                    <a:cubicBezTo>
                      <a:pt x="14" y="6"/>
                      <a:pt x="14" y="6"/>
                      <a:pt x="14" y="6"/>
                    </a:cubicBezTo>
                    <a:cubicBezTo>
                      <a:pt x="15" y="4"/>
                      <a:pt x="14" y="2"/>
                      <a:pt x="13" y="1"/>
                    </a:cubicBezTo>
                    <a:cubicBezTo>
                      <a:pt x="11" y="0"/>
                      <a:pt x="10" y="1"/>
                      <a:pt x="9" y="2"/>
                    </a:cubicBezTo>
                    <a:cubicBezTo>
                      <a:pt x="1" y="13"/>
                      <a:pt x="1" y="13"/>
                      <a:pt x="1" y="13"/>
                    </a:cubicBezTo>
                    <a:cubicBezTo>
                      <a:pt x="0" y="14"/>
                      <a:pt x="1" y="16"/>
                      <a:pt x="2" y="17"/>
                    </a:cubicBezTo>
                    <a:cubicBezTo>
                      <a:pt x="3" y="17"/>
                      <a:pt x="3" y="17"/>
                      <a:pt x="4" y="17"/>
                    </a:cubicBezTo>
                    <a:cubicBezTo>
                      <a:pt x="5" y="17"/>
                      <a:pt x="6" y="17"/>
                      <a:pt x="6" y="16"/>
                    </a:cubicBezTo>
                    <a:cubicBezTo>
                      <a:pt x="9" y="13"/>
                      <a:pt x="9" y="13"/>
                      <a:pt x="9" y="13"/>
                    </a:cubicBezTo>
                    <a:cubicBezTo>
                      <a:pt x="13" y="17"/>
                      <a:pt x="19" y="19"/>
                      <a:pt x="25" y="19"/>
                    </a:cubicBezTo>
                    <a:cubicBezTo>
                      <a:pt x="25" y="19"/>
                      <a:pt x="25" y="19"/>
                      <a:pt x="2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grpSp>
      <p:sp>
        <p:nvSpPr>
          <p:cNvPr id="8" name="テキスト ボックス 7"/>
          <p:cNvSpPr txBox="1"/>
          <p:nvPr/>
        </p:nvSpPr>
        <p:spPr>
          <a:xfrm>
            <a:off x="704694" y="1787271"/>
            <a:ext cx="2160000" cy="324000"/>
          </a:xfrm>
          <a:prstGeom prst="rect">
            <a:avLst/>
          </a:prstGeom>
          <a:noFill/>
        </p:spPr>
        <p:txBody>
          <a:bodyPr wrap="none" lIns="0" tIns="0" rIns="0" bIns="0" rtlCol="0" anchor="ctr" anchorCtr="0">
            <a:noAutofit/>
          </a:bodyPr>
          <a:lstStyle/>
          <a:p>
            <a:r>
              <a:rPr lang="ja-JP" altLang="en-US" sz="2200" b="1" dirty="0">
                <a:solidFill>
                  <a:srgbClr val="0064D2"/>
                </a:solidFill>
                <a:latin typeface="東芝 Pゴシック" panose="020B0500000000000000" pitchFamily="50" charset="-128"/>
                <a:ea typeface="東芝 Pゴシック" panose="020B0500000000000000" pitchFamily="50" charset="-128"/>
              </a:rPr>
              <a:t>プロダクトオーナー</a:t>
            </a:r>
          </a:p>
        </p:txBody>
      </p:sp>
      <p:sp>
        <p:nvSpPr>
          <p:cNvPr id="58" name="角丸四角形 57"/>
          <p:cNvSpPr/>
          <p:nvPr/>
        </p:nvSpPr>
        <p:spPr>
          <a:xfrm>
            <a:off x="7753028" y="1092851"/>
            <a:ext cx="2880000" cy="432000"/>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r>
              <a:rPr lang="ja-JP" altLang="en-US" sz="2400" b="1" dirty="0">
                <a:solidFill>
                  <a:srgbClr val="FFFFFF"/>
                </a:solidFill>
                <a:latin typeface="東芝 Pゴシック" panose="020B0500000000000000" pitchFamily="50" charset="-128"/>
                <a:ea typeface="東芝 Pゴシック" panose="020B0500000000000000" pitchFamily="50" charset="-128"/>
              </a:rPr>
              <a:t> </a:t>
            </a:r>
            <a:r>
              <a:rPr lang="en-US" altLang="ja-JP" sz="2400" b="1" dirty="0">
                <a:solidFill>
                  <a:srgbClr val="FFFFFF"/>
                </a:solidFill>
                <a:latin typeface="東芝 Pゴシック" panose="020B0500000000000000" pitchFamily="50" charset="-128"/>
                <a:ea typeface="東芝 Pゴシック" panose="020B0500000000000000" pitchFamily="50" charset="-128"/>
              </a:rPr>
              <a:t>B</a:t>
            </a:r>
            <a:r>
              <a:rPr lang="ja-JP" altLang="en-US" sz="2400" dirty="0">
                <a:solidFill>
                  <a:srgbClr val="FFFFFF"/>
                </a:solidFill>
                <a:latin typeface="東芝 Pゴシック" panose="020B0500000000000000" pitchFamily="50" charset="-128"/>
                <a:ea typeface="東芝 Pゴシック" panose="020B0500000000000000" pitchFamily="50" charset="-128"/>
              </a:rPr>
              <a:t> </a:t>
            </a:r>
            <a:r>
              <a:rPr lang="en-US" altLang="ja-JP" sz="2400" dirty="0">
                <a:solidFill>
                  <a:srgbClr val="FFFFFF"/>
                </a:solidFill>
                <a:latin typeface="東芝 Pゴシック" panose="020B0500000000000000" pitchFamily="50" charset="-128"/>
                <a:ea typeface="東芝 Pゴシック" panose="020B0500000000000000" pitchFamily="50" charset="-128"/>
              </a:rPr>
              <a:t>〔</a:t>
            </a:r>
            <a:r>
              <a:rPr lang="ja-JP" altLang="en-US" sz="2400" dirty="0">
                <a:solidFill>
                  <a:srgbClr val="FFFFFF"/>
                </a:solidFill>
                <a:latin typeface="東芝 Pゴシック" panose="020B0500000000000000" pitchFamily="50" charset="-128"/>
                <a:ea typeface="東芝 Pゴシック" panose="020B0500000000000000" pitchFamily="50" charset="-128"/>
              </a:rPr>
              <a:t>ゲスト</a:t>
            </a:r>
            <a:r>
              <a:rPr lang="en-US" altLang="ja-JP" sz="2400" dirty="0">
                <a:solidFill>
                  <a:srgbClr val="FFFFFF"/>
                </a:solidFill>
                <a:latin typeface="東芝 Pゴシック" panose="020B0500000000000000" pitchFamily="50" charset="-128"/>
                <a:ea typeface="東芝 Pゴシック" panose="020B0500000000000000" pitchFamily="50" charset="-128"/>
              </a:rPr>
              <a:t>〕</a:t>
            </a:r>
            <a:endParaRPr lang="ja-JP" altLang="en-US" sz="2400" dirty="0">
              <a:solidFill>
                <a:srgbClr val="FFFFFF"/>
              </a:solidFill>
              <a:latin typeface="東芝 Pゴシック" panose="020B0500000000000000" pitchFamily="50" charset="-128"/>
              <a:ea typeface="東芝 Pゴシック" panose="020B0500000000000000" pitchFamily="50" charset="-128"/>
            </a:endParaRPr>
          </a:p>
        </p:txBody>
      </p:sp>
      <p:sp>
        <p:nvSpPr>
          <p:cNvPr id="59" name="角丸四角形 58"/>
          <p:cNvSpPr/>
          <p:nvPr/>
        </p:nvSpPr>
        <p:spPr>
          <a:xfrm>
            <a:off x="2071136" y="1092851"/>
            <a:ext cx="2880000" cy="432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r>
              <a:rPr lang="ja-JP" altLang="en-US" sz="2400" b="1" dirty="0">
                <a:solidFill>
                  <a:srgbClr val="FFFFFF"/>
                </a:solidFill>
                <a:latin typeface="東芝 Pゴシック" panose="020B0500000000000000" pitchFamily="50" charset="-128"/>
                <a:ea typeface="東芝 Pゴシック" panose="020B0500000000000000" pitchFamily="50" charset="-128"/>
              </a:rPr>
              <a:t> </a:t>
            </a:r>
            <a:r>
              <a:rPr lang="en-US" altLang="ja-JP" sz="2400" b="1" dirty="0">
                <a:solidFill>
                  <a:srgbClr val="FFFFFF"/>
                </a:solidFill>
                <a:latin typeface="東芝 Pゴシック" panose="020B0500000000000000" pitchFamily="50" charset="-128"/>
                <a:ea typeface="東芝 Pゴシック" panose="020B0500000000000000" pitchFamily="50" charset="-128"/>
              </a:rPr>
              <a:t>A</a:t>
            </a:r>
            <a:r>
              <a:rPr lang="ja-JP" altLang="en-US" sz="2400" dirty="0">
                <a:solidFill>
                  <a:srgbClr val="FFFFFF"/>
                </a:solidFill>
                <a:latin typeface="東芝 Pゴシック" panose="020B0500000000000000" pitchFamily="50" charset="-128"/>
                <a:ea typeface="東芝 Pゴシック" panose="020B0500000000000000" pitchFamily="50" charset="-128"/>
              </a:rPr>
              <a:t> </a:t>
            </a:r>
            <a:r>
              <a:rPr lang="en-US" altLang="ja-JP" sz="2400" dirty="0">
                <a:solidFill>
                  <a:srgbClr val="FFFFFF"/>
                </a:solidFill>
                <a:latin typeface="東芝 Pゴシック" panose="020B0500000000000000" pitchFamily="50" charset="-128"/>
                <a:ea typeface="東芝 Pゴシック" panose="020B0500000000000000" pitchFamily="50" charset="-128"/>
              </a:rPr>
              <a:t>〔</a:t>
            </a:r>
            <a:r>
              <a:rPr lang="ja-JP" altLang="en-US" sz="2400" dirty="0">
                <a:solidFill>
                  <a:srgbClr val="FFFFFF"/>
                </a:solidFill>
                <a:latin typeface="東芝 Pゴシック" panose="020B0500000000000000" pitchFamily="50" charset="-128"/>
                <a:ea typeface="東芝 Pゴシック" panose="020B0500000000000000" pitchFamily="50" charset="-128"/>
              </a:rPr>
              <a:t>ホスト</a:t>
            </a:r>
            <a:r>
              <a:rPr lang="en-US" altLang="ja-JP" sz="2400" dirty="0">
                <a:solidFill>
                  <a:srgbClr val="FFFFFF"/>
                </a:solidFill>
                <a:latin typeface="東芝 Pゴシック" panose="020B0500000000000000" pitchFamily="50" charset="-128"/>
                <a:ea typeface="東芝 Pゴシック" panose="020B0500000000000000" pitchFamily="50" charset="-128"/>
              </a:rPr>
              <a:t>〕</a:t>
            </a:r>
            <a:endParaRPr lang="ja-JP" altLang="en-US" sz="2400" dirty="0">
              <a:solidFill>
                <a:srgbClr val="FFFFFF"/>
              </a:solidFill>
              <a:latin typeface="東芝 Pゴシック" panose="020B0500000000000000" pitchFamily="50" charset="-128"/>
              <a:ea typeface="東芝 Pゴシック" panose="020B0500000000000000" pitchFamily="50" charset="-128"/>
            </a:endParaRPr>
          </a:p>
        </p:txBody>
      </p:sp>
      <p:sp>
        <p:nvSpPr>
          <p:cNvPr id="87" name="テキスト ボックス 86"/>
          <p:cNvSpPr txBox="1"/>
          <p:nvPr/>
        </p:nvSpPr>
        <p:spPr>
          <a:xfrm>
            <a:off x="2730472" y="4818411"/>
            <a:ext cx="3822727" cy="1116000"/>
          </a:xfrm>
          <a:prstGeom prst="rect">
            <a:avLst/>
          </a:prstGeom>
          <a:noFill/>
        </p:spPr>
        <p:txBody>
          <a:bodyPr wrap="square" lIns="0" tIns="0" rIns="0" bIns="0" rtlCol="0" anchor="ctr" anchorCtr="0">
            <a:noAutofit/>
          </a:bodyPr>
          <a:lstStyle/>
          <a:p>
            <a:r>
              <a:rPr lang="ja-JP" altLang="ja-JP" dirty="0">
                <a:solidFill>
                  <a:srgbClr val="000000"/>
                </a:solidFill>
                <a:latin typeface="東芝 Pゴシック" panose="020B0500000000000000" pitchFamily="50" charset="-128"/>
                <a:ea typeface="東芝 Pゴシック" panose="020B0500000000000000" pitchFamily="50" charset="-128"/>
              </a:rPr>
              <a:t>ホストチームを代表</a:t>
            </a:r>
            <a:r>
              <a:rPr lang="ja-JP" altLang="en-US" dirty="0">
                <a:solidFill>
                  <a:srgbClr val="000000"/>
                </a:solidFill>
                <a:latin typeface="東芝 Pゴシック" panose="020B0500000000000000" pitchFamily="50" charset="-128"/>
                <a:ea typeface="東芝 Pゴシック" panose="020B0500000000000000" pitchFamily="50" charset="-128"/>
              </a:rPr>
              <a:t>。</a:t>
            </a:r>
            <a:endParaRPr lang="en-US" altLang="ja-JP" dirty="0">
              <a:solidFill>
                <a:srgbClr val="000000"/>
              </a:solidFill>
              <a:latin typeface="東芝 Pゴシック" panose="020B0500000000000000" pitchFamily="50" charset="-128"/>
              <a:ea typeface="東芝 Pゴシック" panose="020B0500000000000000" pitchFamily="50" charset="-128"/>
            </a:endParaRPr>
          </a:p>
          <a:p>
            <a:r>
              <a:rPr lang="ja-JP" altLang="ja-JP" dirty="0">
                <a:solidFill>
                  <a:srgbClr val="000000"/>
                </a:solidFill>
                <a:latin typeface="東芝 Pゴシック" panose="020B0500000000000000" pitchFamily="50" charset="-128"/>
                <a:ea typeface="東芝 Pゴシック" panose="020B0500000000000000" pitchFamily="50" charset="-128"/>
              </a:rPr>
              <a:t>コントリビューターが正しく</a:t>
            </a:r>
            <a:r>
              <a:rPr lang="ja-JP" altLang="en-US" dirty="0">
                <a:solidFill>
                  <a:srgbClr val="000000"/>
                </a:solidFill>
                <a:latin typeface="東芝 Pゴシック" panose="020B0500000000000000" pitchFamily="50" charset="-128"/>
                <a:ea typeface="東芝 Pゴシック" panose="020B0500000000000000" pitchFamily="50" charset="-128"/>
              </a:rPr>
              <a:t>貢献</a:t>
            </a:r>
            <a:endParaRPr lang="en-US" altLang="ja-JP" dirty="0">
              <a:solidFill>
                <a:srgbClr val="000000"/>
              </a:solidFill>
              <a:latin typeface="東芝 Pゴシック" panose="020B0500000000000000" pitchFamily="50" charset="-128"/>
              <a:ea typeface="東芝 Pゴシック" panose="020B0500000000000000" pitchFamily="50" charset="-128"/>
            </a:endParaRPr>
          </a:p>
          <a:p>
            <a:r>
              <a:rPr lang="ja-JP" altLang="ja-JP" dirty="0">
                <a:solidFill>
                  <a:srgbClr val="000000"/>
                </a:solidFill>
                <a:latin typeface="東芝 Pゴシック" panose="020B0500000000000000" pitchFamily="50" charset="-128"/>
                <a:ea typeface="東芝 Pゴシック" panose="020B0500000000000000" pitchFamily="50" charset="-128"/>
              </a:rPr>
              <a:t>するために</a:t>
            </a:r>
            <a:r>
              <a:rPr lang="ja-JP" altLang="ja-JP" spc="-90" dirty="0">
                <a:solidFill>
                  <a:srgbClr val="000000"/>
                </a:solidFill>
                <a:latin typeface="東芝 Pゴシック" panose="020B0500000000000000" pitchFamily="50" charset="-128"/>
                <a:ea typeface="東芝 Pゴシック" panose="020B0500000000000000" pitchFamily="50" charset="-128"/>
              </a:rPr>
              <a:t>必要な指導や</a:t>
            </a:r>
            <a:r>
              <a:rPr lang="ja-JP" altLang="en-US" dirty="0">
                <a:solidFill>
                  <a:srgbClr val="000000"/>
                </a:solidFill>
                <a:latin typeface="東芝 Pゴシック" panose="020B0500000000000000" pitchFamily="50" charset="-128"/>
                <a:ea typeface="東芝 Pゴシック" panose="020B0500000000000000" pitchFamily="50" charset="-128"/>
              </a:rPr>
              <a:t>サポートを</a:t>
            </a:r>
            <a:endParaRPr lang="en-US" altLang="ja-JP" dirty="0">
              <a:solidFill>
                <a:srgbClr val="000000"/>
              </a:solidFill>
              <a:latin typeface="東芝 Pゴシック" panose="020B0500000000000000" pitchFamily="50" charset="-128"/>
              <a:ea typeface="東芝 Pゴシック" panose="020B0500000000000000" pitchFamily="50" charset="-128"/>
            </a:endParaRPr>
          </a:p>
          <a:p>
            <a:r>
              <a:rPr lang="ja-JP" altLang="ja-JP" dirty="0">
                <a:solidFill>
                  <a:srgbClr val="000000"/>
                </a:solidFill>
                <a:latin typeface="東芝 Pゴシック" panose="020B0500000000000000" pitchFamily="50" charset="-128"/>
                <a:ea typeface="東芝 Pゴシック" panose="020B0500000000000000" pitchFamily="50" charset="-128"/>
              </a:rPr>
              <a:t>タイムリー</a:t>
            </a:r>
            <a:r>
              <a:rPr lang="ja-JP" altLang="en-US" dirty="0">
                <a:solidFill>
                  <a:srgbClr val="000000"/>
                </a:solidFill>
                <a:latin typeface="東芝 Pゴシック" panose="020B0500000000000000" pitchFamily="50" charset="-128"/>
                <a:ea typeface="東芝 Pゴシック" panose="020B0500000000000000" pitchFamily="50" charset="-128"/>
              </a:rPr>
              <a:t>に</a:t>
            </a:r>
            <a:r>
              <a:rPr lang="ja-JP" altLang="ja-JP" dirty="0">
                <a:solidFill>
                  <a:srgbClr val="000000"/>
                </a:solidFill>
                <a:latin typeface="東芝 Pゴシック" panose="020B0500000000000000" pitchFamily="50" charset="-128"/>
                <a:ea typeface="東芝 Pゴシック" panose="020B0500000000000000" pitchFamily="50" charset="-128"/>
              </a:rPr>
              <a:t>提供</a:t>
            </a:r>
            <a:endParaRPr lang="ja-JP" altLang="en-US" dirty="0">
              <a:solidFill>
                <a:srgbClr val="644080"/>
              </a:solidFill>
              <a:latin typeface="東芝 Pゴシック" panose="020B0500000000000000" pitchFamily="50" charset="-128"/>
              <a:ea typeface="東芝 Pゴシック" panose="020B0500000000000000" pitchFamily="50" charset="-128"/>
            </a:endParaRPr>
          </a:p>
        </p:txBody>
      </p:sp>
      <p:sp>
        <p:nvSpPr>
          <p:cNvPr id="88" name="文本框 7">
            <a:extLst>
              <a:ext uri="{FF2B5EF4-FFF2-40B4-BE49-F238E27FC236}">
                <a16:creationId xmlns:a16="http://schemas.microsoft.com/office/drawing/2014/main" id="{4F346905-1C05-7540-BAC6-AC2D5CD09BDF}"/>
              </a:ext>
            </a:extLst>
          </p:cNvPr>
          <p:cNvSpPr txBox="1"/>
          <p:nvPr/>
        </p:nvSpPr>
        <p:spPr>
          <a:xfrm>
            <a:off x="704694" y="4395712"/>
            <a:ext cx="2952000" cy="252000"/>
          </a:xfrm>
          <a:prstGeom prst="rect">
            <a:avLst/>
          </a:prstGeom>
          <a:noFill/>
        </p:spPr>
        <p:txBody>
          <a:bodyPr wrap="none" lIns="0" tIns="0" rIns="0" bIns="0" rtlCol="0" anchor="ctr" anchorCtr="0">
            <a:noAutofit/>
          </a:bodyPr>
          <a:lstStyle/>
          <a:p>
            <a:r>
              <a:rPr lang="ja-JP" altLang="en-US" dirty="0">
                <a:solidFill>
                  <a:srgbClr val="0064D2">
                    <a:lumMod val="60000"/>
                    <a:lumOff val="40000"/>
                  </a:srgbClr>
                </a:solidFill>
                <a:latin typeface="東芝 Pゴシック" panose="020B0500000000000000" pitchFamily="50" charset="-128"/>
                <a:ea typeface="東芝 Pゴシック" panose="020B0500000000000000" pitchFamily="50" charset="-128"/>
              </a:rPr>
              <a:t>さばき役。ゲストをサポートする</a:t>
            </a:r>
            <a:endParaRPr lang="en-US" altLang="ja-JP" dirty="0">
              <a:solidFill>
                <a:srgbClr val="0064D2">
                  <a:lumMod val="60000"/>
                  <a:lumOff val="40000"/>
                </a:srgbClr>
              </a:solidFill>
              <a:latin typeface="東芝 Pゴシック" panose="020B0500000000000000" pitchFamily="50" charset="-128"/>
              <a:ea typeface="東芝 Pゴシック" panose="020B0500000000000000" pitchFamily="50" charset="-128"/>
            </a:endParaRPr>
          </a:p>
        </p:txBody>
      </p:sp>
      <p:sp>
        <p:nvSpPr>
          <p:cNvPr id="89" name="テキスト ボックス 88"/>
          <p:cNvSpPr txBox="1"/>
          <p:nvPr/>
        </p:nvSpPr>
        <p:spPr>
          <a:xfrm>
            <a:off x="2730473" y="2636905"/>
            <a:ext cx="2844000" cy="828000"/>
          </a:xfrm>
          <a:prstGeom prst="rect">
            <a:avLst/>
          </a:prstGeom>
          <a:noFill/>
        </p:spPr>
        <p:txBody>
          <a:bodyPr wrap="none" lIns="0" tIns="0" rIns="0" bIns="0" rtlCol="0" anchor="ctr" anchorCtr="0">
            <a:noAutofit/>
          </a:bodyPr>
          <a:lstStyle/>
          <a:p>
            <a:r>
              <a:rPr lang="ja-JP" altLang="en-US" dirty="0">
                <a:solidFill>
                  <a:srgbClr val="000000"/>
                </a:solidFill>
                <a:latin typeface="東芝 Pゴシック" panose="020B0500000000000000" pitchFamily="50" charset="-128"/>
                <a:ea typeface="東芝 Pゴシック" panose="020B0500000000000000" pitchFamily="50" charset="-128"/>
              </a:rPr>
              <a:t>ホストチームの家長的存在。</a:t>
            </a:r>
            <a:endParaRPr lang="en-US" altLang="ja-JP" dirty="0">
              <a:solidFill>
                <a:srgbClr val="000000"/>
              </a:solidFill>
              <a:latin typeface="東芝 Pゴシック" panose="020B0500000000000000" pitchFamily="50" charset="-128"/>
              <a:ea typeface="東芝 Pゴシック" panose="020B0500000000000000" pitchFamily="50" charset="-128"/>
            </a:endParaRPr>
          </a:p>
          <a:p>
            <a:r>
              <a:rPr lang="ja-JP" altLang="ja-JP" dirty="0">
                <a:solidFill>
                  <a:srgbClr val="000000"/>
                </a:solidFill>
                <a:latin typeface="東芝 Pゴシック" panose="020B0500000000000000" pitchFamily="50" charset="-128"/>
                <a:ea typeface="東芝 Pゴシック" panose="020B0500000000000000" pitchFamily="50" charset="-128"/>
              </a:rPr>
              <a:t>受け入れるコントリビューションが</a:t>
            </a:r>
            <a:endParaRPr lang="en-US" altLang="ja-JP" dirty="0">
              <a:solidFill>
                <a:srgbClr val="000000"/>
              </a:solidFill>
              <a:latin typeface="東芝 Pゴシック" panose="020B0500000000000000" pitchFamily="50" charset="-128"/>
              <a:ea typeface="東芝 Pゴシック" panose="020B0500000000000000" pitchFamily="50" charset="-128"/>
            </a:endParaRPr>
          </a:p>
          <a:p>
            <a:r>
              <a:rPr lang="ja-JP" altLang="ja-JP" dirty="0">
                <a:solidFill>
                  <a:srgbClr val="000000"/>
                </a:solidFill>
                <a:latin typeface="東芝 Pゴシック" panose="020B0500000000000000" pitchFamily="50" charset="-128"/>
                <a:ea typeface="東芝 Pゴシック" panose="020B0500000000000000" pitchFamily="50" charset="-128"/>
              </a:rPr>
              <a:t>どの機能かを決定</a:t>
            </a:r>
            <a:endParaRPr lang="ja-JP" altLang="en-US" dirty="0">
              <a:solidFill>
                <a:srgbClr val="644080"/>
              </a:solidFill>
              <a:latin typeface="東芝 Pゴシック" panose="020B0500000000000000" pitchFamily="50" charset="-128"/>
              <a:ea typeface="東芝 Pゴシック" panose="020B0500000000000000" pitchFamily="50" charset="-128"/>
            </a:endParaRPr>
          </a:p>
        </p:txBody>
      </p:sp>
      <p:sp>
        <p:nvSpPr>
          <p:cNvPr id="90" name="文本框 7">
            <a:extLst>
              <a:ext uri="{FF2B5EF4-FFF2-40B4-BE49-F238E27FC236}">
                <a16:creationId xmlns:a16="http://schemas.microsoft.com/office/drawing/2014/main" id="{4F346905-1C05-7540-BAC6-AC2D5CD09BDF}"/>
              </a:ext>
            </a:extLst>
          </p:cNvPr>
          <p:cNvSpPr txBox="1"/>
          <p:nvPr/>
        </p:nvSpPr>
        <p:spPr>
          <a:xfrm>
            <a:off x="704694" y="2106683"/>
            <a:ext cx="2952000" cy="252000"/>
          </a:xfrm>
          <a:prstGeom prst="rect">
            <a:avLst/>
          </a:prstGeom>
          <a:noFill/>
        </p:spPr>
        <p:txBody>
          <a:bodyPr wrap="none" lIns="0" tIns="0" rIns="0" bIns="0" rtlCol="0" anchor="ctr" anchorCtr="0">
            <a:noAutofit/>
          </a:bodyPr>
          <a:lstStyle/>
          <a:p>
            <a:r>
              <a:rPr lang="ja-JP" altLang="en-US" spc="-90" dirty="0">
                <a:solidFill>
                  <a:srgbClr val="0064D2"/>
                </a:solidFill>
                <a:latin typeface="東芝 Pゴシック" panose="020B0500000000000000" pitchFamily="50" charset="-128"/>
                <a:ea typeface="東芝 Pゴシック" panose="020B0500000000000000" pitchFamily="50" charset="-128"/>
              </a:rPr>
              <a:t>受け入れられるモノを仕分けする</a:t>
            </a:r>
            <a:endParaRPr lang="en-US" altLang="ja-JP" spc="-90" dirty="0">
              <a:solidFill>
                <a:srgbClr val="0064D2"/>
              </a:solidFill>
              <a:latin typeface="東芝 Pゴシック" panose="020B0500000000000000" pitchFamily="50" charset="-128"/>
              <a:ea typeface="東芝 Pゴシック" panose="020B0500000000000000" pitchFamily="50" charset="-128"/>
            </a:endParaRPr>
          </a:p>
        </p:txBody>
      </p:sp>
      <p:sp>
        <p:nvSpPr>
          <p:cNvPr id="51" name="テキスト ボックス 50"/>
          <p:cNvSpPr txBox="1"/>
          <p:nvPr/>
        </p:nvSpPr>
        <p:spPr>
          <a:xfrm>
            <a:off x="8526856" y="3674878"/>
            <a:ext cx="2844000" cy="612000"/>
          </a:xfrm>
          <a:prstGeom prst="rect">
            <a:avLst/>
          </a:prstGeom>
          <a:noFill/>
        </p:spPr>
        <p:txBody>
          <a:bodyPr wrap="none" lIns="0" tIns="0" rIns="0" bIns="0" rtlCol="0" anchor="ctr" anchorCtr="0">
            <a:noAutofit/>
          </a:bodyPr>
          <a:lstStyle/>
          <a:p>
            <a:r>
              <a:rPr lang="ja-JP" altLang="en-US" dirty="0">
                <a:latin typeface="東芝 Pゴシック" panose="020B0500000000000000" pitchFamily="50" charset="-128"/>
                <a:ea typeface="東芝 Pゴシック" panose="020B0500000000000000" pitchFamily="50" charset="-128"/>
              </a:rPr>
              <a:t>別チームの一員。</a:t>
            </a:r>
            <a:endParaRPr lang="en-US" altLang="ja-JP" dirty="0">
              <a:latin typeface="東芝 Pゴシック" panose="020B0500000000000000" pitchFamily="50" charset="-128"/>
              <a:ea typeface="東芝 Pゴシック" panose="020B0500000000000000" pitchFamily="50" charset="-128"/>
            </a:endParaRPr>
          </a:p>
          <a:p>
            <a:r>
              <a:rPr lang="ja-JP" altLang="ja-JP" dirty="0">
                <a:latin typeface="東芝 Pゴシック" panose="020B0500000000000000" pitchFamily="50" charset="-128"/>
                <a:ea typeface="東芝 Pゴシック" panose="020B0500000000000000" pitchFamily="50" charset="-128"/>
              </a:rPr>
              <a:t>ホストチームに</a:t>
            </a:r>
            <a:r>
              <a:rPr lang="ja-JP" altLang="en-US" dirty="0">
                <a:latin typeface="東芝 Pゴシック" panose="020B0500000000000000" pitchFamily="50" charset="-128"/>
                <a:ea typeface="東芝 Pゴシック" panose="020B0500000000000000" pitchFamily="50" charset="-128"/>
              </a:rPr>
              <a:t>コード等を</a:t>
            </a:r>
            <a:r>
              <a:rPr lang="ja-JP" altLang="ja-JP" dirty="0">
                <a:latin typeface="東芝 Pゴシック" panose="020B0500000000000000" pitchFamily="50" charset="-128"/>
                <a:ea typeface="東芝 Pゴシック" panose="020B0500000000000000" pitchFamily="50" charset="-128"/>
              </a:rPr>
              <a:t>投稿</a:t>
            </a:r>
            <a:r>
              <a:rPr lang="ja-JP" altLang="en-US" dirty="0">
                <a:latin typeface="東芝 Pゴシック" panose="020B0500000000000000" pitchFamily="50" charset="-128"/>
                <a:ea typeface="東芝 Pゴシック" panose="020B0500000000000000" pitchFamily="50" charset="-128"/>
              </a:rPr>
              <a:t>。</a:t>
            </a:r>
          </a:p>
        </p:txBody>
      </p:sp>
    </p:spTree>
    <p:extLst>
      <p:ext uri="{BB962C8B-B14F-4D97-AF65-F5344CB8AC3E}">
        <p14:creationId xmlns:p14="http://schemas.microsoft.com/office/powerpoint/2010/main" val="26157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角丸四角形 48"/>
          <p:cNvSpPr/>
          <p:nvPr/>
        </p:nvSpPr>
        <p:spPr>
          <a:xfrm>
            <a:off x="6673028" y="1310194"/>
            <a:ext cx="5040000" cy="5040000"/>
          </a:xfrm>
          <a:prstGeom prst="roundRect">
            <a:avLst>
              <a:gd name="adj" fmla="val 3112"/>
            </a:avLst>
          </a:prstGeom>
          <a:noFill/>
          <a:ln w="444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52" name="角丸四角形 51"/>
          <p:cNvSpPr/>
          <p:nvPr/>
        </p:nvSpPr>
        <p:spPr>
          <a:xfrm>
            <a:off x="487136" y="1310194"/>
            <a:ext cx="6048000" cy="5040000"/>
          </a:xfrm>
          <a:prstGeom prst="roundRect">
            <a:avLst>
              <a:gd name="adj" fmla="val 3112"/>
            </a:avLst>
          </a:prstGeom>
          <a:noFill/>
          <a:ln w="444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62" name="テキスト ボックス 61"/>
          <p:cNvSpPr txBox="1"/>
          <p:nvPr/>
        </p:nvSpPr>
        <p:spPr>
          <a:xfrm>
            <a:off x="4887015" y="3652453"/>
            <a:ext cx="2664000" cy="324000"/>
          </a:xfrm>
          <a:prstGeom prst="rect">
            <a:avLst/>
          </a:prstGeom>
          <a:solidFill>
            <a:schemeClr val="bg1"/>
          </a:solidFill>
        </p:spPr>
        <p:txBody>
          <a:bodyPr wrap="none" lIns="0" tIns="0" rIns="0" bIns="0" rtlCol="0" anchor="ctr" anchorCtr="0">
            <a:noAutofit/>
          </a:bodyPr>
          <a:lstStyle/>
          <a:p>
            <a:r>
              <a:rPr lang="ja-JP" altLang="en-US" sz="1600" dirty="0">
                <a:solidFill>
                  <a:schemeClr val="accent2">
                    <a:lumMod val="75000"/>
                  </a:schemeClr>
                </a:solidFill>
                <a:latin typeface="東芝 Pゴシック" panose="020B0500000000000000" pitchFamily="50" charset="-128"/>
                <a:ea typeface="東芝 Pゴシック" panose="020B0500000000000000" pitchFamily="50" charset="-128"/>
              </a:rPr>
              <a:t>コントリビューターをサポート</a:t>
            </a:r>
            <a:endParaRPr lang="en-US" altLang="ja-JP" sz="1600" dirty="0">
              <a:solidFill>
                <a:schemeClr val="accent2">
                  <a:lumMod val="75000"/>
                </a:schemeClr>
              </a:solidFill>
              <a:latin typeface="東芝 Pゴシック" panose="020B0500000000000000" pitchFamily="50" charset="-128"/>
              <a:ea typeface="東芝 Pゴシック" panose="020B0500000000000000" pitchFamily="50" charset="-128"/>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1-3</a:t>
            </a:r>
            <a:r>
              <a:rPr lang="ja-JP" altLang="en-US" sz="2800" dirty="0">
                <a:latin typeface="東芝 Pゴシック" panose="020B0500000000000000" pitchFamily="50" charset="-128"/>
                <a:ea typeface="東芝 Pゴシック" panose="020B0500000000000000" pitchFamily="50" charset="-128"/>
              </a:rPr>
              <a:t>　</a:t>
            </a:r>
            <a:r>
              <a:rPr lang="en-US" altLang="ja-JP" sz="3200" dirty="0" err="1">
                <a:latin typeface="Toshiba Sans" panose="020B0503030403020204" pitchFamily="34" charset="0"/>
                <a:ea typeface="Toshiba Sans" panose="020B0503030403020204" pitchFamily="34" charset="0"/>
              </a:rPr>
              <a:t>InnerSource</a:t>
            </a:r>
            <a:r>
              <a:rPr lang="en-US" altLang="ja-JP" sz="2800" dirty="0">
                <a:latin typeface="東芝 Pゴシック" panose="020B0500000000000000" pitchFamily="50" charset="-128"/>
                <a:ea typeface="東芝 Pゴシック" panose="020B0500000000000000" pitchFamily="50" charset="-128"/>
              </a:rPr>
              <a:t> </a:t>
            </a:r>
            <a:r>
              <a:rPr lang="ja-JP" altLang="en-US" sz="2800" dirty="0">
                <a:latin typeface="東芝 Pゴシック" panose="020B0500000000000000" pitchFamily="50" charset="-128"/>
                <a:ea typeface="東芝 Pゴシック" panose="020B0500000000000000" pitchFamily="50" charset="-128"/>
              </a:rPr>
              <a:t>における役割</a:t>
            </a:r>
          </a:p>
        </p:txBody>
      </p:sp>
      <p:grpSp>
        <p:nvGrpSpPr>
          <p:cNvPr id="42" name="グループ化 41"/>
          <p:cNvGrpSpPr>
            <a:grpSpLocks noChangeAspect="1"/>
          </p:cNvGrpSpPr>
          <p:nvPr/>
        </p:nvGrpSpPr>
        <p:grpSpPr>
          <a:xfrm>
            <a:off x="8563028" y="3068189"/>
            <a:ext cx="1260000" cy="1260000"/>
            <a:chOff x="1509558" y="4362397"/>
            <a:chExt cx="1080000" cy="1080000"/>
          </a:xfrm>
        </p:grpSpPr>
        <p:sp>
          <p:nvSpPr>
            <p:cNvPr id="22" name="楕円 80"/>
            <p:cNvSpPr>
              <a:spLocks noChangeAspect="1"/>
            </p:cNvSpPr>
            <p:nvPr/>
          </p:nvSpPr>
          <p:spPr>
            <a:xfrm>
              <a:off x="1509558" y="4362397"/>
              <a:ext cx="1080000" cy="1080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26" name="グループ化 25"/>
            <p:cNvGrpSpPr>
              <a:grpSpLocks noChangeAspect="1"/>
            </p:cNvGrpSpPr>
            <p:nvPr/>
          </p:nvGrpSpPr>
          <p:grpSpPr>
            <a:xfrm>
              <a:off x="1710462" y="4517751"/>
              <a:ext cx="678193" cy="828000"/>
              <a:chOff x="-3175" y="1900238"/>
              <a:chExt cx="531813" cy="649288"/>
            </a:xfrm>
            <a:solidFill>
              <a:schemeClr val="bg1"/>
            </a:solidFill>
          </p:grpSpPr>
          <p:sp>
            <p:nvSpPr>
              <p:cNvPr id="27" name="Freeform 5"/>
              <p:cNvSpPr>
                <a:spLocks noEditPoints="1"/>
              </p:cNvSpPr>
              <p:nvPr/>
            </p:nvSpPr>
            <p:spPr bwMode="auto">
              <a:xfrm>
                <a:off x="-3175" y="1900238"/>
                <a:ext cx="531813" cy="649288"/>
              </a:xfrm>
              <a:custGeom>
                <a:avLst/>
                <a:gdLst>
                  <a:gd name="T0" fmla="*/ 6 w 203"/>
                  <a:gd name="T1" fmla="*/ 244 h 247"/>
                  <a:gd name="T2" fmla="*/ 66 w 203"/>
                  <a:gd name="T3" fmla="*/ 183 h 247"/>
                  <a:gd name="T4" fmla="*/ 70 w 203"/>
                  <a:gd name="T5" fmla="*/ 213 h 247"/>
                  <a:gd name="T6" fmla="*/ 94 w 203"/>
                  <a:gd name="T7" fmla="*/ 197 h 247"/>
                  <a:gd name="T8" fmla="*/ 102 w 203"/>
                  <a:gd name="T9" fmla="*/ 209 h 247"/>
                  <a:gd name="T10" fmla="*/ 130 w 203"/>
                  <a:gd name="T11" fmla="*/ 212 h 247"/>
                  <a:gd name="T12" fmla="*/ 135 w 203"/>
                  <a:gd name="T13" fmla="*/ 210 h 247"/>
                  <a:gd name="T14" fmla="*/ 158 w 203"/>
                  <a:gd name="T15" fmla="*/ 189 h 247"/>
                  <a:gd name="T16" fmla="*/ 200 w 203"/>
                  <a:gd name="T17" fmla="*/ 247 h 247"/>
                  <a:gd name="T18" fmla="*/ 139 w 203"/>
                  <a:gd name="T19" fmla="*/ 177 h 247"/>
                  <a:gd name="T20" fmla="*/ 132 w 203"/>
                  <a:gd name="T21" fmla="*/ 170 h 247"/>
                  <a:gd name="T22" fmla="*/ 124 w 203"/>
                  <a:gd name="T23" fmla="*/ 162 h 247"/>
                  <a:gd name="T24" fmla="*/ 122 w 203"/>
                  <a:gd name="T25" fmla="*/ 140 h 247"/>
                  <a:gd name="T26" fmla="*/ 151 w 203"/>
                  <a:gd name="T27" fmla="*/ 165 h 247"/>
                  <a:gd name="T28" fmla="*/ 178 w 203"/>
                  <a:gd name="T29" fmla="*/ 173 h 247"/>
                  <a:gd name="T30" fmla="*/ 167 w 203"/>
                  <a:gd name="T31" fmla="*/ 88 h 247"/>
                  <a:gd name="T32" fmla="*/ 160 w 203"/>
                  <a:gd name="T33" fmla="*/ 51 h 247"/>
                  <a:gd name="T34" fmla="*/ 44 w 203"/>
                  <a:gd name="T35" fmla="*/ 51 h 247"/>
                  <a:gd name="T36" fmla="*/ 53 w 203"/>
                  <a:gd name="T37" fmla="*/ 101 h 247"/>
                  <a:gd name="T38" fmla="*/ 80 w 203"/>
                  <a:gd name="T39" fmla="*/ 163 h 247"/>
                  <a:gd name="T40" fmla="*/ 74 w 203"/>
                  <a:gd name="T41" fmla="*/ 163 h 247"/>
                  <a:gd name="T42" fmla="*/ 71 w 203"/>
                  <a:gd name="T43" fmla="*/ 174 h 247"/>
                  <a:gd name="T44" fmla="*/ 0 w 203"/>
                  <a:gd name="T45" fmla="*/ 244 h 247"/>
                  <a:gd name="T46" fmla="*/ 87 w 203"/>
                  <a:gd name="T47" fmla="*/ 138 h 247"/>
                  <a:gd name="T48" fmla="*/ 58 w 203"/>
                  <a:gd name="T49" fmla="*/ 67 h 247"/>
                  <a:gd name="T50" fmla="*/ 145 w 203"/>
                  <a:gd name="T51" fmla="*/ 68 h 247"/>
                  <a:gd name="T52" fmla="*/ 116 w 203"/>
                  <a:gd name="T53" fmla="*/ 138 h 247"/>
                  <a:gd name="T54" fmla="*/ 105 w 203"/>
                  <a:gd name="T55" fmla="*/ 190 h 247"/>
                  <a:gd name="T56" fmla="*/ 98 w 203"/>
                  <a:gd name="T57" fmla="*/ 193 h 247"/>
                  <a:gd name="T58" fmla="*/ 87 w 203"/>
                  <a:gd name="T59" fmla="*/ 155 h 247"/>
                  <a:gd name="T60" fmla="*/ 154 w 203"/>
                  <a:gd name="T61" fmla="*/ 51 h 247"/>
                  <a:gd name="T62" fmla="*/ 151 w 203"/>
                  <a:gd name="T63" fmla="*/ 67 h 247"/>
                  <a:gd name="T64" fmla="*/ 151 w 203"/>
                  <a:gd name="T65" fmla="*/ 65 h 247"/>
                  <a:gd name="T66" fmla="*/ 83 w 203"/>
                  <a:gd name="T67" fmla="*/ 23 h 247"/>
                  <a:gd name="T68" fmla="*/ 87 w 203"/>
                  <a:gd name="T69" fmla="*/ 10 h 247"/>
                  <a:gd name="T70" fmla="*/ 77 w 203"/>
                  <a:gd name="T71" fmla="*/ 23 h 247"/>
                  <a:gd name="T72" fmla="*/ 52 w 203"/>
                  <a:gd name="T73" fmla="*/ 69 h 247"/>
                  <a:gd name="T74" fmla="*/ 95 w 203"/>
                  <a:gd name="T75" fmla="*/ 6 h 247"/>
                  <a:gd name="T76" fmla="*/ 156 w 203"/>
                  <a:gd name="T77" fmla="*/ 74 h 247"/>
                  <a:gd name="T78" fmla="*/ 173 w 203"/>
                  <a:gd name="T79" fmla="*/ 167 h 247"/>
                  <a:gd name="T80" fmla="*/ 143 w 203"/>
                  <a:gd name="T81" fmla="*/ 122 h 247"/>
                  <a:gd name="T82" fmla="*/ 173 w 203"/>
                  <a:gd name="T83" fmla="*/ 107 h 247"/>
                  <a:gd name="T84" fmla="*/ 49 w 203"/>
                  <a:gd name="T85" fmla="*/ 74 h 247"/>
                  <a:gd name="T86" fmla="*/ 42 w 203"/>
                  <a:gd name="T87" fmla="*/ 83 h 247"/>
                  <a:gd name="T88" fmla="*/ 129 w 203"/>
                  <a:gd name="T89" fmla="*/ 204 h 247"/>
                  <a:gd name="T90" fmla="*/ 126 w 203"/>
                  <a:gd name="T91" fmla="*/ 172 h 247"/>
                  <a:gd name="T92" fmla="*/ 77 w 203"/>
                  <a:gd name="T93" fmla="*/ 17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47">
                    <a:moveTo>
                      <a:pt x="3" y="247"/>
                    </a:moveTo>
                    <a:cubicBezTo>
                      <a:pt x="5" y="247"/>
                      <a:pt x="6" y="245"/>
                      <a:pt x="6" y="244"/>
                    </a:cubicBezTo>
                    <a:cubicBezTo>
                      <a:pt x="6" y="244"/>
                      <a:pt x="6" y="244"/>
                      <a:pt x="6" y="244"/>
                    </a:cubicBezTo>
                    <a:cubicBezTo>
                      <a:pt x="6" y="219"/>
                      <a:pt x="24" y="195"/>
                      <a:pt x="45" y="189"/>
                    </a:cubicBezTo>
                    <a:cubicBezTo>
                      <a:pt x="58" y="185"/>
                      <a:pt x="58" y="185"/>
                      <a:pt x="58" y="185"/>
                    </a:cubicBezTo>
                    <a:cubicBezTo>
                      <a:pt x="66" y="183"/>
                      <a:pt x="66" y="183"/>
                      <a:pt x="66" y="183"/>
                    </a:cubicBezTo>
                    <a:cubicBezTo>
                      <a:pt x="67" y="183"/>
                      <a:pt x="69" y="182"/>
                      <a:pt x="70" y="182"/>
                    </a:cubicBezTo>
                    <a:cubicBezTo>
                      <a:pt x="68" y="210"/>
                      <a:pt x="68" y="210"/>
                      <a:pt x="68" y="210"/>
                    </a:cubicBezTo>
                    <a:cubicBezTo>
                      <a:pt x="68" y="211"/>
                      <a:pt x="69" y="212"/>
                      <a:pt x="70" y="213"/>
                    </a:cubicBezTo>
                    <a:cubicBezTo>
                      <a:pt x="70" y="213"/>
                      <a:pt x="71" y="213"/>
                      <a:pt x="71" y="213"/>
                    </a:cubicBezTo>
                    <a:cubicBezTo>
                      <a:pt x="72" y="213"/>
                      <a:pt x="72" y="213"/>
                      <a:pt x="73" y="212"/>
                    </a:cubicBezTo>
                    <a:cubicBezTo>
                      <a:pt x="94" y="197"/>
                      <a:pt x="94" y="197"/>
                      <a:pt x="94" y="197"/>
                    </a:cubicBezTo>
                    <a:cubicBezTo>
                      <a:pt x="99" y="208"/>
                      <a:pt x="99" y="208"/>
                      <a:pt x="99" y="208"/>
                    </a:cubicBezTo>
                    <a:cubicBezTo>
                      <a:pt x="99" y="209"/>
                      <a:pt x="101" y="209"/>
                      <a:pt x="102" y="209"/>
                    </a:cubicBezTo>
                    <a:cubicBezTo>
                      <a:pt x="102" y="209"/>
                      <a:pt x="102" y="209"/>
                      <a:pt x="102" y="209"/>
                    </a:cubicBezTo>
                    <a:cubicBezTo>
                      <a:pt x="103" y="209"/>
                      <a:pt x="104" y="209"/>
                      <a:pt x="104" y="208"/>
                    </a:cubicBezTo>
                    <a:cubicBezTo>
                      <a:pt x="110" y="197"/>
                      <a:pt x="110" y="197"/>
                      <a:pt x="110" y="197"/>
                    </a:cubicBezTo>
                    <a:cubicBezTo>
                      <a:pt x="130" y="212"/>
                      <a:pt x="130" y="212"/>
                      <a:pt x="130" y="212"/>
                    </a:cubicBezTo>
                    <a:cubicBezTo>
                      <a:pt x="131" y="213"/>
                      <a:pt x="132" y="213"/>
                      <a:pt x="132" y="213"/>
                    </a:cubicBezTo>
                    <a:cubicBezTo>
                      <a:pt x="133" y="213"/>
                      <a:pt x="133" y="213"/>
                      <a:pt x="134" y="213"/>
                    </a:cubicBezTo>
                    <a:cubicBezTo>
                      <a:pt x="135" y="212"/>
                      <a:pt x="135" y="211"/>
                      <a:pt x="135" y="210"/>
                    </a:cubicBezTo>
                    <a:cubicBezTo>
                      <a:pt x="133" y="182"/>
                      <a:pt x="133" y="182"/>
                      <a:pt x="133" y="182"/>
                    </a:cubicBezTo>
                    <a:cubicBezTo>
                      <a:pt x="135" y="182"/>
                      <a:pt x="136" y="183"/>
                      <a:pt x="137" y="183"/>
                    </a:cubicBezTo>
                    <a:cubicBezTo>
                      <a:pt x="158" y="189"/>
                      <a:pt x="158" y="189"/>
                      <a:pt x="158" y="189"/>
                    </a:cubicBezTo>
                    <a:cubicBezTo>
                      <a:pt x="180" y="195"/>
                      <a:pt x="197" y="219"/>
                      <a:pt x="197" y="244"/>
                    </a:cubicBezTo>
                    <a:cubicBezTo>
                      <a:pt x="197" y="244"/>
                      <a:pt x="197" y="244"/>
                      <a:pt x="197" y="244"/>
                    </a:cubicBezTo>
                    <a:cubicBezTo>
                      <a:pt x="197" y="245"/>
                      <a:pt x="198" y="247"/>
                      <a:pt x="200" y="247"/>
                    </a:cubicBezTo>
                    <a:cubicBezTo>
                      <a:pt x="202" y="247"/>
                      <a:pt x="203" y="245"/>
                      <a:pt x="203" y="244"/>
                    </a:cubicBezTo>
                    <a:cubicBezTo>
                      <a:pt x="203" y="217"/>
                      <a:pt x="184" y="189"/>
                      <a:pt x="160" y="183"/>
                    </a:cubicBezTo>
                    <a:cubicBezTo>
                      <a:pt x="139" y="177"/>
                      <a:pt x="139" y="177"/>
                      <a:pt x="139" y="177"/>
                    </a:cubicBezTo>
                    <a:cubicBezTo>
                      <a:pt x="137" y="177"/>
                      <a:pt x="135" y="176"/>
                      <a:pt x="133" y="174"/>
                    </a:cubicBezTo>
                    <a:cubicBezTo>
                      <a:pt x="132" y="171"/>
                      <a:pt x="132" y="171"/>
                      <a:pt x="132" y="171"/>
                    </a:cubicBezTo>
                    <a:cubicBezTo>
                      <a:pt x="132" y="171"/>
                      <a:pt x="132" y="170"/>
                      <a:pt x="132" y="170"/>
                    </a:cubicBezTo>
                    <a:cubicBezTo>
                      <a:pt x="129" y="163"/>
                      <a:pt x="129" y="163"/>
                      <a:pt x="129" y="163"/>
                    </a:cubicBezTo>
                    <a:cubicBezTo>
                      <a:pt x="129" y="162"/>
                      <a:pt x="128" y="161"/>
                      <a:pt x="127" y="161"/>
                    </a:cubicBezTo>
                    <a:cubicBezTo>
                      <a:pt x="125" y="161"/>
                      <a:pt x="124" y="161"/>
                      <a:pt x="124" y="162"/>
                    </a:cubicBezTo>
                    <a:cubicBezTo>
                      <a:pt x="123" y="163"/>
                      <a:pt x="123" y="163"/>
                      <a:pt x="123" y="163"/>
                    </a:cubicBezTo>
                    <a:cubicBezTo>
                      <a:pt x="122" y="160"/>
                      <a:pt x="122" y="157"/>
                      <a:pt x="122" y="155"/>
                    </a:cubicBezTo>
                    <a:cubicBezTo>
                      <a:pt x="122" y="140"/>
                      <a:pt x="122" y="140"/>
                      <a:pt x="122" y="140"/>
                    </a:cubicBezTo>
                    <a:cubicBezTo>
                      <a:pt x="128" y="137"/>
                      <a:pt x="133" y="133"/>
                      <a:pt x="137" y="129"/>
                    </a:cubicBezTo>
                    <a:cubicBezTo>
                      <a:pt x="137" y="132"/>
                      <a:pt x="137" y="132"/>
                      <a:pt x="137" y="132"/>
                    </a:cubicBezTo>
                    <a:cubicBezTo>
                      <a:pt x="137" y="143"/>
                      <a:pt x="143" y="158"/>
                      <a:pt x="151" y="165"/>
                    </a:cubicBezTo>
                    <a:cubicBezTo>
                      <a:pt x="158" y="170"/>
                      <a:pt x="175" y="174"/>
                      <a:pt x="175" y="174"/>
                    </a:cubicBezTo>
                    <a:cubicBezTo>
                      <a:pt x="176" y="174"/>
                      <a:pt x="176" y="174"/>
                      <a:pt x="176" y="174"/>
                    </a:cubicBezTo>
                    <a:cubicBezTo>
                      <a:pt x="177" y="174"/>
                      <a:pt x="177" y="174"/>
                      <a:pt x="178" y="173"/>
                    </a:cubicBezTo>
                    <a:cubicBezTo>
                      <a:pt x="179" y="173"/>
                      <a:pt x="179" y="172"/>
                      <a:pt x="179" y="171"/>
                    </a:cubicBezTo>
                    <a:cubicBezTo>
                      <a:pt x="179" y="107"/>
                      <a:pt x="179" y="107"/>
                      <a:pt x="179" y="107"/>
                    </a:cubicBezTo>
                    <a:cubicBezTo>
                      <a:pt x="179" y="99"/>
                      <a:pt x="174" y="92"/>
                      <a:pt x="167" y="88"/>
                    </a:cubicBezTo>
                    <a:cubicBezTo>
                      <a:pt x="167" y="87"/>
                      <a:pt x="168" y="85"/>
                      <a:pt x="168" y="83"/>
                    </a:cubicBezTo>
                    <a:cubicBezTo>
                      <a:pt x="168" y="78"/>
                      <a:pt x="164" y="72"/>
                      <a:pt x="160" y="69"/>
                    </a:cubicBezTo>
                    <a:cubicBezTo>
                      <a:pt x="160" y="51"/>
                      <a:pt x="160" y="51"/>
                      <a:pt x="160" y="51"/>
                    </a:cubicBezTo>
                    <a:cubicBezTo>
                      <a:pt x="160" y="22"/>
                      <a:pt x="137" y="0"/>
                      <a:pt x="109" y="0"/>
                    </a:cubicBezTo>
                    <a:cubicBezTo>
                      <a:pt x="95" y="0"/>
                      <a:pt x="95" y="0"/>
                      <a:pt x="95" y="0"/>
                    </a:cubicBezTo>
                    <a:cubicBezTo>
                      <a:pt x="66" y="0"/>
                      <a:pt x="44" y="22"/>
                      <a:pt x="44" y="51"/>
                    </a:cubicBezTo>
                    <a:cubicBezTo>
                      <a:pt x="44" y="69"/>
                      <a:pt x="44" y="69"/>
                      <a:pt x="44" y="69"/>
                    </a:cubicBezTo>
                    <a:cubicBezTo>
                      <a:pt x="39" y="72"/>
                      <a:pt x="36" y="78"/>
                      <a:pt x="36" y="83"/>
                    </a:cubicBezTo>
                    <a:cubicBezTo>
                      <a:pt x="36" y="93"/>
                      <a:pt x="43" y="100"/>
                      <a:pt x="53" y="101"/>
                    </a:cubicBezTo>
                    <a:cubicBezTo>
                      <a:pt x="55" y="118"/>
                      <a:pt x="66" y="133"/>
                      <a:pt x="81" y="140"/>
                    </a:cubicBezTo>
                    <a:cubicBezTo>
                      <a:pt x="81" y="155"/>
                      <a:pt x="81" y="155"/>
                      <a:pt x="81" y="155"/>
                    </a:cubicBezTo>
                    <a:cubicBezTo>
                      <a:pt x="81" y="157"/>
                      <a:pt x="81" y="160"/>
                      <a:pt x="80" y="163"/>
                    </a:cubicBezTo>
                    <a:cubicBezTo>
                      <a:pt x="80" y="162"/>
                      <a:pt x="80" y="162"/>
                      <a:pt x="80" y="162"/>
                    </a:cubicBezTo>
                    <a:cubicBezTo>
                      <a:pt x="79" y="161"/>
                      <a:pt x="78" y="161"/>
                      <a:pt x="77" y="161"/>
                    </a:cubicBezTo>
                    <a:cubicBezTo>
                      <a:pt x="76" y="161"/>
                      <a:pt x="75" y="162"/>
                      <a:pt x="74" y="163"/>
                    </a:cubicBezTo>
                    <a:cubicBezTo>
                      <a:pt x="71" y="170"/>
                      <a:pt x="71" y="170"/>
                      <a:pt x="71" y="170"/>
                    </a:cubicBezTo>
                    <a:cubicBezTo>
                      <a:pt x="71" y="170"/>
                      <a:pt x="71" y="171"/>
                      <a:pt x="71" y="171"/>
                    </a:cubicBezTo>
                    <a:cubicBezTo>
                      <a:pt x="71" y="174"/>
                      <a:pt x="71" y="174"/>
                      <a:pt x="71" y="174"/>
                    </a:cubicBezTo>
                    <a:cubicBezTo>
                      <a:pt x="69" y="176"/>
                      <a:pt x="66" y="177"/>
                      <a:pt x="64" y="177"/>
                    </a:cubicBezTo>
                    <a:cubicBezTo>
                      <a:pt x="44" y="183"/>
                      <a:pt x="44" y="183"/>
                      <a:pt x="44" y="183"/>
                    </a:cubicBezTo>
                    <a:cubicBezTo>
                      <a:pt x="20" y="189"/>
                      <a:pt x="0" y="217"/>
                      <a:pt x="0" y="244"/>
                    </a:cubicBezTo>
                    <a:cubicBezTo>
                      <a:pt x="0" y="245"/>
                      <a:pt x="2" y="247"/>
                      <a:pt x="3" y="247"/>
                    </a:cubicBezTo>
                    <a:close/>
                    <a:moveTo>
                      <a:pt x="87" y="155"/>
                    </a:moveTo>
                    <a:cubicBezTo>
                      <a:pt x="87" y="138"/>
                      <a:pt x="87" y="138"/>
                      <a:pt x="87" y="138"/>
                    </a:cubicBezTo>
                    <a:cubicBezTo>
                      <a:pt x="87" y="137"/>
                      <a:pt x="87" y="135"/>
                      <a:pt x="86" y="135"/>
                    </a:cubicBezTo>
                    <a:cubicBezTo>
                      <a:pt x="69" y="128"/>
                      <a:pt x="58" y="113"/>
                      <a:pt x="58" y="95"/>
                    </a:cubicBezTo>
                    <a:cubicBezTo>
                      <a:pt x="58" y="67"/>
                      <a:pt x="58" y="67"/>
                      <a:pt x="58" y="67"/>
                    </a:cubicBezTo>
                    <a:cubicBezTo>
                      <a:pt x="58" y="52"/>
                      <a:pt x="66" y="38"/>
                      <a:pt x="78" y="31"/>
                    </a:cubicBezTo>
                    <a:cubicBezTo>
                      <a:pt x="83" y="45"/>
                      <a:pt x="101" y="59"/>
                      <a:pt x="124" y="65"/>
                    </a:cubicBezTo>
                    <a:cubicBezTo>
                      <a:pt x="131" y="67"/>
                      <a:pt x="138" y="68"/>
                      <a:pt x="145" y="68"/>
                    </a:cubicBezTo>
                    <a:cubicBezTo>
                      <a:pt x="145" y="95"/>
                      <a:pt x="145" y="95"/>
                      <a:pt x="145" y="95"/>
                    </a:cubicBezTo>
                    <a:cubicBezTo>
                      <a:pt x="145" y="113"/>
                      <a:pt x="134" y="128"/>
                      <a:pt x="118" y="135"/>
                    </a:cubicBezTo>
                    <a:cubicBezTo>
                      <a:pt x="117" y="135"/>
                      <a:pt x="116" y="137"/>
                      <a:pt x="116" y="138"/>
                    </a:cubicBezTo>
                    <a:cubicBezTo>
                      <a:pt x="116" y="155"/>
                      <a:pt x="116" y="155"/>
                      <a:pt x="116" y="155"/>
                    </a:cubicBezTo>
                    <a:cubicBezTo>
                      <a:pt x="116" y="160"/>
                      <a:pt x="117" y="164"/>
                      <a:pt x="120" y="168"/>
                    </a:cubicBezTo>
                    <a:cubicBezTo>
                      <a:pt x="105" y="190"/>
                      <a:pt x="105" y="190"/>
                      <a:pt x="105" y="190"/>
                    </a:cubicBezTo>
                    <a:cubicBezTo>
                      <a:pt x="105" y="191"/>
                      <a:pt x="105" y="192"/>
                      <a:pt x="105" y="193"/>
                    </a:cubicBezTo>
                    <a:cubicBezTo>
                      <a:pt x="102" y="200"/>
                      <a:pt x="102" y="200"/>
                      <a:pt x="102" y="200"/>
                    </a:cubicBezTo>
                    <a:cubicBezTo>
                      <a:pt x="98" y="193"/>
                      <a:pt x="98" y="193"/>
                      <a:pt x="98" y="193"/>
                    </a:cubicBezTo>
                    <a:cubicBezTo>
                      <a:pt x="99" y="192"/>
                      <a:pt x="99" y="191"/>
                      <a:pt x="98" y="190"/>
                    </a:cubicBezTo>
                    <a:cubicBezTo>
                      <a:pt x="84" y="168"/>
                      <a:pt x="84" y="168"/>
                      <a:pt x="84" y="168"/>
                    </a:cubicBezTo>
                    <a:cubicBezTo>
                      <a:pt x="86" y="164"/>
                      <a:pt x="87" y="160"/>
                      <a:pt x="87" y="155"/>
                    </a:cubicBezTo>
                    <a:close/>
                    <a:moveTo>
                      <a:pt x="95" y="6"/>
                    </a:moveTo>
                    <a:cubicBezTo>
                      <a:pt x="109" y="6"/>
                      <a:pt x="109" y="6"/>
                      <a:pt x="109" y="6"/>
                    </a:cubicBezTo>
                    <a:cubicBezTo>
                      <a:pt x="134" y="6"/>
                      <a:pt x="154" y="26"/>
                      <a:pt x="154" y="51"/>
                    </a:cubicBezTo>
                    <a:cubicBezTo>
                      <a:pt x="154" y="68"/>
                      <a:pt x="154" y="68"/>
                      <a:pt x="154" y="68"/>
                    </a:cubicBezTo>
                    <a:cubicBezTo>
                      <a:pt x="153" y="68"/>
                      <a:pt x="152" y="68"/>
                      <a:pt x="151" y="69"/>
                    </a:cubicBezTo>
                    <a:cubicBezTo>
                      <a:pt x="151" y="67"/>
                      <a:pt x="151" y="67"/>
                      <a:pt x="151" y="67"/>
                    </a:cubicBezTo>
                    <a:cubicBezTo>
                      <a:pt x="151" y="67"/>
                      <a:pt x="151" y="66"/>
                      <a:pt x="151" y="66"/>
                    </a:cubicBezTo>
                    <a:cubicBezTo>
                      <a:pt x="151" y="66"/>
                      <a:pt x="151" y="66"/>
                      <a:pt x="151" y="66"/>
                    </a:cubicBezTo>
                    <a:cubicBezTo>
                      <a:pt x="151" y="66"/>
                      <a:pt x="151" y="65"/>
                      <a:pt x="151" y="65"/>
                    </a:cubicBezTo>
                    <a:cubicBezTo>
                      <a:pt x="151" y="63"/>
                      <a:pt x="150" y="62"/>
                      <a:pt x="148" y="62"/>
                    </a:cubicBezTo>
                    <a:cubicBezTo>
                      <a:pt x="141" y="62"/>
                      <a:pt x="133" y="61"/>
                      <a:pt x="126" y="59"/>
                    </a:cubicBezTo>
                    <a:cubicBezTo>
                      <a:pt x="101" y="53"/>
                      <a:pt x="83" y="37"/>
                      <a:pt x="83" y="23"/>
                    </a:cubicBezTo>
                    <a:cubicBezTo>
                      <a:pt x="83" y="22"/>
                      <a:pt x="83" y="21"/>
                      <a:pt x="84" y="20"/>
                    </a:cubicBezTo>
                    <a:cubicBezTo>
                      <a:pt x="84" y="18"/>
                      <a:pt x="85" y="16"/>
                      <a:pt x="87" y="14"/>
                    </a:cubicBezTo>
                    <a:cubicBezTo>
                      <a:pt x="88" y="13"/>
                      <a:pt x="88" y="11"/>
                      <a:pt x="87" y="10"/>
                    </a:cubicBezTo>
                    <a:cubicBezTo>
                      <a:pt x="85" y="9"/>
                      <a:pt x="83" y="9"/>
                      <a:pt x="82" y="11"/>
                    </a:cubicBezTo>
                    <a:cubicBezTo>
                      <a:pt x="80" y="13"/>
                      <a:pt x="79" y="16"/>
                      <a:pt x="78" y="19"/>
                    </a:cubicBezTo>
                    <a:cubicBezTo>
                      <a:pt x="78" y="20"/>
                      <a:pt x="77" y="21"/>
                      <a:pt x="77" y="23"/>
                    </a:cubicBezTo>
                    <a:cubicBezTo>
                      <a:pt x="77" y="23"/>
                      <a:pt x="77" y="24"/>
                      <a:pt x="77" y="24"/>
                    </a:cubicBezTo>
                    <a:cubicBezTo>
                      <a:pt x="62" y="33"/>
                      <a:pt x="52" y="49"/>
                      <a:pt x="52" y="67"/>
                    </a:cubicBezTo>
                    <a:cubicBezTo>
                      <a:pt x="52" y="69"/>
                      <a:pt x="52" y="69"/>
                      <a:pt x="52" y="69"/>
                    </a:cubicBezTo>
                    <a:cubicBezTo>
                      <a:pt x="51" y="68"/>
                      <a:pt x="50" y="68"/>
                      <a:pt x="50" y="68"/>
                    </a:cubicBezTo>
                    <a:cubicBezTo>
                      <a:pt x="50" y="51"/>
                      <a:pt x="50" y="51"/>
                      <a:pt x="50" y="51"/>
                    </a:cubicBezTo>
                    <a:cubicBezTo>
                      <a:pt x="50" y="26"/>
                      <a:pt x="70" y="6"/>
                      <a:pt x="95" y="6"/>
                    </a:cubicBezTo>
                    <a:close/>
                    <a:moveTo>
                      <a:pt x="152" y="95"/>
                    </a:moveTo>
                    <a:cubicBezTo>
                      <a:pt x="152" y="75"/>
                      <a:pt x="152" y="75"/>
                      <a:pt x="152" y="75"/>
                    </a:cubicBezTo>
                    <a:cubicBezTo>
                      <a:pt x="153" y="74"/>
                      <a:pt x="155" y="74"/>
                      <a:pt x="156" y="74"/>
                    </a:cubicBezTo>
                    <a:cubicBezTo>
                      <a:pt x="159" y="76"/>
                      <a:pt x="162" y="80"/>
                      <a:pt x="162" y="83"/>
                    </a:cubicBezTo>
                    <a:cubicBezTo>
                      <a:pt x="162" y="89"/>
                      <a:pt x="157" y="94"/>
                      <a:pt x="152" y="95"/>
                    </a:cubicBezTo>
                    <a:close/>
                    <a:moveTo>
                      <a:pt x="173" y="167"/>
                    </a:moveTo>
                    <a:cubicBezTo>
                      <a:pt x="167" y="166"/>
                      <a:pt x="159" y="163"/>
                      <a:pt x="155" y="160"/>
                    </a:cubicBezTo>
                    <a:cubicBezTo>
                      <a:pt x="148" y="155"/>
                      <a:pt x="143" y="141"/>
                      <a:pt x="143" y="132"/>
                    </a:cubicBezTo>
                    <a:cubicBezTo>
                      <a:pt x="143" y="122"/>
                      <a:pt x="143" y="122"/>
                      <a:pt x="143" y="122"/>
                    </a:cubicBezTo>
                    <a:cubicBezTo>
                      <a:pt x="147" y="116"/>
                      <a:pt x="150" y="109"/>
                      <a:pt x="151" y="101"/>
                    </a:cubicBezTo>
                    <a:cubicBezTo>
                      <a:pt x="156" y="101"/>
                      <a:pt x="161" y="98"/>
                      <a:pt x="164" y="94"/>
                    </a:cubicBezTo>
                    <a:cubicBezTo>
                      <a:pt x="169" y="96"/>
                      <a:pt x="173" y="101"/>
                      <a:pt x="173" y="107"/>
                    </a:cubicBezTo>
                    <a:lnTo>
                      <a:pt x="173" y="167"/>
                    </a:lnTo>
                    <a:close/>
                    <a:moveTo>
                      <a:pt x="47" y="74"/>
                    </a:moveTo>
                    <a:cubicBezTo>
                      <a:pt x="48" y="74"/>
                      <a:pt x="48" y="74"/>
                      <a:pt x="49" y="74"/>
                    </a:cubicBezTo>
                    <a:cubicBezTo>
                      <a:pt x="50" y="74"/>
                      <a:pt x="51" y="74"/>
                      <a:pt x="52" y="75"/>
                    </a:cubicBezTo>
                    <a:cubicBezTo>
                      <a:pt x="52" y="95"/>
                      <a:pt x="52" y="95"/>
                      <a:pt x="52" y="95"/>
                    </a:cubicBezTo>
                    <a:cubicBezTo>
                      <a:pt x="46" y="94"/>
                      <a:pt x="42" y="89"/>
                      <a:pt x="42" y="83"/>
                    </a:cubicBezTo>
                    <a:cubicBezTo>
                      <a:pt x="42" y="80"/>
                      <a:pt x="44" y="76"/>
                      <a:pt x="47" y="74"/>
                    </a:cubicBezTo>
                    <a:close/>
                    <a:moveTo>
                      <a:pt x="126" y="172"/>
                    </a:moveTo>
                    <a:cubicBezTo>
                      <a:pt x="129" y="204"/>
                      <a:pt x="129" y="204"/>
                      <a:pt x="129" y="204"/>
                    </a:cubicBezTo>
                    <a:cubicBezTo>
                      <a:pt x="112" y="191"/>
                      <a:pt x="112" y="191"/>
                      <a:pt x="112" y="191"/>
                    </a:cubicBezTo>
                    <a:cubicBezTo>
                      <a:pt x="126" y="170"/>
                      <a:pt x="126" y="170"/>
                      <a:pt x="126" y="170"/>
                    </a:cubicBezTo>
                    <a:lnTo>
                      <a:pt x="126" y="172"/>
                    </a:lnTo>
                    <a:close/>
                    <a:moveTo>
                      <a:pt x="92" y="191"/>
                    </a:moveTo>
                    <a:cubicBezTo>
                      <a:pt x="75" y="204"/>
                      <a:pt x="75" y="204"/>
                      <a:pt x="75" y="204"/>
                    </a:cubicBezTo>
                    <a:cubicBezTo>
                      <a:pt x="77" y="172"/>
                      <a:pt x="77" y="172"/>
                      <a:pt x="77" y="172"/>
                    </a:cubicBezTo>
                    <a:cubicBezTo>
                      <a:pt x="78" y="170"/>
                      <a:pt x="78" y="170"/>
                      <a:pt x="78" y="170"/>
                    </a:cubicBezTo>
                    <a:lnTo>
                      <a:pt x="92"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8" name="Oval 125"/>
              <p:cNvSpPr>
                <a:spLocks noChangeArrowheads="1"/>
              </p:cNvSpPr>
              <p:nvPr/>
            </p:nvSpPr>
            <p:spPr bwMode="auto">
              <a:xfrm>
                <a:off x="201613"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Oval 126"/>
              <p:cNvSpPr>
                <a:spLocks noChangeArrowheads="1"/>
              </p:cNvSpPr>
              <p:nvPr/>
            </p:nvSpPr>
            <p:spPr bwMode="auto">
              <a:xfrm>
                <a:off x="293688"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Freeform 127"/>
              <p:cNvSpPr>
                <a:spLocks/>
              </p:cNvSpPr>
              <p:nvPr/>
            </p:nvSpPr>
            <p:spPr bwMode="auto">
              <a:xfrm>
                <a:off x="214313" y="2168526"/>
                <a:ext cx="96838" cy="33338"/>
              </a:xfrm>
              <a:custGeom>
                <a:avLst/>
                <a:gdLst>
                  <a:gd name="T0" fmla="*/ 1 w 37"/>
                  <a:gd name="T1" fmla="*/ 1 h 13"/>
                  <a:gd name="T2" fmla="*/ 1 w 37"/>
                  <a:gd name="T3" fmla="*/ 5 h 13"/>
                  <a:gd name="T4" fmla="*/ 19 w 37"/>
                  <a:gd name="T5" fmla="*/ 13 h 13"/>
                  <a:gd name="T6" fmla="*/ 36 w 37"/>
                  <a:gd name="T7" fmla="*/ 5 h 13"/>
                  <a:gd name="T8" fmla="*/ 36 w 37"/>
                  <a:gd name="T9" fmla="*/ 1 h 13"/>
                  <a:gd name="T10" fmla="*/ 32 w 37"/>
                  <a:gd name="T11" fmla="*/ 1 h 13"/>
                  <a:gd name="T12" fmla="*/ 19 w 37"/>
                  <a:gd name="T13" fmla="*/ 7 h 13"/>
                  <a:gd name="T14" fmla="*/ 5 w 37"/>
                  <a:gd name="T15" fmla="*/ 1 h 13"/>
                  <a:gd name="T16" fmla="*/ 1 w 37"/>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1" y="1"/>
                    </a:moveTo>
                    <a:cubicBezTo>
                      <a:pt x="0" y="2"/>
                      <a:pt x="0" y="4"/>
                      <a:pt x="1" y="5"/>
                    </a:cubicBezTo>
                    <a:cubicBezTo>
                      <a:pt x="6" y="10"/>
                      <a:pt x="12" y="13"/>
                      <a:pt x="19" y="13"/>
                    </a:cubicBezTo>
                    <a:cubicBezTo>
                      <a:pt x="25" y="13"/>
                      <a:pt x="32" y="10"/>
                      <a:pt x="36" y="5"/>
                    </a:cubicBezTo>
                    <a:cubicBezTo>
                      <a:pt x="37" y="4"/>
                      <a:pt x="37" y="2"/>
                      <a:pt x="36" y="1"/>
                    </a:cubicBezTo>
                    <a:cubicBezTo>
                      <a:pt x="35" y="0"/>
                      <a:pt x="33" y="0"/>
                      <a:pt x="32" y="1"/>
                    </a:cubicBezTo>
                    <a:cubicBezTo>
                      <a:pt x="28" y="5"/>
                      <a:pt x="24"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sp>
        <p:nvSpPr>
          <p:cNvPr id="6" name="テキスト ボックス 5"/>
          <p:cNvSpPr txBox="1"/>
          <p:nvPr/>
        </p:nvSpPr>
        <p:spPr>
          <a:xfrm>
            <a:off x="8203028" y="2657414"/>
            <a:ext cx="1980000" cy="324000"/>
          </a:xfrm>
          <a:prstGeom prst="rect">
            <a:avLst/>
          </a:prstGeom>
          <a:noFill/>
        </p:spPr>
        <p:txBody>
          <a:bodyPr wrap="none" lIns="0" tIns="0" rIns="0" bIns="0" rtlCol="0" anchor="ctr" anchorCtr="0">
            <a:noAutofit/>
          </a:bodyPr>
          <a:lstStyle/>
          <a:p>
            <a:pPr algn="ctr"/>
            <a:r>
              <a:rPr lang="ja-JP" altLang="en-US" sz="2200" b="1" dirty="0">
                <a:solidFill>
                  <a:srgbClr val="7030A0"/>
                </a:solidFill>
                <a:latin typeface="東芝 Pゴシック" panose="020B0500000000000000" pitchFamily="50" charset="-128"/>
                <a:ea typeface="東芝 Pゴシック" panose="020B0500000000000000" pitchFamily="50" charset="-128"/>
              </a:rPr>
              <a:t>コントリビューター</a:t>
            </a:r>
          </a:p>
        </p:txBody>
      </p:sp>
      <p:grpSp>
        <p:nvGrpSpPr>
          <p:cNvPr id="48" name="グループ化 47"/>
          <p:cNvGrpSpPr>
            <a:grpSpLocks noChangeAspect="1"/>
          </p:cNvGrpSpPr>
          <p:nvPr/>
        </p:nvGrpSpPr>
        <p:grpSpPr>
          <a:xfrm>
            <a:off x="2881136" y="4426821"/>
            <a:ext cx="1260000" cy="1260000"/>
            <a:chOff x="6494906" y="4432698"/>
            <a:chExt cx="1080000" cy="1080000"/>
          </a:xfrm>
        </p:grpSpPr>
        <p:sp>
          <p:nvSpPr>
            <p:cNvPr id="32" name="楕円 80"/>
            <p:cNvSpPr>
              <a:spLocks noChangeAspect="1"/>
            </p:cNvSpPr>
            <p:nvPr/>
          </p:nvSpPr>
          <p:spPr>
            <a:xfrm>
              <a:off x="6494906" y="4432698"/>
              <a:ext cx="1080000" cy="10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43" name="グループ化 42"/>
            <p:cNvGrpSpPr>
              <a:grpSpLocks noChangeAspect="1"/>
            </p:cNvGrpSpPr>
            <p:nvPr/>
          </p:nvGrpSpPr>
          <p:grpSpPr>
            <a:xfrm>
              <a:off x="6709820" y="4596791"/>
              <a:ext cx="650172" cy="828000"/>
              <a:chOff x="36552" y="1761377"/>
              <a:chExt cx="526044" cy="669920"/>
            </a:xfrm>
            <a:solidFill>
              <a:schemeClr val="bg1"/>
            </a:solidFill>
          </p:grpSpPr>
          <p:sp>
            <p:nvSpPr>
              <p:cNvPr id="44" name="Freeform 5"/>
              <p:cNvSpPr>
                <a:spLocks noEditPoints="1"/>
              </p:cNvSpPr>
              <p:nvPr/>
            </p:nvSpPr>
            <p:spPr bwMode="auto">
              <a:xfrm>
                <a:off x="36552" y="1761377"/>
                <a:ext cx="526044" cy="669920"/>
              </a:xfrm>
              <a:custGeom>
                <a:avLst/>
                <a:gdLst>
                  <a:gd name="T0" fmla="*/ 45 w 202"/>
                  <a:gd name="T1" fmla="*/ 199 h 257"/>
                  <a:gd name="T2" fmla="*/ 67 w 202"/>
                  <a:gd name="T3" fmla="*/ 220 h 257"/>
                  <a:gd name="T4" fmla="*/ 93 w 202"/>
                  <a:gd name="T5" fmla="*/ 208 h 257"/>
                  <a:gd name="T6" fmla="*/ 104 w 202"/>
                  <a:gd name="T7" fmla="*/ 219 h 257"/>
                  <a:gd name="T8" fmla="*/ 133 w 202"/>
                  <a:gd name="T9" fmla="*/ 223 h 257"/>
                  <a:gd name="T10" fmla="*/ 157 w 202"/>
                  <a:gd name="T11" fmla="*/ 199 h 257"/>
                  <a:gd name="T12" fmla="*/ 202 w 202"/>
                  <a:gd name="T13" fmla="*/ 254 h 257"/>
                  <a:gd name="T14" fmla="*/ 132 w 202"/>
                  <a:gd name="T15" fmla="*/ 182 h 257"/>
                  <a:gd name="T16" fmla="*/ 123 w 202"/>
                  <a:gd name="T17" fmla="*/ 173 h 257"/>
                  <a:gd name="T18" fmla="*/ 150 w 202"/>
                  <a:gd name="T19" fmla="*/ 112 h 257"/>
                  <a:gd name="T20" fmla="*/ 159 w 202"/>
                  <a:gd name="T21" fmla="*/ 66 h 257"/>
                  <a:gd name="T22" fmla="*/ 158 w 202"/>
                  <a:gd name="T23" fmla="*/ 37 h 257"/>
                  <a:gd name="T24" fmla="*/ 144 w 202"/>
                  <a:gd name="T25" fmla="*/ 17 h 257"/>
                  <a:gd name="T26" fmla="*/ 56 w 202"/>
                  <a:gd name="T27" fmla="*/ 15 h 257"/>
                  <a:gd name="T28" fmla="*/ 41 w 202"/>
                  <a:gd name="T29" fmla="*/ 37 h 257"/>
                  <a:gd name="T30" fmla="*/ 43 w 202"/>
                  <a:gd name="T31" fmla="*/ 46 h 257"/>
                  <a:gd name="T32" fmla="*/ 46 w 202"/>
                  <a:gd name="T33" fmla="*/ 58 h 257"/>
                  <a:gd name="T34" fmla="*/ 44 w 202"/>
                  <a:gd name="T35" fmla="*/ 79 h 257"/>
                  <a:gd name="T36" fmla="*/ 81 w 202"/>
                  <a:gd name="T37" fmla="*/ 165 h 257"/>
                  <a:gd name="T38" fmla="*/ 74 w 202"/>
                  <a:gd name="T39" fmla="*/ 173 h 257"/>
                  <a:gd name="T40" fmla="*/ 63 w 202"/>
                  <a:gd name="T41" fmla="*/ 188 h 257"/>
                  <a:gd name="T42" fmla="*/ 87 w 202"/>
                  <a:gd name="T43" fmla="*/ 165 h 257"/>
                  <a:gd name="T44" fmla="*/ 57 w 202"/>
                  <a:gd name="T45" fmla="*/ 101 h 257"/>
                  <a:gd name="T46" fmla="*/ 98 w 202"/>
                  <a:gd name="T47" fmla="*/ 85 h 257"/>
                  <a:gd name="T48" fmla="*/ 134 w 202"/>
                  <a:gd name="T49" fmla="*/ 106 h 257"/>
                  <a:gd name="T50" fmla="*/ 115 w 202"/>
                  <a:gd name="T51" fmla="*/ 148 h 257"/>
                  <a:gd name="T52" fmla="*/ 104 w 202"/>
                  <a:gd name="T53" fmla="*/ 204 h 257"/>
                  <a:gd name="T54" fmla="*/ 83 w 202"/>
                  <a:gd name="T55" fmla="*/ 179 h 257"/>
                  <a:gd name="T56" fmla="*/ 65 w 202"/>
                  <a:gd name="T57" fmla="*/ 22 h 257"/>
                  <a:gd name="T58" fmla="*/ 126 w 202"/>
                  <a:gd name="T59" fmla="*/ 17 h 257"/>
                  <a:gd name="T60" fmla="*/ 135 w 202"/>
                  <a:gd name="T61" fmla="*/ 22 h 257"/>
                  <a:gd name="T62" fmla="*/ 148 w 202"/>
                  <a:gd name="T63" fmla="*/ 36 h 257"/>
                  <a:gd name="T64" fmla="*/ 153 w 202"/>
                  <a:gd name="T65" fmla="*/ 77 h 257"/>
                  <a:gd name="T66" fmla="*/ 146 w 202"/>
                  <a:gd name="T67" fmla="*/ 57 h 257"/>
                  <a:gd name="T68" fmla="*/ 103 w 202"/>
                  <a:gd name="T69" fmla="*/ 38 h 257"/>
                  <a:gd name="T70" fmla="*/ 76 w 202"/>
                  <a:gd name="T71" fmla="*/ 33 h 257"/>
                  <a:gd name="T72" fmla="*/ 52 w 202"/>
                  <a:gd name="T73" fmla="*/ 66 h 257"/>
                  <a:gd name="T74" fmla="*/ 50 w 202"/>
                  <a:gd name="T75" fmla="*/ 52 h 257"/>
                  <a:gd name="T76" fmla="*/ 54 w 202"/>
                  <a:gd name="T77" fmla="*/ 42 h 257"/>
                  <a:gd name="T78" fmla="*/ 63 w 202"/>
                  <a:gd name="T79" fmla="*/ 26 h 257"/>
                  <a:gd name="T80" fmla="*/ 92 w 202"/>
                  <a:gd name="T81" fmla="*/ 76 h 257"/>
                  <a:gd name="T82" fmla="*/ 59 w 202"/>
                  <a:gd name="T83" fmla="*/ 91 h 257"/>
                  <a:gd name="T84" fmla="*/ 58 w 202"/>
                  <a:gd name="T85" fmla="*/ 70 h 257"/>
                  <a:gd name="T86" fmla="*/ 120 w 202"/>
                  <a:gd name="T87" fmla="*/ 56 h 257"/>
                  <a:gd name="T88" fmla="*/ 142 w 202"/>
                  <a:gd name="T89" fmla="*/ 69 h 257"/>
                  <a:gd name="T90" fmla="*/ 98 w 202"/>
                  <a:gd name="T91" fmla="*/ 79 h 257"/>
                  <a:gd name="T92" fmla="*/ 111 w 202"/>
                  <a:gd name="T93" fmla="*/ 75 h 257"/>
                  <a:gd name="T94" fmla="*/ 134 w 202"/>
                  <a:gd name="T95" fmla="*/ 100 h 257"/>
                  <a:gd name="T96" fmla="*/ 151 w 202"/>
                  <a:gd name="T97" fmla="*/ 106 h 257"/>
                  <a:gd name="T98" fmla="*/ 151 w 202"/>
                  <a:gd name="T99" fmla="*/ 106 h 257"/>
                  <a:gd name="T100" fmla="*/ 41 w 202"/>
                  <a:gd name="T101" fmla="*/ 94 h 257"/>
                  <a:gd name="T102" fmla="*/ 128 w 202"/>
                  <a:gd name="T103" fmla="*/ 214 h 257"/>
                  <a:gd name="T104" fmla="*/ 91 w 202"/>
                  <a:gd name="T105" fmla="*/ 202 h 257"/>
                  <a:gd name="T106" fmla="*/ 91 w 202"/>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57">
                    <a:moveTo>
                      <a:pt x="3" y="257"/>
                    </a:moveTo>
                    <a:cubicBezTo>
                      <a:pt x="4" y="257"/>
                      <a:pt x="6" y="256"/>
                      <a:pt x="6" y="254"/>
                    </a:cubicBezTo>
                    <a:cubicBezTo>
                      <a:pt x="6" y="254"/>
                      <a:pt x="6" y="254"/>
                      <a:pt x="6" y="254"/>
                    </a:cubicBezTo>
                    <a:cubicBezTo>
                      <a:pt x="6" y="229"/>
                      <a:pt x="23" y="205"/>
                      <a:pt x="45" y="199"/>
                    </a:cubicBezTo>
                    <a:cubicBezTo>
                      <a:pt x="58" y="196"/>
                      <a:pt x="58" y="196"/>
                      <a:pt x="58" y="196"/>
                    </a:cubicBezTo>
                    <a:cubicBezTo>
                      <a:pt x="65" y="194"/>
                      <a:pt x="65" y="194"/>
                      <a:pt x="65" y="194"/>
                    </a:cubicBezTo>
                    <a:cubicBezTo>
                      <a:pt x="67" y="193"/>
                      <a:pt x="68" y="193"/>
                      <a:pt x="69" y="192"/>
                    </a:cubicBezTo>
                    <a:cubicBezTo>
                      <a:pt x="67" y="220"/>
                      <a:pt x="67" y="220"/>
                      <a:pt x="67" y="220"/>
                    </a:cubicBezTo>
                    <a:cubicBezTo>
                      <a:pt x="67" y="222"/>
                      <a:pt x="68" y="223"/>
                      <a:pt x="69" y="223"/>
                    </a:cubicBezTo>
                    <a:cubicBezTo>
                      <a:pt x="69" y="224"/>
                      <a:pt x="70" y="224"/>
                      <a:pt x="70" y="224"/>
                    </a:cubicBezTo>
                    <a:cubicBezTo>
                      <a:pt x="71" y="224"/>
                      <a:pt x="72" y="223"/>
                      <a:pt x="72" y="223"/>
                    </a:cubicBezTo>
                    <a:cubicBezTo>
                      <a:pt x="93" y="208"/>
                      <a:pt x="93" y="208"/>
                      <a:pt x="93" y="208"/>
                    </a:cubicBezTo>
                    <a:cubicBezTo>
                      <a:pt x="98" y="219"/>
                      <a:pt x="98" y="219"/>
                      <a:pt x="98" y="219"/>
                    </a:cubicBezTo>
                    <a:cubicBezTo>
                      <a:pt x="99" y="219"/>
                      <a:pt x="100" y="220"/>
                      <a:pt x="101" y="220"/>
                    </a:cubicBezTo>
                    <a:cubicBezTo>
                      <a:pt x="101" y="220"/>
                      <a:pt x="101" y="220"/>
                      <a:pt x="101" y="220"/>
                    </a:cubicBezTo>
                    <a:cubicBezTo>
                      <a:pt x="102" y="220"/>
                      <a:pt x="103" y="220"/>
                      <a:pt x="104" y="219"/>
                    </a:cubicBezTo>
                    <a:cubicBezTo>
                      <a:pt x="109" y="208"/>
                      <a:pt x="109" y="208"/>
                      <a:pt x="109" y="208"/>
                    </a:cubicBezTo>
                    <a:cubicBezTo>
                      <a:pt x="130" y="223"/>
                      <a:pt x="130" y="223"/>
                      <a:pt x="130" y="223"/>
                    </a:cubicBezTo>
                    <a:cubicBezTo>
                      <a:pt x="130" y="223"/>
                      <a:pt x="131" y="224"/>
                      <a:pt x="132" y="224"/>
                    </a:cubicBezTo>
                    <a:cubicBezTo>
                      <a:pt x="132" y="224"/>
                      <a:pt x="133" y="224"/>
                      <a:pt x="133" y="223"/>
                    </a:cubicBezTo>
                    <a:cubicBezTo>
                      <a:pt x="134" y="223"/>
                      <a:pt x="135" y="222"/>
                      <a:pt x="135" y="220"/>
                    </a:cubicBezTo>
                    <a:cubicBezTo>
                      <a:pt x="132" y="192"/>
                      <a:pt x="132" y="192"/>
                      <a:pt x="132" y="192"/>
                    </a:cubicBezTo>
                    <a:cubicBezTo>
                      <a:pt x="134" y="193"/>
                      <a:pt x="135" y="193"/>
                      <a:pt x="137" y="194"/>
                    </a:cubicBezTo>
                    <a:cubicBezTo>
                      <a:pt x="157" y="199"/>
                      <a:pt x="157" y="199"/>
                      <a:pt x="157" y="199"/>
                    </a:cubicBezTo>
                    <a:cubicBezTo>
                      <a:pt x="179" y="205"/>
                      <a:pt x="196" y="229"/>
                      <a:pt x="196" y="254"/>
                    </a:cubicBezTo>
                    <a:cubicBezTo>
                      <a:pt x="196" y="254"/>
                      <a:pt x="196" y="254"/>
                      <a:pt x="196" y="254"/>
                    </a:cubicBezTo>
                    <a:cubicBezTo>
                      <a:pt x="196" y="256"/>
                      <a:pt x="198" y="257"/>
                      <a:pt x="199" y="257"/>
                    </a:cubicBezTo>
                    <a:cubicBezTo>
                      <a:pt x="201" y="257"/>
                      <a:pt x="202" y="256"/>
                      <a:pt x="202" y="254"/>
                    </a:cubicBezTo>
                    <a:cubicBezTo>
                      <a:pt x="202" y="227"/>
                      <a:pt x="183" y="200"/>
                      <a:pt x="159" y="193"/>
                    </a:cubicBezTo>
                    <a:cubicBezTo>
                      <a:pt x="138" y="188"/>
                      <a:pt x="138" y="188"/>
                      <a:pt x="138" y="188"/>
                    </a:cubicBezTo>
                    <a:cubicBezTo>
                      <a:pt x="136" y="187"/>
                      <a:pt x="134" y="186"/>
                      <a:pt x="132" y="185"/>
                    </a:cubicBezTo>
                    <a:cubicBezTo>
                      <a:pt x="132" y="182"/>
                      <a:pt x="132" y="182"/>
                      <a:pt x="132" y="182"/>
                    </a:cubicBezTo>
                    <a:cubicBezTo>
                      <a:pt x="132" y="182"/>
                      <a:pt x="132" y="181"/>
                      <a:pt x="132" y="181"/>
                    </a:cubicBezTo>
                    <a:cubicBezTo>
                      <a:pt x="128" y="173"/>
                      <a:pt x="128" y="173"/>
                      <a:pt x="128" y="173"/>
                    </a:cubicBezTo>
                    <a:cubicBezTo>
                      <a:pt x="128" y="172"/>
                      <a:pt x="127" y="172"/>
                      <a:pt x="126" y="172"/>
                    </a:cubicBezTo>
                    <a:cubicBezTo>
                      <a:pt x="125" y="171"/>
                      <a:pt x="124" y="172"/>
                      <a:pt x="123" y="173"/>
                    </a:cubicBezTo>
                    <a:cubicBezTo>
                      <a:pt x="123" y="173"/>
                      <a:pt x="123" y="173"/>
                      <a:pt x="123" y="173"/>
                    </a:cubicBezTo>
                    <a:cubicBezTo>
                      <a:pt x="122" y="171"/>
                      <a:pt x="121" y="168"/>
                      <a:pt x="121" y="165"/>
                    </a:cubicBezTo>
                    <a:cubicBezTo>
                      <a:pt x="121" y="150"/>
                      <a:pt x="121" y="150"/>
                      <a:pt x="121" y="150"/>
                    </a:cubicBezTo>
                    <a:cubicBezTo>
                      <a:pt x="137" y="143"/>
                      <a:pt x="148" y="129"/>
                      <a:pt x="150" y="112"/>
                    </a:cubicBezTo>
                    <a:cubicBezTo>
                      <a:pt x="159" y="111"/>
                      <a:pt x="167" y="103"/>
                      <a:pt x="167" y="94"/>
                    </a:cubicBezTo>
                    <a:cubicBezTo>
                      <a:pt x="167" y="88"/>
                      <a:pt x="164" y="82"/>
                      <a:pt x="159" y="80"/>
                    </a:cubicBezTo>
                    <a:cubicBezTo>
                      <a:pt x="159" y="79"/>
                      <a:pt x="159" y="78"/>
                      <a:pt x="159" y="77"/>
                    </a:cubicBezTo>
                    <a:cubicBezTo>
                      <a:pt x="159" y="66"/>
                      <a:pt x="159" y="66"/>
                      <a:pt x="159" y="66"/>
                    </a:cubicBezTo>
                    <a:cubicBezTo>
                      <a:pt x="159" y="57"/>
                      <a:pt x="157" y="49"/>
                      <a:pt x="153" y="41"/>
                    </a:cubicBezTo>
                    <a:cubicBezTo>
                      <a:pt x="156" y="40"/>
                      <a:pt x="156" y="40"/>
                      <a:pt x="156" y="40"/>
                    </a:cubicBezTo>
                    <a:cubicBezTo>
                      <a:pt x="156" y="40"/>
                      <a:pt x="157" y="40"/>
                      <a:pt x="157" y="39"/>
                    </a:cubicBezTo>
                    <a:cubicBezTo>
                      <a:pt x="158" y="38"/>
                      <a:pt x="158" y="37"/>
                      <a:pt x="158" y="37"/>
                    </a:cubicBezTo>
                    <a:cubicBezTo>
                      <a:pt x="158" y="36"/>
                      <a:pt x="156" y="31"/>
                      <a:pt x="150" y="26"/>
                    </a:cubicBezTo>
                    <a:cubicBezTo>
                      <a:pt x="148" y="24"/>
                      <a:pt x="146" y="22"/>
                      <a:pt x="144" y="21"/>
                    </a:cubicBezTo>
                    <a:cubicBezTo>
                      <a:pt x="144" y="21"/>
                      <a:pt x="144" y="21"/>
                      <a:pt x="144" y="21"/>
                    </a:cubicBezTo>
                    <a:cubicBezTo>
                      <a:pt x="145" y="20"/>
                      <a:pt x="145" y="18"/>
                      <a:pt x="144" y="17"/>
                    </a:cubicBezTo>
                    <a:cubicBezTo>
                      <a:pt x="144" y="16"/>
                      <a:pt x="142" y="13"/>
                      <a:pt x="136" y="11"/>
                    </a:cubicBezTo>
                    <a:cubicBezTo>
                      <a:pt x="132" y="10"/>
                      <a:pt x="129" y="10"/>
                      <a:pt x="127" y="10"/>
                    </a:cubicBezTo>
                    <a:cubicBezTo>
                      <a:pt x="123" y="8"/>
                      <a:pt x="112" y="0"/>
                      <a:pt x="90" y="3"/>
                    </a:cubicBezTo>
                    <a:cubicBezTo>
                      <a:pt x="67" y="6"/>
                      <a:pt x="57" y="15"/>
                      <a:pt x="56" y="15"/>
                    </a:cubicBezTo>
                    <a:cubicBezTo>
                      <a:pt x="55" y="16"/>
                      <a:pt x="55" y="18"/>
                      <a:pt x="56" y="19"/>
                    </a:cubicBezTo>
                    <a:cubicBezTo>
                      <a:pt x="58" y="22"/>
                      <a:pt x="58" y="22"/>
                      <a:pt x="58" y="22"/>
                    </a:cubicBezTo>
                    <a:cubicBezTo>
                      <a:pt x="56" y="23"/>
                      <a:pt x="53" y="25"/>
                      <a:pt x="51" y="27"/>
                    </a:cubicBezTo>
                    <a:cubicBezTo>
                      <a:pt x="45" y="30"/>
                      <a:pt x="41" y="37"/>
                      <a:pt x="41" y="37"/>
                    </a:cubicBezTo>
                    <a:cubicBezTo>
                      <a:pt x="41" y="38"/>
                      <a:pt x="41" y="38"/>
                      <a:pt x="41" y="39"/>
                    </a:cubicBezTo>
                    <a:cubicBezTo>
                      <a:pt x="41" y="40"/>
                      <a:pt x="42" y="41"/>
                      <a:pt x="42" y="41"/>
                    </a:cubicBezTo>
                    <a:cubicBezTo>
                      <a:pt x="46" y="43"/>
                      <a:pt x="46" y="43"/>
                      <a:pt x="46" y="43"/>
                    </a:cubicBezTo>
                    <a:cubicBezTo>
                      <a:pt x="45" y="44"/>
                      <a:pt x="44" y="45"/>
                      <a:pt x="43" y="46"/>
                    </a:cubicBezTo>
                    <a:cubicBezTo>
                      <a:pt x="41" y="50"/>
                      <a:pt x="41" y="55"/>
                      <a:pt x="41" y="55"/>
                    </a:cubicBezTo>
                    <a:cubicBezTo>
                      <a:pt x="41" y="56"/>
                      <a:pt x="41" y="57"/>
                      <a:pt x="41" y="58"/>
                    </a:cubicBezTo>
                    <a:cubicBezTo>
                      <a:pt x="42" y="58"/>
                      <a:pt x="43" y="59"/>
                      <a:pt x="44" y="59"/>
                    </a:cubicBezTo>
                    <a:cubicBezTo>
                      <a:pt x="46" y="58"/>
                      <a:pt x="46" y="58"/>
                      <a:pt x="46" y="58"/>
                    </a:cubicBezTo>
                    <a:cubicBezTo>
                      <a:pt x="46" y="61"/>
                      <a:pt x="46" y="63"/>
                      <a:pt x="46" y="66"/>
                    </a:cubicBezTo>
                    <a:cubicBezTo>
                      <a:pt x="46" y="77"/>
                      <a:pt x="46" y="77"/>
                      <a:pt x="46" y="77"/>
                    </a:cubicBezTo>
                    <a:cubicBezTo>
                      <a:pt x="46" y="78"/>
                      <a:pt x="46" y="78"/>
                      <a:pt x="46" y="79"/>
                    </a:cubicBezTo>
                    <a:cubicBezTo>
                      <a:pt x="45" y="79"/>
                      <a:pt x="45" y="79"/>
                      <a:pt x="44" y="79"/>
                    </a:cubicBezTo>
                    <a:cubicBezTo>
                      <a:pt x="39" y="81"/>
                      <a:pt x="35" y="87"/>
                      <a:pt x="35" y="94"/>
                    </a:cubicBezTo>
                    <a:cubicBezTo>
                      <a:pt x="35" y="103"/>
                      <a:pt x="43" y="111"/>
                      <a:pt x="52" y="112"/>
                    </a:cubicBezTo>
                    <a:cubicBezTo>
                      <a:pt x="54" y="129"/>
                      <a:pt x="65" y="143"/>
                      <a:pt x="81" y="150"/>
                    </a:cubicBezTo>
                    <a:cubicBezTo>
                      <a:pt x="81" y="165"/>
                      <a:pt x="81" y="165"/>
                      <a:pt x="81" y="165"/>
                    </a:cubicBezTo>
                    <a:cubicBezTo>
                      <a:pt x="81" y="168"/>
                      <a:pt x="80" y="171"/>
                      <a:pt x="79" y="173"/>
                    </a:cubicBezTo>
                    <a:cubicBezTo>
                      <a:pt x="79" y="173"/>
                      <a:pt x="79" y="173"/>
                      <a:pt x="79" y="173"/>
                    </a:cubicBezTo>
                    <a:cubicBezTo>
                      <a:pt x="78" y="172"/>
                      <a:pt x="77" y="171"/>
                      <a:pt x="76" y="172"/>
                    </a:cubicBezTo>
                    <a:cubicBezTo>
                      <a:pt x="75" y="172"/>
                      <a:pt x="74" y="172"/>
                      <a:pt x="74" y="173"/>
                    </a:cubicBezTo>
                    <a:cubicBezTo>
                      <a:pt x="70" y="181"/>
                      <a:pt x="70" y="181"/>
                      <a:pt x="70" y="181"/>
                    </a:cubicBezTo>
                    <a:cubicBezTo>
                      <a:pt x="70" y="181"/>
                      <a:pt x="70" y="182"/>
                      <a:pt x="70" y="182"/>
                    </a:cubicBezTo>
                    <a:cubicBezTo>
                      <a:pt x="70" y="185"/>
                      <a:pt x="70" y="185"/>
                      <a:pt x="70" y="185"/>
                    </a:cubicBezTo>
                    <a:cubicBezTo>
                      <a:pt x="68" y="186"/>
                      <a:pt x="66" y="187"/>
                      <a:pt x="63" y="188"/>
                    </a:cubicBezTo>
                    <a:cubicBezTo>
                      <a:pt x="43" y="193"/>
                      <a:pt x="43" y="193"/>
                      <a:pt x="43" y="193"/>
                    </a:cubicBezTo>
                    <a:cubicBezTo>
                      <a:pt x="19" y="200"/>
                      <a:pt x="0" y="227"/>
                      <a:pt x="0" y="254"/>
                    </a:cubicBezTo>
                    <a:cubicBezTo>
                      <a:pt x="0" y="256"/>
                      <a:pt x="1" y="257"/>
                      <a:pt x="3" y="257"/>
                    </a:cubicBezTo>
                    <a:close/>
                    <a:moveTo>
                      <a:pt x="87" y="165"/>
                    </a:moveTo>
                    <a:cubicBezTo>
                      <a:pt x="87" y="148"/>
                      <a:pt x="87" y="148"/>
                      <a:pt x="87" y="148"/>
                    </a:cubicBezTo>
                    <a:cubicBezTo>
                      <a:pt x="87" y="147"/>
                      <a:pt x="86" y="146"/>
                      <a:pt x="85" y="145"/>
                    </a:cubicBezTo>
                    <a:cubicBezTo>
                      <a:pt x="68" y="139"/>
                      <a:pt x="57" y="123"/>
                      <a:pt x="57" y="105"/>
                    </a:cubicBezTo>
                    <a:cubicBezTo>
                      <a:pt x="57" y="101"/>
                      <a:pt x="57" y="101"/>
                      <a:pt x="57" y="101"/>
                    </a:cubicBezTo>
                    <a:cubicBezTo>
                      <a:pt x="60" y="104"/>
                      <a:pt x="64" y="106"/>
                      <a:pt x="68" y="106"/>
                    </a:cubicBezTo>
                    <a:cubicBezTo>
                      <a:pt x="83" y="106"/>
                      <a:pt x="83" y="106"/>
                      <a:pt x="83" y="106"/>
                    </a:cubicBezTo>
                    <a:cubicBezTo>
                      <a:pt x="92" y="106"/>
                      <a:pt x="98" y="99"/>
                      <a:pt x="98" y="91"/>
                    </a:cubicBezTo>
                    <a:cubicBezTo>
                      <a:pt x="98" y="85"/>
                      <a:pt x="98" y="85"/>
                      <a:pt x="98" y="85"/>
                    </a:cubicBezTo>
                    <a:cubicBezTo>
                      <a:pt x="104" y="85"/>
                      <a:pt x="104" y="85"/>
                      <a:pt x="104" y="85"/>
                    </a:cubicBezTo>
                    <a:cubicBezTo>
                      <a:pt x="104" y="91"/>
                      <a:pt x="104" y="91"/>
                      <a:pt x="104" y="91"/>
                    </a:cubicBezTo>
                    <a:cubicBezTo>
                      <a:pt x="104" y="99"/>
                      <a:pt x="110" y="106"/>
                      <a:pt x="119" y="106"/>
                    </a:cubicBezTo>
                    <a:cubicBezTo>
                      <a:pt x="134" y="106"/>
                      <a:pt x="134" y="106"/>
                      <a:pt x="134" y="106"/>
                    </a:cubicBezTo>
                    <a:cubicBezTo>
                      <a:pt x="138" y="106"/>
                      <a:pt x="142" y="104"/>
                      <a:pt x="144" y="101"/>
                    </a:cubicBezTo>
                    <a:cubicBezTo>
                      <a:pt x="144" y="105"/>
                      <a:pt x="144" y="105"/>
                      <a:pt x="144" y="105"/>
                    </a:cubicBezTo>
                    <a:cubicBezTo>
                      <a:pt x="144" y="123"/>
                      <a:pt x="134" y="139"/>
                      <a:pt x="117" y="145"/>
                    </a:cubicBezTo>
                    <a:cubicBezTo>
                      <a:pt x="116" y="146"/>
                      <a:pt x="115" y="147"/>
                      <a:pt x="115" y="148"/>
                    </a:cubicBezTo>
                    <a:cubicBezTo>
                      <a:pt x="115" y="165"/>
                      <a:pt x="115" y="165"/>
                      <a:pt x="115" y="165"/>
                    </a:cubicBezTo>
                    <a:cubicBezTo>
                      <a:pt x="115" y="170"/>
                      <a:pt x="117" y="175"/>
                      <a:pt x="119" y="179"/>
                    </a:cubicBezTo>
                    <a:cubicBezTo>
                      <a:pt x="104" y="201"/>
                      <a:pt x="104" y="201"/>
                      <a:pt x="104" y="201"/>
                    </a:cubicBezTo>
                    <a:cubicBezTo>
                      <a:pt x="104" y="202"/>
                      <a:pt x="104" y="203"/>
                      <a:pt x="104" y="204"/>
                    </a:cubicBezTo>
                    <a:cubicBezTo>
                      <a:pt x="101" y="211"/>
                      <a:pt x="101" y="211"/>
                      <a:pt x="101" y="211"/>
                    </a:cubicBezTo>
                    <a:cubicBezTo>
                      <a:pt x="98" y="204"/>
                      <a:pt x="98" y="204"/>
                      <a:pt x="98" y="204"/>
                    </a:cubicBezTo>
                    <a:cubicBezTo>
                      <a:pt x="98" y="203"/>
                      <a:pt x="98" y="202"/>
                      <a:pt x="97" y="201"/>
                    </a:cubicBezTo>
                    <a:cubicBezTo>
                      <a:pt x="83" y="179"/>
                      <a:pt x="83" y="179"/>
                      <a:pt x="83" y="179"/>
                    </a:cubicBezTo>
                    <a:cubicBezTo>
                      <a:pt x="85" y="175"/>
                      <a:pt x="87" y="170"/>
                      <a:pt x="87" y="165"/>
                    </a:cubicBezTo>
                    <a:close/>
                    <a:moveTo>
                      <a:pt x="63" y="26"/>
                    </a:moveTo>
                    <a:cubicBezTo>
                      <a:pt x="64" y="26"/>
                      <a:pt x="65" y="25"/>
                      <a:pt x="65" y="24"/>
                    </a:cubicBezTo>
                    <a:cubicBezTo>
                      <a:pt x="65" y="24"/>
                      <a:pt x="65" y="23"/>
                      <a:pt x="65" y="22"/>
                    </a:cubicBezTo>
                    <a:cubicBezTo>
                      <a:pt x="62" y="18"/>
                      <a:pt x="62" y="18"/>
                      <a:pt x="62" y="18"/>
                    </a:cubicBezTo>
                    <a:cubicBezTo>
                      <a:pt x="66" y="16"/>
                      <a:pt x="76" y="11"/>
                      <a:pt x="91" y="9"/>
                    </a:cubicBezTo>
                    <a:cubicBezTo>
                      <a:pt x="113" y="6"/>
                      <a:pt x="123" y="15"/>
                      <a:pt x="124" y="16"/>
                    </a:cubicBezTo>
                    <a:cubicBezTo>
                      <a:pt x="124" y="16"/>
                      <a:pt x="125" y="17"/>
                      <a:pt x="126" y="17"/>
                    </a:cubicBezTo>
                    <a:cubicBezTo>
                      <a:pt x="128" y="16"/>
                      <a:pt x="131" y="16"/>
                      <a:pt x="134" y="17"/>
                    </a:cubicBezTo>
                    <a:cubicBezTo>
                      <a:pt x="135" y="17"/>
                      <a:pt x="137" y="18"/>
                      <a:pt x="137" y="19"/>
                    </a:cubicBezTo>
                    <a:cubicBezTo>
                      <a:pt x="136" y="19"/>
                      <a:pt x="136" y="19"/>
                      <a:pt x="136" y="19"/>
                    </a:cubicBezTo>
                    <a:cubicBezTo>
                      <a:pt x="136" y="20"/>
                      <a:pt x="135" y="21"/>
                      <a:pt x="135" y="22"/>
                    </a:cubicBezTo>
                    <a:cubicBezTo>
                      <a:pt x="136" y="23"/>
                      <a:pt x="137" y="24"/>
                      <a:pt x="138" y="25"/>
                    </a:cubicBezTo>
                    <a:cubicBezTo>
                      <a:pt x="138" y="25"/>
                      <a:pt x="141" y="26"/>
                      <a:pt x="146" y="30"/>
                    </a:cubicBezTo>
                    <a:cubicBezTo>
                      <a:pt x="148" y="32"/>
                      <a:pt x="150" y="34"/>
                      <a:pt x="150" y="36"/>
                    </a:cubicBezTo>
                    <a:cubicBezTo>
                      <a:pt x="148" y="36"/>
                      <a:pt x="148" y="36"/>
                      <a:pt x="148" y="36"/>
                    </a:cubicBezTo>
                    <a:cubicBezTo>
                      <a:pt x="147" y="37"/>
                      <a:pt x="147" y="37"/>
                      <a:pt x="146" y="38"/>
                    </a:cubicBezTo>
                    <a:cubicBezTo>
                      <a:pt x="146" y="39"/>
                      <a:pt x="146" y="40"/>
                      <a:pt x="146" y="41"/>
                    </a:cubicBezTo>
                    <a:cubicBezTo>
                      <a:pt x="151" y="48"/>
                      <a:pt x="153" y="57"/>
                      <a:pt x="153" y="66"/>
                    </a:cubicBezTo>
                    <a:cubicBezTo>
                      <a:pt x="153" y="77"/>
                      <a:pt x="153" y="77"/>
                      <a:pt x="153" y="77"/>
                    </a:cubicBezTo>
                    <a:cubicBezTo>
                      <a:pt x="153" y="77"/>
                      <a:pt x="153" y="78"/>
                      <a:pt x="153" y="79"/>
                    </a:cubicBezTo>
                    <a:cubicBezTo>
                      <a:pt x="152" y="79"/>
                      <a:pt x="151" y="79"/>
                      <a:pt x="150" y="79"/>
                    </a:cubicBezTo>
                    <a:cubicBezTo>
                      <a:pt x="150" y="78"/>
                      <a:pt x="150" y="78"/>
                      <a:pt x="150" y="78"/>
                    </a:cubicBezTo>
                    <a:cubicBezTo>
                      <a:pt x="150" y="70"/>
                      <a:pt x="149" y="63"/>
                      <a:pt x="146" y="57"/>
                    </a:cubicBezTo>
                    <a:cubicBezTo>
                      <a:pt x="146" y="57"/>
                      <a:pt x="146" y="57"/>
                      <a:pt x="146" y="56"/>
                    </a:cubicBezTo>
                    <a:cubicBezTo>
                      <a:pt x="146" y="55"/>
                      <a:pt x="145" y="53"/>
                      <a:pt x="144" y="53"/>
                    </a:cubicBezTo>
                    <a:cubicBezTo>
                      <a:pt x="127" y="51"/>
                      <a:pt x="111" y="45"/>
                      <a:pt x="107" y="39"/>
                    </a:cubicBezTo>
                    <a:cubicBezTo>
                      <a:pt x="106" y="38"/>
                      <a:pt x="104" y="38"/>
                      <a:pt x="103" y="38"/>
                    </a:cubicBezTo>
                    <a:cubicBezTo>
                      <a:pt x="102" y="39"/>
                      <a:pt x="101" y="41"/>
                      <a:pt x="102" y="42"/>
                    </a:cubicBezTo>
                    <a:cubicBezTo>
                      <a:pt x="103" y="46"/>
                      <a:pt x="106" y="51"/>
                      <a:pt x="109" y="55"/>
                    </a:cubicBezTo>
                    <a:cubicBezTo>
                      <a:pt x="92" y="53"/>
                      <a:pt x="79" y="45"/>
                      <a:pt x="79" y="36"/>
                    </a:cubicBezTo>
                    <a:cubicBezTo>
                      <a:pt x="79" y="35"/>
                      <a:pt x="78" y="33"/>
                      <a:pt x="76" y="33"/>
                    </a:cubicBezTo>
                    <a:cubicBezTo>
                      <a:pt x="74" y="33"/>
                      <a:pt x="73" y="35"/>
                      <a:pt x="73" y="36"/>
                    </a:cubicBezTo>
                    <a:cubicBezTo>
                      <a:pt x="73" y="36"/>
                      <a:pt x="73" y="37"/>
                      <a:pt x="73" y="37"/>
                    </a:cubicBezTo>
                    <a:cubicBezTo>
                      <a:pt x="61" y="45"/>
                      <a:pt x="52" y="59"/>
                      <a:pt x="52" y="75"/>
                    </a:cubicBezTo>
                    <a:cubicBezTo>
                      <a:pt x="52" y="66"/>
                      <a:pt x="52" y="66"/>
                      <a:pt x="52" y="66"/>
                    </a:cubicBezTo>
                    <a:cubicBezTo>
                      <a:pt x="52" y="63"/>
                      <a:pt x="52" y="59"/>
                      <a:pt x="53" y="56"/>
                    </a:cubicBezTo>
                    <a:cubicBezTo>
                      <a:pt x="53" y="55"/>
                      <a:pt x="53" y="54"/>
                      <a:pt x="52" y="53"/>
                    </a:cubicBezTo>
                    <a:cubicBezTo>
                      <a:pt x="51" y="53"/>
                      <a:pt x="51" y="52"/>
                      <a:pt x="50" y="52"/>
                    </a:cubicBezTo>
                    <a:cubicBezTo>
                      <a:pt x="50" y="52"/>
                      <a:pt x="50" y="52"/>
                      <a:pt x="50" y="52"/>
                    </a:cubicBezTo>
                    <a:cubicBezTo>
                      <a:pt x="47" y="52"/>
                      <a:pt x="47" y="52"/>
                      <a:pt x="47" y="52"/>
                    </a:cubicBezTo>
                    <a:cubicBezTo>
                      <a:pt x="48" y="51"/>
                      <a:pt x="48" y="50"/>
                      <a:pt x="49" y="49"/>
                    </a:cubicBezTo>
                    <a:cubicBezTo>
                      <a:pt x="50" y="46"/>
                      <a:pt x="52" y="44"/>
                      <a:pt x="53" y="44"/>
                    </a:cubicBezTo>
                    <a:cubicBezTo>
                      <a:pt x="53" y="44"/>
                      <a:pt x="54" y="43"/>
                      <a:pt x="54" y="42"/>
                    </a:cubicBezTo>
                    <a:cubicBezTo>
                      <a:pt x="54" y="41"/>
                      <a:pt x="53" y="40"/>
                      <a:pt x="52" y="39"/>
                    </a:cubicBezTo>
                    <a:cubicBezTo>
                      <a:pt x="48" y="37"/>
                      <a:pt x="48" y="37"/>
                      <a:pt x="48" y="37"/>
                    </a:cubicBezTo>
                    <a:cubicBezTo>
                      <a:pt x="50" y="36"/>
                      <a:pt x="52" y="33"/>
                      <a:pt x="54" y="31"/>
                    </a:cubicBezTo>
                    <a:cubicBezTo>
                      <a:pt x="59" y="28"/>
                      <a:pt x="63" y="26"/>
                      <a:pt x="63" y="26"/>
                    </a:cubicBezTo>
                    <a:close/>
                    <a:moveTo>
                      <a:pt x="59" y="76"/>
                    </a:moveTo>
                    <a:cubicBezTo>
                      <a:pt x="59" y="76"/>
                      <a:pt x="60" y="75"/>
                      <a:pt x="60" y="75"/>
                    </a:cubicBezTo>
                    <a:cubicBezTo>
                      <a:pt x="91" y="75"/>
                      <a:pt x="91" y="75"/>
                      <a:pt x="91" y="75"/>
                    </a:cubicBezTo>
                    <a:cubicBezTo>
                      <a:pt x="92" y="75"/>
                      <a:pt x="92" y="76"/>
                      <a:pt x="92" y="76"/>
                    </a:cubicBezTo>
                    <a:cubicBezTo>
                      <a:pt x="92" y="91"/>
                      <a:pt x="92" y="91"/>
                      <a:pt x="92" y="91"/>
                    </a:cubicBezTo>
                    <a:cubicBezTo>
                      <a:pt x="92" y="96"/>
                      <a:pt x="88" y="100"/>
                      <a:pt x="83" y="100"/>
                    </a:cubicBezTo>
                    <a:cubicBezTo>
                      <a:pt x="68" y="100"/>
                      <a:pt x="68" y="100"/>
                      <a:pt x="68" y="100"/>
                    </a:cubicBezTo>
                    <a:cubicBezTo>
                      <a:pt x="63" y="100"/>
                      <a:pt x="59" y="96"/>
                      <a:pt x="59" y="91"/>
                    </a:cubicBezTo>
                    <a:lnTo>
                      <a:pt x="59" y="76"/>
                    </a:lnTo>
                    <a:close/>
                    <a:moveTo>
                      <a:pt x="91" y="69"/>
                    </a:moveTo>
                    <a:cubicBezTo>
                      <a:pt x="60" y="69"/>
                      <a:pt x="60" y="69"/>
                      <a:pt x="60" y="69"/>
                    </a:cubicBezTo>
                    <a:cubicBezTo>
                      <a:pt x="60" y="69"/>
                      <a:pt x="59" y="69"/>
                      <a:pt x="58" y="70"/>
                    </a:cubicBezTo>
                    <a:cubicBezTo>
                      <a:pt x="60" y="59"/>
                      <a:pt x="66" y="49"/>
                      <a:pt x="75" y="43"/>
                    </a:cubicBezTo>
                    <a:cubicBezTo>
                      <a:pt x="80" y="54"/>
                      <a:pt x="97" y="62"/>
                      <a:pt x="119" y="62"/>
                    </a:cubicBezTo>
                    <a:cubicBezTo>
                      <a:pt x="120" y="62"/>
                      <a:pt x="121" y="61"/>
                      <a:pt x="122" y="60"/>
                    </a:cubicBezTo>
                    <a:cubicBezTo>
                      <a:pt x="122" y="58"/>
                      <a:pt x="121" y="57"/>
                      <a:pt x="120" y="56"/>
                    </a:cubicBezTo>
                    <a:cubicBezTo>
                      <a:pt x="118" y="55"/>
                      <a:pt x="116" y="53"/>
                      <a:pt x="114" y="52"/>
                    </a:cubicBezTo>
                    <a:cubicBezTo>
                      <a:pt x="122" y="55"/>
                      <a:pt x="131" y="57"/>
                      <a:pt x="140" y="59"/>
                    </a:cubicBezTo>
                    <a:cubicBezTo>
                      <a:pt x="142" y="62"/>
                      <a:pt x="143" y="66"/>
                      <a:pt x="144" y="70"/>
                    </a:cubicBezTo>
                    <a:cubicBezTo>
                      <a:pt x="143" y="69"/>
                      <a:pt x="142" y="69"/>
                      <a:pt x="142" y="69"/>
                    </a:cubicBezTo>
                    <a:cubicBezTo>
                      <a:pt x="111" y="69"/>
                      <a:pt x="111" y="69"/>
                      <a:pt x="111" y="69"/>
                    </a:cubicBezTo>
                    <a:cubicBezTo>
                      <a:pt x="107" y="69"/>
                      <a:pt x="104" y="72"/>
                      <a:pt x="104" y="76"/>
                    </a:cubicBezTo>
                    <a:cubicBezTo>
                      <a:pt x="104" y="79"/>
                      <a:pt x="104" y="79"/>
                      <a:pt x="104" y="79"/>
                    </a:cubicBezTo>
                    <a:cubicBezTo>
                      <a:pt x="98" y="79"/>
                      <a:pt x="98" y="79"/>
                      <a:pt x="98" y="79"/>
                    </a:cubicBezTo>
                    <a:cubicBezTo>
                      <a:pt x="98" y="76"/>
                      <a:pt x="98" y="76"/>
                      <a:pt x="98" y="76"/>
                    </a:cubicBezTo>
                    <a:cubicBezTo>
                      <a:pt x="98" y="72"/>
                      <a:pt x="95" y="69"/>
                      <a:pt x="91" y="69"/>
                    </a:cubicBezTo>
                    <a:close/>
                    <a:moveTo>
                      <a:pt x="110" y="76"/>
                    </a:moveTo>
                    <a:cubicBezTo>
                      <a:pt x="110" y="76"/>
                      <a:pt x="110" y="75"/>
                      <a:pt x="111" y="75"/>
                    </a:cubicBezTo>
                    <a:cubicBezTo>
                      <a:pt x="142" y="75"/>
                      <a:pt x="142" y="75"/>
                      <a:pt x="142" y="75"/>
                    </a:cubicBezTo>
                    <a:cubicBezTo>
                      <a:pt x="142" y="75"/>
                      <a:pt x="143" y="76"/>
                      <a:pt x="143" y="76"/>
                    </a:cubicBezTo>
                    <a:cubicBezTo>
                      <a:pt x="143" y="91"/>
                      <a:pt x="143" y="91"/>
                      <a:pt x="143" y="91"/>
                    </a:cubicBezTo>
                    <a:cubicBezTo>
                      <a:pt x="143" y="96"/>
                      <a:pt x="138" y="100"/>
                      <a:pt x="134" y="100"/>
                    </a:cubicBezTo>
                    <a:cubicBezTo>
                      <a:pt x="119" y="100"/>
                      <a:pt x="119" y="100"/>
                      <a:pt x="119" y="100"/>
                    </a:cubicBezTo>
                    <a:cubicBezTo>
                      <a:pt x="114" y="100"/>
                      <a:pt x="110" y="96"/>
                      <a:pt x="110" y="91"/>
                    </a:cubicBezTo>
                    <a:lnTo>
                      <a:pt x="110" y="76"/>
                    </a:lnTo>
                    <a:close/>
                    <a:moveTo>
                      <a:pt x="151" y="106"/>
                    </a:moveTo>
                    <a:cubicBezTo>
                      <a:pt x="151" y="86"/>
                      <a:pt x="151" y="86"/>
                      <a:pt x="151" y="86"/>
                    </a:cubicBezTo>
                    <a:cubicBezTo>
                      <a:pt x="153" y="84"/>
                      <a:pt x="154" y="84"/>
                      <a:pt x="156" y="85"/>
                    </a:cubicBezTo>
                    <a:cubicBezTo>
                      <a:pt x="159" y="86"/>
                      <a:pt x="161" y="90"/>
                      <a:pt x="161" y="94"/>
                    </a:cubicBezTo>
                    <a:cubicBezTo>
                      <a:pt x="161" y="99"/>
                      <a:pt x="157" y="104"/>
                      <a:pt x="151" y="106"/>
                    </a:cubicBezTo>
                    <a:close/>
                    <a:moveTo>
                      <a:pt x="48" y="84"/>
                    </a:moveTo>
                    <a:cubicBezTo>
                      <a:pt x="49" y="84"/>
                      <a:pt x="50" y="85"/>
                      <a:pt x="51" y="86"/>
                    </a:cubicBezTo>
                    <a:cubicBezTo>
                      <a:pt x="51" y="106"/>
                      <a:pt x="51" y="106"/>
                      <a:pt x="51" y="106"/>
                    </a:cubicBezTo>
                    <a:cubicBezTo>
                      <a:pt x="45" y="104"/>
                      <a:pt x="41" y="99"/>
                      <a:pt x="41" y="94"/>
                    </a:cubicBezTo>
                    <a:cubicBezTo>
                      <a:pt x="41" y="90"/>
                      <a:pt x="44" y="86"/>
                      <a:pt x="46" y="85"/>
                    </a:cubicBezTo>
                    <a:cubicBezTo>
                      <a:pt x="47" y="85"/>
                      <a:pt x="48" y="84"/>
                      <a:pt x="48" y="84"/>
                    </a:cubicBezTo>
                    <a:close/>
                    <a:moveTo>
                      <a:pt x="126" y="183"/>
                    </a:moveTo>
                    <a:cubicBezTo>
                      <a:pt x="128" y="214"/>
                      <a:pt x="128" y="214"/>
                      <a:pt x="128" y="214"/>
                    </a:cubicBezTo>
                    <a:cubicBezTo>
                      <a:pt x="111" y="202"/>
                      <a:pt x="111" y="202"/>
                      <a:pt x="111" y="202"/>
                    </a:cubicBezTo>
                    <a:cubicBezTo>
                      <a:pt x="125" y="181"/>
                      <a:pt x="125" y="181"/>
                      <a:pt x="125" y="181"/>
                    </a:cubicBezTo>
                    <a:lnTo>
                      <a:pt x="126" y="183"/>
                    </a:lnTo>
                    <a:close/>
                    <a:moveTo>
                      <a:pt x="91" y="202"/>
                    </a:moveTo>
                    <a:cubicBezTo>
                      <a:pt x="74" y="214"/>
                      <a:pt x="74" y="214"/>
                      <a:pt x="74" y="214"/>
                    </a:cubicBezTo>
                    <a:cubicBezTo>
                      <a:pt x="76" y="183"/>
                      <a:pt x="76" y="183"/>
                      <a:pt x="76" y="183"/>
                    </a:cubicBezTo>
                    <a:cubicBezTo>
                      <a:pt x="77" y="181"/>
                      <a:pt x="77" y="181"/>
                      <a:pt x="77" y="181"/>
                    </a:cubicBezTo>
                    <a:lnTo>
                      <a:pt x="9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5" name="Oval 154"/>
              <p:cNvSpPr>
                <a:spLocks noChangeArrowheads="1"/>
              </p:cNvSpPr>
              <p:nvPr/>
            </p:nvSpPr>
            <p:spPr bwMode="auto">
              <a:xfrm>
                <a:off x="23662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6" name="Oval 155"/>
              <p:cNvSpPr>
                <a:spLocks noChangeArrowheads="1"/>
              </p:cNvSpPr>
              <p:nvPr/>
            </p:nvSpPr>
            <p:spPr bwMode="auto">
              <a:xfrm>
                <a:off x="33104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7" name="Freeform 156"/>
              <p:cNvSpPr>
                <a:spLocks/>
              </p:cNvSpPr>
              <p:nvPr/>
            </p:nvSpPr>
            <p:spPr bwMode="auto">
              <a:xfrm>
                <a:off x="250118" y="2053624"/>
                <a:ext cx="98914" cy="33722"/>
              </a:xfrm>
              <a:custGeom>
                <a:avLst/>
                <a:gdLst>
                  <a:gd name="T0" fmla="*/ 19 w 38"/>
                  <a:gd name="T1" fmla="*/ 13 h 13"/>
                  <a:gd name="T2" fmla="*/ 19 w 38"/>
                  <a:gd name="T3" fmla="*/ 13 h 13"/>
                  <a:gd name="T4" fmla="*/ 37 w 38"/>
                  <a:gd name="T5" fmla="*/ 6 h 13"/>
                  <a:gd name="T6" fmla="*/ 37 w 38"/>
                  <a:gd name="T7" fmla="*/ 1 h 13"/>
                  <a:gd name="T8" fmla="*/ 32 w 38"/>
                  <a:gd name="T9" fmla="*/ 2 h 13"/>
                  <a:gd name="T10" fmla="*/ 19 w 38"/>
                  <a:gd name="T11" fmla="*/ 7 h 13"/>
                  <a:gd name="T12" fmla="*/ 19 w 38"/>
                  <a:gd name="T13" fmla="*/ 7 h 13"/>
                  <a:gd name="T14" fmla="*/ 6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6" y="13"/>
                      <a:pt x="32" y="10"/>
                      <a:pt x="37" y="6"/>
                    </a:cubicBezTo>
                    <a:cubicBezTo>
                      <a:pt x="38" y="5"/>
                      <a:pt x="38" y="3"/>
                      <a:pt x="37" y="1"/>
                    </a:cubicBezTo>
                    <a:cubicBezTo>
                      <a:pt x="35" y="0"/>
                      <a:pt x="34" y="0"/>
                      <a:pt x="32" y="2"/>
                    </a:cubicBezTo>
                    <a:cubicBezTo>
                      <a:pt x="29" y="5"/>
                      <a:pt x="24" y="7"/>
                      <a:pt x="19" y="7"/>
                    </a:cubicBezTo>
                    <a:cubicBezTo>
                      <a:pt x="19" y="7"/>
                      <a:pt x="19" y="7"/>
                      <a:pt x="19" y="7"/>
                    </a:cubicBezTo>
                    <a:cubicBezTo>
                      <a:pt x="14" y="7"/>
                      <a:pt x="9" y="5"/>
                      <a:pt x="6"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grpSp>
      <p:sp>
        <p:nvSpPr>
          <p:cNvPr id="5" name="テキスト ボックス 4"/>
          <p:cNvSpPr txBox="1"/>
          <p:nvPr/>
        </p:nvSpPr>
        <p:spPr>
          <a:xfrm>
            <a:off x="1675136" y="5757183"/>
            <a:ext cx="3672000" cy="324000"/>
          </a:xfrm>
          <a:prstGeom prst="rect">
            <a:avLst/>
          </a:prstGeom>
          <a:noFill/>
        </p:spPr>
        <p:txBody>
          <a:bodyPr wrap="none" lIns="0" tIns="0" rIns="0" bIns="0" rtlCol="0" anchor="ctr" anchorCtr="0">
            <a:noAutofit/>
          </a:bodyPr>
          <a:lstStyle/>
          <a:p>
            <a:pPr algn="ctr"/>
            <a:r>
              <a:rPr lang="ja-JP" altLang="en-US" sz="2200" b="1" spc="-80" dirty="0">
                <a:solidFill>
                  <a:schemeClr val="accent1">
                    <a:lumMod val="60000"/>
                    <a:lumOff val="40000"/>
                  </a:schemeClr>
                </a:solidFill>
                <a:latin typeface="東芝 Pゴシック" panose="020B0500000000000000" pitchFamily="50" charset="-128"/>
                <a:ea typeface="東芝 Pゴシック" panose="020B0500000000000000" pitchFamily="50" charset="-128"/>
              </a:rPr>
              <a:t>トラステッドコミッター </a:t>
            </a:r>
            <a:r>
              <a:rPr lang="en-US" altLang="ja-JP" sz="2200" b="1" spc="-80" dirty="0">
                <a:solidFill>
                  <a:schemeClr val="accent1">
                    <a:lumMod val="60000"/>
                    <a:lumOff val="40000"/>
                  </a:schemeClr>
                </a:solidFill>
                <a:latin typeface="東芝 Pゴシック" panose="020B0500000000000000" pitchFamily="50" charset="-128"/>
                <a:ea typeface="東芝 Pゴシック" panose="020B0500000000000000" pitchFamily="50" charset="-128"/>
              </a:rPr>
              <a:t>(</a:t>
            </a:r>
            <a:r>
              <a:rPr lang="ja-JP" altLang="en-US" sz="2200" b="1" spc="-80" dirty="0">
                <a:solidFill>
                  <a:schemeClr val="accent1">
                    <a:lumMod val="60000"/>
                    <a:lumOff val="40000"/>
                  </a:schemeClr>
                </a:solidFill>
                <a:latin typeface="東芝 Pゴシック" panose="020B0500000000000000" pitchFamily="50" charset="-128"/>
                <a:ea typeface="東芝 Pゴシック" panose="020B0500000000000000" pitchFamily="50" charset="-128"/>
              </a:rPr>
              <a:t>メンテナー</a:t>
            </a:r>
            <a:r>
              <a:rPr lang="en-US" altLang="ja-JP" sz="2200" b="1" spc="-80" dirty="0">
                <a:solidFill>
                  <a:schemeClr val="accent1">
                    <a:lumMod val="60000"/>
                    <a:lumOff val="40000"/>
                  </a:schemeClr>
                </a:solidFill>
                <a:latin typeface="東芝 Pゴシック" panose="020B0500000000000000" pitchFamily="50" charset="-128"/>
                <a:ea typeface="東芝 Pゴシック" panose="020B0500000000000000" pitchFamily="50" charset="-128"/>
              </a:rPr>
              <a:t>)</a:t>
            </a:r>
            <a:endParaRPr lang="ja-JP" altLang="en-US" sz="2200" b="1" spc="-80" dirty="0">
              <a:solidFill>
                <a:schemeClr val="accent1">
                  <a:lumMod val="60000"/>
                  <a:lumOff val="40000"/>
                </a:schemeClr>
              </a:solidFill>
              <a:latin typeface="東芝 Pゴシック" panose="020B0500000000000000" pitchFamily="50" charset="-128"/>
              <a:ea typeface="東芝 Pゴシック" panose="020B0500000000000000" pitchFamily="50" charset="-128"/>
            </a:endParaRPr>
          </a:p>
        </p:txBody>
      </p:sp>
      <p:grpSp>
        <p:nvGrpSpPr>
          <p:cNvPr id="2" name="グループ化 1"/>
          <p:cNvGrpSpPr>
            <a:grpSpLocks noChangeAspect="1"/>
          </p:cNvGrpSpPr>
          <p:nvPr/>
        </p:nvGrpSpPr>
        <p:grpSpPr>
          <a:xfrm>
            <a:off x="2881136" y="2123217"/>
            <a:ext cx="1260000" cy="1260000"/>
            <a:chOff x="6587022" y="1365498"/>
            <a:chExt cx="1080000" cy="1080000"/>
          </a:xfrm>
        </p:grpSpPr>
        <p:sp>
          <p:nvSpPr>
            <p:cNvPr id="31" name="楕円 80"/>
            <p:cNvSpPr>
              <a:spLocks noChangeAspect="1"/>
            </p:cNvSpPr>
            <p:nvPr/>
          </p:nvSpPr>
          <p:spPr>
            <a:xfrm>
              <a:off x="6587022" y="1365498"/>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33" name="グループ化 32"/>
            <p:cNvGrpSpPr>
              <a:grpSpLocks noChangeAspect="1"/>
            </p:cNvGrpSpPr>
            <p:nvPr/>
          </p:nvGrpSpPr>
          <p:grpSpPr>
            <a:xfrm>
              <a:off x="6772316" y="1560433"/>
              <a:ext cx="709413" cy="864000"/>
              <a:chOff x="0" y="1917700"/>
              <a:chExt cx="531813" cy="647700"/>
            </a:xfrm>
            <a:solidFill>
              <a:schemeClr val="bg1"/>
            </a:solidFill>
          </p:grpSpPr>
          <p:sp>
            <p:nvSpPr>
              <p:cNvPr id="34" name="Freeform 5"/>
              <p:cNvSpPr>
                <a:spLocks noEditPoints="1"/>
              </p:cNvSpPr>
              <p:nvPr/>
            </p:nvSpPr>
            <p:spPr bwMode="auto">
              <a:xfrm>
                <a:off x="0" y="1917700"/>
                <a:ext cx="531813" cy="647700"/>
              </a:xfrm>
              <a:custGeom>
                <a:avLst/>
                <a:gdLst>
                  <a:gd name="T0" fmla="*/ 6 w 203"/>
                  <a:gd name="T1" fmla="*/ 244 h 247"/>
                  <a:gd name="T2" fmla="*/ 59 w 203"/>
                  <a:gd name="T3" fmla="*/ 185 h 247"/>
                  <a:gd name="T4" fmla="*/ 60 w 203"/>
                  <a:gd name="T5" fmla="*/ 223 h 247"/>
                  <a:gd name="T6" fmla="*/ 59 w 203"/>
                  <a:gd name="T7" fmla="*/ 244 h 247"/>
                  <a:gd name="T8" fmla="*/ 64 w 203"/>
                  <a:gd name="T9" fmla="*/ 247 h 247"/>
                  <a:gd name="T10" fmla="*/ 61 w 203"/>
                  <a:gd name="T11" fmla="*/ 232 h 247"/>
                  <a:gd name="T12" fmla="*/ 58 w 203"/>
                  <a:gd name="T13" fmla="*/ 213 h 247"/>
                  <a:gd name="T14" fmla="*/ 79 w 203"/>
                  <a:gd name="T15" fmla="*/ 244 h 247"/>
                  <a:gd name="T16" fmla="*/ 85 w 203"/>
                  <a:gd name="T17" fmla="*/ 244 h 247"/>
                  <a:gd name="T18" fmla="*/ 88 w 203"/>
                  <a:gd name="T19" fmla="*/ 200 h 247"/>
                  <a:gd name="T20" fmla="*/ 91 w 203"/>
                  <a:gd name="T21" fmla="*/ 244 h 247"/>
                  <a:gd name="T22" fmla="*/ 94 w 203"/>
                  <a:gd name="T23" fmla="*/ 247 h 247"/>
                  <a:gd name="T24" fmla="*/ 98 w 203"/>
                  <a:gd name="T25" fmla="*/ 212 h 247"/>
                  <a:gd name="T26" fmla="*/ 106 w 203"/>
                  <a:gd name="T27" fmla="*/ 244 h 247"/>
                  <a:gd name="T28" fmla="*/ 112 w 203"/>
                  <a:gd name="T29" fmla="*/ 244 h 247"/>
                  <a:gd name="T30" fmla="*/ 115 w 203"/>
                  <a:gd name="T31" fmla="*/ 200 h 247"/>
                  <a:gd name="T32" fmla="*/ 117 w 203"/>
                  <a:gd name="T33" fmla="*/ 244 h 247"/>
                  <a:gd name="T34" fmla="*/ 123 w 203"/>
                  <a:gd name="T35" fmla="*/ 244 h 247"/>
                  <a:gd name="T36" fmla="*/ 145 w 203"/>
                  <a:gd name="T37" fmla="*/ 213 h 247"/>
                  <a:gd name="T38" fmla="*/ 141 w 203"/>
                  <a:gd name="T39" fmla="*/ 232 h 247"/>
                  <a:gd name="T40" fmla="*/ 139 w 203"/>
                  <a:gd name="T41" fmla="*/ 247 h 247"/>
                  <a:gd name="T42" fmla="*/ 143 w 203"/>
                  <a:gd name="T43" fmla="*/ 244 h 247"/>
                  <a:gd name="T44" fmla="*/ 143 w 203"/>
                  <a:gd name="T45" fmla="*/ 223 h 247"/>
                  <a:gd name="T46" fmla="*/ 144 w 203"/>
                  <a:gd name="T47" fmla="*/ 185 h 247"/>
                  <a:gd name="T48" fmla="*/ 197 w 203"/>
                  <a:gd name="T49" fmla="*/ 244 h 247"/>
                  <a:gd name="T50" fmla="*/ 159 w 203"/>
                  <a:gd name="T51" fmla="*/ 183 h 247"/>
                  <a:gd name="T52" fmla="*/ 125 w 203"/>
                  <a:gd name="T53" fmla="*/ 163 h 247"/>
                  <a:gd name="T54" fmla="*/ 122 w 203"/>
                  <a:gd name="T55" fmla="*/ 155 h 247"/>
                  <a:gd name="T56" fmla="*/ 167 w 203"/>
                  <a:gd name="T57" fmla="*/ 84 h 247"/>
                  <a:gd name="T58" fmla="*/ 158 w 203"/>
                  <a:gd name="T59" fmla="*/ 68 h 247"/>
                  <a:gd name="T60" fmla="*/ 45 w 203"/>
                  <a:gd name="T61" fmla="*/ 57 h 247"/>
                  <a:gd name="T62" fmla="*/ 45 w 203"/>
                  <a:gd name="T63" fmla="*/ 69 h 247"/>
                  <a:gd name="T64" fmla="*/ 81 w 203"/>
                  <a:gd name="T65" fmla="*/ 140 h 247"/>
                  <a:gd name="T66" fmla="*/ 80 w 203"/>
                  <a:gd name="T67" fmla="*/ 157 h 247"/>
                  <a:gd name="T68" fmla="*/ 63 w 203"/>
                  <a:gd name="T69" fmla="*/ 178 h 247"/>
                  <a:gd name="T70" fmla="*/ 3 w 203"/>
                  <a:gd name="T71" fmla="*/ 247 h 247"/>
                  <a:gd name="T72" fmla="*/ 83 w 203"/>
                  <a:gd name="T73" fmla="*/ 166 h 247"/>
                  <a:gd name="T74" fmla="*/ 84 w 203"/>
                  <a:gd name="T75" fmla="*/ 196 h 247"/>
                  <a:gd name="T76" fmla="*/ 93 w 203"/>
                  <a:gd name="T77" fmla="*/ 196 h 247"/>
                  <a:gd name="T78" fmla="*/ 107 w 203"/>
                  <a:gd name="T79" fmla="*/ 206 h 247"/>
                  <a:gd name="T80" fmla="*/ 119 w 203"/>
                  <a:gd name="T81" fmla="*/ 164 h 247"/>
                  <a:gd name="T82" fmla="*/ 119 w 203"/>
                  <a:gd name="T83" fmla="*/ 196 h 247"/>
                  <a:gd name="T84" fmla="*/ 152 w 203"/>
                  <a:gd name="T85" fmla="*/ 96 h 247"/>
                  <a:gd name="T86" fmla="*/ 51 w 203"/>
                  <a:gd name="T87" fmla="*/ 96 h 247"/>
                  <a:gd name="T88" fmla="*/ 48 w 203"/>
                  <a:gd name="T89" fmla="*/ 74 h 247"/>
                  <a:gd name="T90" fmla="*/ 52 w 203"/>
                  <a:gd name="T91" fmla="*/ 68 h 247"/>
                  <a:gd name="T92" fmla="*/ 51 w 203"/>
                  <a:gd name="T93" fmla="*/ 68 h 247"/>
                  <a:gd name="T94" fmla="*/ 152 w 203"/>
                  <a:gd name="T95" fmla="*/ 57 h 247"/>
                  <a:gd name="T96" fmla="*/ 151 w 203"/>
                  <a:gd name="T97" fmla="*/ 69 h 247"/>
                  <a:gd name="T98" fmla="*/ 126 w 203"/>
                  <a:gd name="T99" fmla="*/ 20 h 247"/>
                  <a:gd name="T100" fmla="*/ 83 w 203"/>
                  <a:gd name="T101" fmla="*/ 17 h 247"/>
                  <a:gd name="T102" fmla="*/ 77 w 203"/>
                  <a:gd name="T103" fmla="*/ 20 h 247"/>
                  <a:gd name="T104" fmla="*/ 58 w 203"/>
                  <a:gd name="T105" fmla="*/ 95 h 247"/>
                  <a:gd name="T106" fmla="*/ 103 w 203"/>
                  <a:gd name="T107" fmla="*/ 30 h 247"/>
                  <a:gd name="T108" fmla="*/ 145 w 203"/>
                  <a:gd name="T109" fmla="*/ 95 h 247"/>
                  <a:gd name="T110" fmla="*/ 116 w 203"/>
                  <a:gd name="T111" fmla="*/ 155 h 247"/>
                  <a:gd name="T112" fmla="*/ 87 w 203"/>
                  <a:gd name="T113" fmla="*/ 159 h 247"/>
                  <a:gd name="T114" fmla="*/ 85 w 203"/>
                  <a:gd name="T115" fmla="*/ 1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3" h="247">
                    <a:moveTo>
                      <a:pt x="3" y="247"/>
                    </a:moveTo>
                    <a:cubicBezTo>
                      <a:pt x="5" y="247"/>
                      <a:pt x="6" y="246"/>
                      <a:pt x="6" y="244"/>
                    </a:cubicBezTo>
                    <a:cubicBezTo>
                      <a:pt x="6" y="244"/>
                      <a:pt x="6" y="244"/>
                      <a:pt x="6" y="244"/>
                    </a:cubicBezTo>
                    <a:cubicBezTo>
                      <a:pt x="6" y="219"/>
                      <a:pt x="23" y="195"/>
                      <a:pt x="45" y="189"/>
                    </a:cubicBezTo>
                    <a:cubicBezTo>
                      <a:pt x="58" y="186"/>
                      <a:pt x="58" y="186"/>
                      <a:pt x="58" y="186"/>
                    </a:cubicBezTo>
                    <a:cubicBezTo>
                      <a:pt x="59" y="185"/>
                      <a:pt x="59" y="185"/>
                      <a:pt x="59" y="185"/>
                    </a:cubicBezTo>
                    <a:cubicBezTo>
                      <a:pt x="52" y="213"/>
                      <a:pt x="52" y="213"/>
                      <a:pt x="52" y="213"/>
                    </a:cubicBezTo>
                    <a:cubicBezTo>
                      <a:pt x="52" y="214"/>
                      <a:pt x="52" y="215"/>
                      <a:pt x="53" y="215"/>
                    </a:cubicBezTo>
                    <a:cubicBezTo>
                      <a:pt x="60" y="223"/>
                      <a:pt x="60" y="223"/>
                      <a:pt x="60" y="223"/>
                    </a:cubicBezTo>
                    <a:cubicBezTo>
                      <a:pt x="55" y="231"/>
                      <a:pt x="55" y="231"/>
                      <a:pt x="55" y="231"/>
                    </a:cubicBezTo>
                    <a:cubicBezTo>
                      <a:pt x="55" y="232"/>
                      <a:pt x="55" y="232"/>
                      <a:pt x="55" y="233"/>
                    </a:cubicBezTo>
                    <a:cubicBezTo>
                      <a:pt x="59" y="244"/>
                      <a:pt x="59" y="244"/>
                      <a:pt x="59" y="244"/>
                    </a:cubicBezTo>
                    <a:cubicBezTo>
                      <a:pt x="60" y="245"/>
                      <a:pt x="60" y="245"/>
                      <a:pt x="60" y="245"/>
                    </a:cubicBezTo>
                    <a:cubicBezTo>
                      <a:pt x="60" y="246"/>
                      <a:pt x="61" y="247"/>
                      <a:pt x="63" y="247"/>
                    </a:cubicBezTo>
                    <a:cubicBezTo>
                      <a:pt x="63" y="247"/>
                      <a:pt x="63" y="247"/>
                      <a:pt x="64" y="247"/>
                    </a:cubicBezTo>
                    <a:cubicBezTo>
                      <a:pt x="65" y="246"/>
                      <a:pt x="66" y="245"/>
                      <a:pt x="66" y="244"/>
                    </a:cubicBezTo>
                    <a:cubicBezTo>
                      <a:pt x="66" y="244"/>
                      <a:pt x="65" y="243"/>
                      <a:pt x="65" y="243"/>
                    </a:cubicBezTo>
                    <a:cubicBezTo>
                      <a:pt x="61" y="232"/>
                      <a:pt x="61" y="232"/>
                      <a:pt x="61" y="232"/>
                    </a:cubicBezTo>
                    <a:cubicBezTo>
                      <a:pt x="66" y="224"/>
                      <a:pt x="66" y="224"/>
                      <a:pt x="66" y="224"/>
                    </a:cubicBezTo>
                    <a:cubicBezTo>
                      <a:pt x="67" y="223"/>
                      <a:pt x="66" y="222"/>
                      <a:pt x="66" y="221"/>
                    </a:cubicBezTo>
                    <a:cubicBezTo>
                      <a:pt x="58" y="213"/>
                      <a:pt x="58" y="213"/>
                      <a:pt x="58" y="213"/>
                    </a:cubicBezTo>
                    <a:cubicBezTo>
                      <a:pt x="66" y="184"/>
                      <a:pt x="66" y="184"/>
                      <a:pt x="66" y="184"/>
                    </a:cubicBezTo>
                    <a:cubicBezTo>
                      <a:pt x="77" y="172"/>
                      <a:pt x="77" y="172"/>
                      <a:pt x="77" y="172"/>
                    </a:cubicBezTo>
                    <a:cubicBezTo>
                      <a:pt x="79" y="244"/>
                      <a:pt x="79" y="244"/>
                      <a:pt x="79" y="244"/>
                    </a:cubicBezTo>
                    <a:cubicBezTo>
                      <a:pt x="79" y="244"/>
                      <a:pt x="79" y="244"/>
                      <a:pt x="79" y="244"/>
                    </a:cubicBezTo>
                    <a:cubicBezTo>
                      <a:pt x="79" y="246"/>
                      <a:pt x="81" y="247"/>
                      <a:pt x="83" y="247"/>
                    </a:cubicBezTo>
                    <a:cubicBezTo>
                      <a:pt x="84" y="247"/>
                      <a:pt x="85" y="246"/>
                      <a:pt x="85" y="244"/>
                    </a:cubicBezTo>
                    <a:cubicBezTo>
                      <a:pt x="85" y="244"/>
                      <a:pt x="85" y="244"/>
                      <a:pt x="85" y="244"/>
                    </a:cubicBezTo>
                    <a:cubicBezTo>
                      <a:pt x="84" y="203"/>
                      <a:pt x="84" y="203"/>
                      <a:pt x="84" y="203"/>
                    </a:cubicBezTo>
                    <a:cubicBezTo>
                      <a:pt x="88" y="200"/>
                      <a:pt x="88" y="200"/>
                      <a:pt x="88" y="200"/>
                    </a:cubicBezTo>
                    <a:cubicBezTo>
                      <a:pt x="91" y="210"/>
                      <a:pt x="91" y="210"/>
                      <a:pt x="91" y="210"/>
                    </a:cubicBezTo>
                    <a:cubicBezTo>
                      <a:pt x="91" y="210"/>
                      <a:pt x="92" y="211"/>
                      <a:pt x="92" y="211"/>
                    </a:cubicBezTo>
                    <a:cubicBezTo>
                      <a:pt x="91" y="244"/>
                      <a:pt x="91" y="244"/>
                      <a:pt x="91" y="244"/>
                    </a:cubicBezTo>
                    <a:cubicBezTo>
                      <a:pt x="91" y="244"/>
                      <a:pt x="91" y="244"/>
                      <a:pt x="91" y="244"/>
                    </a:cubicBezTo>
                    <a:cubicBezTo>
                      <a:pt x="91" y="246"/>
                      <a:pt x="92" y="247"/>
                      <a:pt x="94" y="247"/>
                    </a:cubicBezTo>
                    <a:cubicBezTo>
                      <a:pt x="94" y="247"/>
                      <a:pt x="94" y="247"/>
                      <a:pt x="94" y="247"/>
                    </a:cubicBezTo>
                    <a:cubicBezTo>
                      <a:pt x="96" y="247"/>
                      <a:pt x="97" y="246"/>
                      <a:pt x="97" y="244"/>
                    </a:cubicBezTo>
                    <a:cubicBezTo>
                      <a:pt x="97" y="244"/>
                      <a:pt x="97" y="244"/>
                      <a:pt x="97" y="244"/>
                    </a:cubicBezTo>
                    <a:cubicBezTo>
                      <a:pt x="98" y="212"/>
                      <a:pt x="98" y="212"/>
                      <a:pt x="98" y="212"/>
                    </a:cubicBezTo>
                    <a:cubicBezTo>
                      <a:pt x="105" y="212"/>
                      <a:pt x="105" y="212"/>
                      <a:pt x="105" y="212"/>
                    </a:cubicBezTo>
                    <a:cubicBezTo>
                      <a:pt x="106" y="244"/>
                      <a:pt x="106" y="244"/>
                      <a:pt x="106" y="244"/>
                    </a:cubicBezTo>
                    <a:cubicBezTo>
                      <a:pt x="106" y="244"/>
                      <a:pt x="106" y="244"/>
                      <a:pt x="106" y="244"/>
                    </a:cubicBezTo>
                    <a:cubicBezTo>
                      <a:pt x="106" y="246"/>
                      <a:pt x="107" y="247"/>
                      <a:pt x="109" y="247"/>
                    </a:cubicBezTo>
                    <a:cubicBezTo>
                      <a:pt x="110" y="247"/>
                      <a:pt x="112" y="246"/>
                      <a:pt x="112" y="244"/>
                    </a:cubicBezTo>
                    <a:cubicBezTo>
                      <a:pt x="112" y="244"/>
                      <a:pt x="112" y="244"/>
                      <a:pt x="112" y="244"/>
                    </a:cubicBezTo>
                    <a:cubicBezTo>
                      <a:pt x="110" y="211"/>
                      <a:pt x="110" y="211"/>
                      <a:pt x="110" y="211"/>
                    </a:cubicBezTo>
                    <a:cubicBezTo>
                      <a:pt x="111" y="211"/>
                      <a:pt x="111" y="210"/>
                      <a:pt x="112" y="210"/>
                    </a:cubicBezTo>
                    <a:cubicBezTo>
                      <a:pt x="115" y="200"/>
                      <a:pt x="115" y="200"/>
                      <a:pt x="115" y="200"/>
                    </a:cubicBezTo>
                    <a:cubicBezTo>
                      <a:pt x="119" y="203"/>
                      <a:pt x="119" y="203"/>
                      <a:pt x="119" y="203"/>
                    </a:cubicBezTo>
                    <a:cubicBezTo>
                      <a:pt x="117" y="244"/>
                      <a:pt x="117" y="244"/>
                      <a:pt x="117" y="244"/>
                    </a:cubicBezTo>
                    <a:cubicBezTo>
                      <a:pt x="117" y="244"/>
                      <a:pt x="117" y="244"/>
                      <a:pt x="117" y="244"/>
                    </a:cubicBezTo>
                    <a:cubicBezTo>
                      <a:pt x="117" y="246"/>
                      <a:pt x="119" y="247"/>
                      <a:pt x="120" y="247"/>
                    </a:cubicBezTo>
                    <a:cubicBezTo>
                      <a:pt x="122" y="247"/>
                      <a:pt x="123" y="246"/>
                      <a:pt x="123" y="244"/>
                    </a:cubicBezTo>
                    <a:cubicBezTo>
                      <a:pt x="123" y="244"/>
                      <a:pt x="123" y="244"/>
                      <a:pt x="123" y="244"/>
                    </a:cubicBezTo>
                    <a:cubicBezTo>
                      <a:pt x="126" y="172"/>
                      <a:pt x="126" y="172"/>
                      <a:pt x="126" y="172"/>
                    </a:cubicBezTo>
                    <a:cubicBezTo>
                      <a:pt x="137" y="184"/>
                      <a:pt x="137" y="184"/>
                      <a:pt x="137" y="184"/>
                    </a:cubicBezTo>
                    <a:cubicBezTo>
                      <a:pt x="145" y="213"/>
                      <a:pt x="145" y="213"/>
                      <a:pt x="145" y="213"/>
                    </a:cubicBezTo>
                    <a:cubicBezTo>
                      <a:pt x="137" y="221"/>
                      <a:pt x="137" y="221"/>
                      <a:pt x="137" y="221"/>
                    </a:cubicBezTo>
                    <a:cubicBezTo>
                      <a:pt x="136" y="222"/>
                      <a:pt x="136" y="223"/>
                      <a:pt x="137" y="224"/>
                    </a:cubicBezTo>
                    <a:cubicBezTo>
                      <a:pt x="141" y="232"/>
                      <a:pt x="141" y="232"/>
                      <a:pt x="141" y="232"/>
                    </a:cubicBezTo>
                    <a:cubicBezTo>
                      <a:pt x="137" y="243"/>
                      <a:pt x="137" y="243"/>
                      <a:pt x="137" y="243"/>
                    </a:cubicBezTo>
                    <a:cubicBezTo>
                      <a:pt x="137" y="243"/>
                      <a:pt x="137" y="244"/>
                      <a:pt x="137" y="244"/>
                    </a:cubicBezTo>
                    <a:cubicBezTo>
                      <a:pt x="137" y="245"/>
                      <a:pt x="138" y="246"/>
                      <a:pt x="139" y="247"/>
                    </a:cubicBezTo>
                    <a:cubicBezTo>
                      <a:pt x="139" y="247"/>
                      <a:pt x="140" y="247"/>
                      <a:pt x="140" y="247"/>
                    </a:cubicBezTo>
                    <a:cubicBezTo>
                      <a:pt x="141" y="247"/>
                      <a:pt x="143" y="246"/>
                      <a:pt x="143" y="245"/>
                    </a:cubicBezTo>
                    <a:cubicBezTo>
                      <a:pt x="143" y="244"/>
                      <a:pt x="143" y="244"/>
                      <a:pt x="143" y="244"/>
                    </a:cubicBezTo>
                    <a:cubicBezTo>
                      <a:pt x="147" y="233"/>
                      <a:pt x="147" y="233"/>
                      <a:pt x="147" y="233"/>
                    </a:cubicBezTo>
                    <a:cubicBezTo>
                      <a:pt x="148" y="232"/>
                      <a:pt x="148" y="232"/>
                      <a:pt x="147" y="231"/>
                    </a:cubicBezTo>
                    <a:cubicBezTo>
                      <a:pt x="143" y="223"/>
                      <a:pt x="143" y="223"/>
                      <a:pt x="143" y="223"/>
                    </a:cubicBezTo>
                    <a:cubicBezTo>
                      <a:pt x="150" y="215"/>
                      <a:pt x="150" y="215"/>
                      <a:pt x="150" y="215"/>
                    </a:cubicBezTo>
                    <a:cubicBezTo>
                      <a:pt x="151" y="215"/>
                      <a:pt x="151" y="214"/>
                      <a:pt x="151" y="213"/>
                    </a:cubicBezTo>
                    <a:cubicBezTo>
                      <a:pt x="144" y="185"/>
                      <a:pt x="144" y="185"/>
                      <a:pt x="144" y="185"/>
                    </a:cubicBezTo>
                    <a:cubicBezTo>
                      <a:pt x="158" y="189"/>
                      <a:pt x="158" y="189"/>
                      <a:pt x="158" y="189"/>
                    </a:cubicBezTo>
                    <a:cubicBezTo>
                      <a:pt x="179" y="195"/>
                      <a:pt x="197" y="219"/>
                      <a:pt x="197" y="244"/>
                    </a:cubicBezTo>
                    <a:cubicBezTo>
                      <a:pt x="197" y="244"/>
                      <a:pt x="197" y="244"/>
                      <a:pt x="197" y="244"/>
                    </a:cubicBezTo>
                    <a:cubicBezTo>
                      <a:pt x="197" y="246"/>
                      <a:pt x="198" y="247"/>
                      <a:pt x="200" y="247"/>
                    </a:cubicBezTo>
                    <a:cubicBezTo>
                      <a:pt x="201" y="247"/>
                      <a:pt x="203" y="246"/>
                      <a:pt x="203" y="244"/>
                    </a:cubicBezTo>
                    <a:cubicBezTo>
                      <a:pt x="203" y="217"/>
                      <a:pt x="183" y="190"/>
                      <a:pt x="159" y="183"/>
                    </a:cubicBezTo>
                    <a:cubicBezTo>
                      <a:pt x="140" y="178"/>
                      <a:pt x="140" y="178"/>
                      <a:pt x="140" y="178"/>
                    </a:cubicBezTo>
                    <a:cubicBezTo>
                      <a:pt x="126" y="163"/>
                      <a:pt x="126" y="163"/>
                      <a:pt x="126" y="163"/>
                    </a:cubicBezTo>
                    <a:cubicBezTo>
                      <a:pt x="125" y="163"/>
                      <a:pt x="125" y="163"/>
                      <a:pt x="125" y="163"/>
                    </a:cubicBezTo>
                    <a:cubicBezTo>
                      <a:pt x="123" y="157"/>
                      <a:pt x="123" y="157"/>
                      <a:pt x="123" y="157"/>
                    </a:cubicBezTo>
                    <a:cubicBezTo>
                      <a:pt x="122" y="156"/>
                      <a:pt x="122" y="156"/>
                      <a:pt x="122" y="156"/>
                    </a:cubicBezTo>
                    <a:cubicBezTo>
                      <a:pt x="122" y="155"/>
                      <a:pt x="122" y="155"/>
                      <a:pt x="122" y="155"/>
                    </a:cubicBezTo>
                    <a:cubicBezTo>
                      <a:pt x="122" y="140"/>
                      <a:pt x="122" y="140"/>
                      <a:pt x="122" y="140"/>
                    </a:cubicBezTo>
                    <a:cubicBezTo>
                      <a:pt x="137" y="133"/>
                      <a:pt x="148" y="119"/>
                      <a:pt x="150" y="102"/>
                    </a:cubicBezTo>
                    <a:cubicBezTo>
                      <a:pt x="160" y="101"/>
                      <a:pt x="167" y="93"/>
                      <a:pt x="167" y="84"/>
                    </a:cubicBezTo>
                    <a:cubicBezTo>
                      <a:pt x="167" y="77"/>
                      <a:pt x="164" y="71"/>
                      <a:pt x="158" y="69"/>
                    </a:cubicBezTo>
                    <a:cubicBezTo>
                      <a:pt x="158" y="69"/>
                      <a:pt x="158" y="69"/>
                      <a:pt x="158" y="69"/>
                    </a:cubicBezTo>
                    <a:cubicBezTo>
                      <a:pt x="158" y="69"/>
                      <a:pt x="158" y="68"/>
                      <a:pt x="158" y="68"/>
                    </a:cubicBezTo>
                    <a:cubicBezTo>
                      <a:pt x="158" y="57"/>
                      <a:pt x="158" y="57"/>
                      <a:pt x="158" y="57"/>
                    </a:cubicBezTo>
                    <a:cubicBezTo>
                      <a:pt x="158" y="25"/>
                      <a:pt x="133" y="0"/>
                      <a:pt x="101" y="0"/>
                    </a:cubicBezTo>
                    <a:cubicBezTo>
                      <a:pt x="70" y="0"/>
                      <a:pt x="45" y="25"/>
                      <a:pt x="45" y="57"/>
                    </a:cubicBezTo>
                    <a:cubicBezTo>
                      <a:pt x="45" y="68"/>
                      <a:pt x="45" y="68"/>
                      <a:pt x="45" y="68"/>
                    </a:cubicBezTo>
                    <a:cubicBezTo>
                      <a:pt x="45" y="68"/>
                      <a:pt x="45" y="69"/>
                      <a:pt x="45" y="69"/>
                    </a:cubicBezTo>
                    <a:cubicBezTo>
                      <a:pt x="45" y="69"/>
                      <a:pt x="45" y="69"/>
                      <a:pt x="45" y="69"/>
                    </a:cubicBezTo>
                    <a:cubicBezTo>
                      <a:pt x="39" y="71"/>
                      <a:pt x="36" y="77"/>
                      <a:pt x="36" y="84"/>
                    </a:cubicBezTo>
                    <a:cubicBezTo>
                      <a:pt x="36" y="93"/>
                      <a:pt x="43" y="101"/>
                      <a:pt x="52" y="102"/>
                    </a:cubicBezTo>
                    <a:cubicBezTo>
                      <a:pt x="55" y="119"/>
                      <a:pt x="65" y="133"/>
                      <a:pt x="81" y="140"/>
                    </a:cubicBezTo>
                    <a:cubicBezTo>
                      <a:pt x="81" y="155"/>
                      <a:pt x="81" y="155"/>
                      <a:pt x="81" y="155"/>
                    </a:cubicBezTo>
                    <a:cubicBezTo>
                      <a:pt x="81" y="155"/>
                      <a:pt x="81" y="155"/>
                      <a:pt x="81" y="155"/>
                    </a:cubicBezTo>
                    <a:cubicBezTo>
                      <a:pt x="81" y="156"/>
                      <a:pt x="80" y="156"/>
                      <a:pt x="80" y="157"/>
                    </a:cubicBezTo>
                    <a:cubicBezTo>
                      <a:pt x="77" y="163"/>
                      <a:pt x="77" y="163"/>
                      <a:pt x="77" y="163"/>
                    </a:cubicBezTo>
                    <a:cubicBezTo>
                      <a:pt x="77" y="163"/>
                      <a:pt x="77" y="163"/>
                      <a:pt x="77" y="163"/>
                    </a:cubicBezTo>
                    <a:cubicBezTo>
                      <a:pt x="63" y="178"/>
                      <a:pt x="63" y="178"/>
                      <a:pt x="63" y="178"/>
                    </a:cubicBezTo>
                    <a:cubicBezTo>
                      <a:pt x="43" y="183"/>
                      <a:pt x="43" y="183"/>
                      <a:pt x="43" y="183"/>
                    </a:cubicBezTo>
                    <a:cubicBezTo>
                      <a:pt x="19" y="190"/>
                      <a:pt x="0" y="217"/>
                      <a:pt x="0" y="244"/>
                    </a:cubicBezTo>
                    <a:cubicBezTo>
                      <a:pt x="0" y="246"/>
                      <a:pt x="1" y="247"/>
                      <a:pt x="3" y="247"/>
                    </a:cubicBezTo>
                    <a:close/>
                    <a:moveTo>
                      <a:pt x="84" y="196"/>
                    </a:moveTo>
                    <a:cubicBezTo>
                      <a:pt x="82" y="167"/>
                      <a:pt x="82" y="167"/>
                      <a:pt x="82" y="167"/>
                    </a:cubicBezTo>
                    <a:cubicBezTo>
                      <a:pt x="83" y="166"/>
                      <a:pt x="83" y="166"/>
                      <a:pt x="83" y="166"/>
                    </a:cubicBezTo>
                    <a:cubicBezTo>
                      <a:pt x="83" y="164"/>
                      <a:pt x="83" y="164"/>
                      <a:pt x="83" y="164"/>
                    </a:cubicBezTo>
                    <a:cubicBezTo>
                      <a:pt x="97" y="186"/>
                      <a:pt x="97" y="186"/>
                      <a:pt x="97" y="186"/>
                    </a:cubicBezTo>
                    <a:lnTo>
                      <a:pt x="84" y="196"/>
                    </a:lnTo>
                    <a:close/>
                    <a:moveTo>
                      <a:pt x="107" y="206"/>
                    </a:moveTo>
                    <a:cubicBezTo>
                      <a:pt x="96" y="206"/>
                      <a:pt x="96" y="206"/>
                      <a:pt x="96" y="206"/>
                    </a:cubicBezTo>
                    <a:cubicBezTo>
                      <a:pt x="93" y="196"/>
                      <a:pt x="93" y="196"/>
                      <a:pt x="93" y="196"/>
                    </a:cubicBezTo>
                    <a:cubicBezTo>
                      <a:pt x="101" y="190"/>
                      <a:pt x="101" y="190"/>
                      <a:pt x="101" y="190"/>
                    </a:cubicBezTo>
                    <a:cubicBezTo>
                      <a:pt x="110" y="196"/>
                      <a:pt x="110" y="196"/>
                      <a:pt x="110" y="196"/>
                    </a:cubicBezTo>
                    <a:lnTo>
                      <a:pt x="107" y="206"/>
                    </a:lnTo>
                    <a:close/>
                    <a:moveTo>
                      <a:pt x="119" y="196"/>
                    </a:moveTo>
                    <a:cubicBezTo>
                      <a:pt x="105" y="186"/>
                      <a:pt x="105" y="186"/>
                      <a:pt x="105" y="186"/>
                    </a:cubicBezTo>
                    <a:cubicBezTo>
                      <a:pt x="119" y="164"/>
                      <a:pt x="119" y="164"/>
                      <a:pt x="119" y="164"/>
                    </a:cubicBezTo>
                    <a:cubicBezTo>
                      <a:pt x="120" y="166"/>
                      <a:pt x="120" y="166"/>
                      <a:pt x="120" y="166"/>
                    </a:cubicBezTo>
                    <a:cubicBezTo>
                      <a:pt x="120" y="168"/>
                      <a:pt x="120" y="168"/>
                      <a:pt x="120" y="168"/>
                    </a:cubicBezTo>
                    <a:lnTo>
                      <a:pt x="119" y="196"/>
                    </a:lnTo>
                    <a:close/>
                    <a:moveTo>
                      <a:pt x="156" y="75"/>
                    </a:moveTo>
                    <a:cubicBezTo>
                      <a:pt x="159" y="76"/>
                      <a:pt x="161" y="80"/>
                      <a:pt x="161" y="84"/>
                    </a:cubicBezTo>
                    <a:cubicBezTo>
                      <a:pt x="161" y="89"/>
                      <a:pt x="157" y="94"/>
                      <a:pt x="152" y="96"/>
                    </a:cubicBezTo>
                    <a:cubicBezTo>
                      <a:pt x="152" y="76"/>
                      <a:pt x="152" y="76"/>
                      <a:pt x="152" y="76"/>
                    </a:cubicBezTo>
                    <a:cubicBezTo>
                      <a:pt x="153" y="74"/>
                      <a:pt x="155" y="74"/>
                      <a:pt x="156" y="75"/>
                    </a:cubicBezTo>
                    <a:close/>
                    <a:moveTo>
                      <a:pt x="51" y="96"/>
                    </a:moveTo>
                    <a:cubicBezTo>
                      <a:pt x="46" y="94"/>
                      <a:pt x="42" y="89"/>
                      <a:pt x="42" y="84"/>
                    </a:cubicBezTo>
                    <a:cubicBezTo>
                      <a:pt x="42" y="80"/>
                      <a:pt x="44" y="76"/>
                      <a:pt x="47" y="75"/>
                    </a:cubicBezTo>
                    <a:cubicBezTo>
                      <a:pt x="47" y="75"/>
                      <a:pt x="48" y="74"/>
                      <a:pt x="48" y="74"/>
                    </a:cubicBezTo>
                    <a:cubicBezTo>
                      <a:pt x="49" y="74"/>
                      <a:pt x="50" y="75"/>
                      <a:pt x="51" y="76"/>
                    </a:cubicBezTo>
                    <a:lnTo>
                      <a:pt x="51" y="96"/>
                    </a:lnTo>
                    <a:close/>
                    <a:moveTo>
                      <a:pt x="52" y="68"/>
                    </a:moveTo>
                    <a:cubicBezTo>
                      <a:pt x="52" y="69"/>
                      <a:pt x="52" y="69"/>
                      <a:pt x="52" y="69"/>
                    </a:cubicBezTo>
                    <a:cubicBezTo>
                      <a:pt x="51" y="69"/>
                      <a:pt x="51" y="69"/>
                      <a:pt x="51" y="69"/>
                    </a:cubicBezTo>
                    <a:cubicBezTo>
                      <a:pt x="51" y="68"/>
                      <a:pt x="51" y="68"/>
                      <a:pt x="51" y="68"/>
                    </a:cubicBezTo>
                    <a:cubicBezTo>
                      <a:pt x="51" y="57"/>
                      <a:pt x="51" y="57"/>
                      <a:pt x="51" y="57"/>
                    </a:cubicBezTo>
                    <a:cubicBezTo>
                      <a:pt x="51" y="29"/>
                      <a:pt x="73" y="6"/>
                      <a:pt x="101" y="6"/>
                    </a:cubicBezTo>
                    <a:cubicBezTo>
                      <a:pt x="129" y="6"/>
                      <a:pt x="152" y="29"/>
                      <a:pt x="152" y="57"/>
                    </a:cubicBezTo>
                    <a:cubicBezTo>
                      <a:pt x="152" y="68"/>
                      <a:pt x="152" y="68"/>
                      <a:pt x="152" y="68"/>
                    </a:cubicBezTo>
                    <a:cubicBezTo>
                      <a:pt x="152" y="68"/>
                      <a:pt x="152" y="68"/>
                      <a:pt x="152" y="69"/>
                    </a:cubicBezTo>
                    <a:cubicBezTo>
                      <a:pt x="152" y="69"/>
                      <a:pt x="151" y="69"/>
                      <a:pt x="151" y="69"/>
                    </a:cubicBezTo>
                    <a:cubicBezTo>
                      <a:pt x="151" y="68"/>
                      <a:pt x="151" y="68"/>
                      <a:pt x="151" y="68"/>
                    </a:cubicBezTo>
                    <a:cubicBezTo>
                      <a:pt x="151" y="49"/>
                      <a:pt x="140" y="32"/>
                      <a:pt x="125" y="24"/>
                    </a:cubicBezTo>
                    <a:cubicBezTo>
                      <a:pt x="126" y="23"/>
                      <a:pt x="126" y="22"/>
                      <a:pt x="126" y="20"/>
                    </a:cubicBezTo>
                    <a:cubicBezTo>
                      <a:pt x="125" y="19"/>
                      <a:pt x="123" y="18"/>
                      <a:pt x="122" y="19"/>
                    </a:cubicBezTo>
                    <a:cubicBezTo>
                      <a:pt x="121" y="19"/>
                      <a:pt x="121" y="19"/>
                      <a:pt x="120" y="20"/>
                    </a:cubicBezTo>
                    <a:cubicBezTo>
                      <a:pt x="103" y="28"/>
                      <a:pt x="86" y="21"/>
                      <a:pt x="83" y="17"/>
                    </a:cubicBezTo>
                    <a:cubicBezTo>
                      <a:pt x="83" y="17"/>
                      <a:pt x="82" y="17"/>
                      <a:pt x="82" y="17"/>
                    </a:cubicBezTo>
                    <a:cubicBezTo>
                      <a:pt x="81" y="15"/>
                      <a:pt x="80" y="15"/>
                      <a:pt x="78" y="16"/>
                    </a:cubicBezTo>
                    <a:cubicBezTo>
                      <a:pt x="77" y="17"/>
                      <a:pt x="76" y="19"/>
                      <a:pt x="77" y="20"/>
                    </a:cubicBezTo>
                    <a:cubicBezTo>
                      <a:pt x="78" y="21"/>
                      <a:pt x="79" y="22"/>
                      <a:pt x="80" y="23"/>
                    </a:cubicBezTo>
                    <a:cubicBezTo>
                      <a:pt x="63" y="31"/>
                      <a:pt x="52" y="48"/>
                      <a:pt x="52" y="68"/>
                    </a:cubicBezTo>
                    <a:close/>
                    <a:moveTo>
                      <a:pt x="58" y="95"/>
                    </a:moveTo>
                    <a:cubicBezTo>
                      <a:pt x="58" y="68"/>
                      <a:pt x="58" y="68"/>
                      <a:pt x="58" y="68"/>
                    </a:cubicBezTo>
                    <a:cubicBezTo>
                      <a:pt x="58" y="49"/>
                      <a:pt x="70" y="33"/>
                      <a:pt x="87" y="27"/>
                    </a:cubicBezTo>
                    <a:cubicBezTo>
                      <a:pt x="91" y="28"/>
                      <a:pt x="97" y="30"/>
                      <a:pt x="103" y="30"/>
                    </a:cubicBezTo>
                    <a:cubicBezTo>
                      <a:pt x="107" y="30"/>
                      <a:pt x="112" y="29"/>
                      <a:pt x="117" y="27"/>
                    </a:cubicBezTo>
                    <a:cubicBezTo>
                      <a:pt x="134" y="34"/>
                      <a:pt x="145" y="49"/>
                      <a:pt x="145" y="68"/>
                    </a:cubicBezTo>
                    <a:cubicBezTo>
                      <a:pt x="145" y="95"/>
                      <a:pt x="145" y="95"/>
                      <a:pt x="145" y="95"/>
                    </a:cubicBezTo>
                    <a:cubicBezTo>
                      <a:pt x="145" y="113"/>
                      <a:pt x="134" y="129"/>
                      <a:pt x="117" y="135"/>
                    </a:cubicBezTo>
                    <a:cubicBezTo>
                      <a:pt x="116" y="136"/>
                      <a:pt x="116" y="137"/>
                      <a:pt x="116" y="138"/>
                    </a:cubicBezTo>
                    <a:cubicBezTo>
                      <a:pt x="116" y="155"/>
                      <a:pt x="116" y="155"/>
                      <a:pt x="116" y="155"/>
                    </a:cubicBezTo>
                    <a:cubicBezTo>
                      <a:pt x="116" y="156"/>
                      <a:pt x="116" y="158"/>
                      <a:pt x="116" y="159"/>
                    </a:cubicBezTo>
                    <a:cubicBezTo>
                      <a:pt x="101" y="181"/>
                      <a:pt x="101" y="181"/>
                      <a:pt x="101" y="181"/>
                    </a:cubicBezTo>
                    <a:cubicBezTo>
                      <a:pt x="87" y="159"/>
                      <a:pt x="87" y="159"/>
                      <a:pt x="87" y="159"/>
                    </a:cubicBezTo>
                    <a:cubicBezTo>
                      <a:pt x="87" y="158"/>
                      <a:pt x="87" y="156"/>
                      <a:pt x="87" y="155"/>
                    </a:cubicBezTo>
                    <a:cubicBezTo>
                      <a:pt x="87" y="138"/>
                      <a:pt x="87" y="138"/>
                      <a:pt x="87" y="138"/>
                    </a:cubicBezTo>
                    <a:cubicBezTo>
                      <a:pt x="87" y="137"/>
                      <a:pt x="86" y="136"/>
                      <a:pt x="85" y="135"/>
                    </a:cubicBezTo>
                    <a:cubicBezTo>
                      <a:pt x="69" y="129"/>
                      <a:pt x="58" y="113"/>
                      <a:pt x="58"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5" name="Oval 31"/>
              <p:cNvSpPr>
                <a:spLocks noChangeArrowheads="1"/>
              </p:cNvSpPr>
              <p:nvPr/>
            </p:nvSpPr>
            <p:spPr bwMode="auto">
              <a:xfrm>
                <a:off x="2143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6" name="Oval 32"/>
              <p:cNvSpPr>
                <a:spLocks noChangeArrowheads="1"/>
              </p:cNvSpPr>
              <p:nvPr/>
            </p:nvSpPr>
            <p:spPr bwMode="auto">
              <a:xfrm>
                <a:off x="2905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7" name="Freeform 33"/>
              <p:cNvSpPr>
                <a:spLocks/>
              </p:cNvSpPr>
              <p:nvPr/>
            </p:nvSpPr>
            <p:spPr bwMode="auto">
              <a:xfrm>
                <a:off x="169863" y="20907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5"/>
                      <a:pt x="2" y="6"/>
                      <a:pt x="3" y="6"/>
                    </a:cubicBezTo>
                    <a:cubicBezTo>
                      <a:pt x="7" y="6"/>
                      <a:pt x="7" y="6"/>
                      <a:pt x="7" y="6"/>
                    </a:cubicBezTo>
                    <a:cubicBezTo>
                      <a:pt x="8" y="6"/>
                      <a:pt x="10" y="5"/>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8" name="Freeform 34"/>
              <p:cNvSpPr>
                <a:spLocks/>
              </p:cNvSpPr>
              <p:nvPr/>
            </p:nvSpPr>
            <p:spPr bwMode="auto">
              <a:xfrm>
                <a:off x="169863" y="21161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4"/>
                      <a:pt x="2" y="6"/>
                      <a:pt x="3" y="6"/>
                    </a:cubicBezTo>
                    <a:cubicBezTo>
                      <a:pt x="7" y="6"/>
                      <a:pt x="7" y="6"/>
                      <a:pt x="7" y="6"/>
                    </a:cubicBezTo>
                    <a:cubicBezTo>
                      <a:pt x="8" y="6"/>
                      <a:pt x="10" y="4"/>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9" name="Freeform 35"/>
              <p:cNvSpPr>
                <a:spLocks/>
              </p:cNvSpPr>
              <p:nvPr/>
            </p:nvSpPr>
            <p:spPr bwMode="auto">
              <a:xfrm>
                <a:off x="334963" y="20907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5"/>
                      <a:pt x="10" y="3"/>
                    </a:cubicBezTo>
                    <a:cubicBezTo>
                      <a:pt x="10" y="1"/>
                      <a:pt x="8" y="0"/>
                      <a:pt x="7"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0" name="Freeform 36"/>
              <p:cNvSpPr>
                <a:spLocks/>
              </p:cNvSpPr>
              <p:nvPr/>
            </p:nvSpPr>
            <p:spPr bwMode="auto">
              <a:xfrm>
                <a:off x="334963" y="21161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4"/>
                      <a:pt x="10" y="3"/>
                    </a:cubicBezTo>
                    <a:cubicBezTo>
                      <a:pt x="10" y="1"/>
                      <a:pt x="8" y="0"/>
                      <a:pt x="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1" name="Freeform 37"/>
              <p:cNvSpPr>
                <a:spLocks/>
              </p:cNvSpPr>
              <p:nvPr/>
            </p:nvSpPr>
            <p:spPr bwMode="auto">
              <a:xfrm>
                <a:off x="198438" y="2168525"/>
                <a:ext cx="131763" cy="50800"/>
              </a:xfrm>
              <a:custGeom>
                <a:avLst/>
                <a:gdLst>
                  <a:gd name="T0" fmla="*/ 25 w 50"/>
                  <a:gd name="T1" fmla="*/ 19 h 19"/>
                  <a:gd name="T2" fmla="*/ 42 w 50"/>
                  <a:gd name="T3" fmla="*/ 13 h 19"/>
                  <a:gd name="T4" fmla="*/ 45 w 50"/>
                  <a:gd name="T5" fmla="*/ 16 h 19"/>
                  <a:gd name="T6" fmla="*/ 47 w 50"/>
                  <a:gd name="T7" fmla="*/ 17 h 19"/>
                  <a:gd name="T8" fmla="*/ 49 w 50"/>
                  <a:gd name="T9" fmla="*/ 17 h 19"/>
                  <a:gd name="T10" fmla="*/ 49 w 50"/>
                  <a:gd name="T11" fmla="*/ 13 h 19"/>
                  <a:gd name="T12" fmla="*/ 42 w 50"/>
                  <a:gd name="T13" fmla="*/ 2 h 19"/>
                  <a:gd name="T14" fmla="*/ 38 w 50"/>
                  <a:gd name="T15" fmla="*/ 1 h 19"/>
                  <a:gd name="T16" fmla="*/ 37 w 50"/>
                  <a:gd name="T17" fmla="*/ 6 h 19"/>
                  <a:gd name="T18" fmla="*/ 39 w 50"/>
                  <a:gd name="T19" fmla="*/ 8 h 19"/>
                  <a:gd name="T20" fmla="*/ 25 w 50"/>
                  <a:gd name="T21" fmla="*/ 13 h 19"/>
                  <a:gd name="T22" fmla="*/ 25 w 50"/>
                  <a:gd name="T23" fmla="*/ 13 h 19"/>
                  <a:gd name="T24" fmla="*/ 12 w 50"/>
                  <a:gd name="T25" fmla="*/ 8 h 19"/>
                  <a:gd name="T26" fmla="*/ 14 w 50"/>
                  <a:gd name="T27" fmla="*/ 6 h 19"/>
                  <a:gd name="T28" fmla="*/ 13 w 50"/>
                  <a:gd name="T29" fmla="*/ 1 h 19"/>
                  <a:gd name="T30" fmla="*/ 9 w 50"/>
                  <a:gd name="T31" fmla="*/ 2 h 19"/>
                  <a:gd name="T32" fmla="*/ 1 w 50"/>
                  <a:gd name="T33" fmla="*/ 13 h 19"/>
                  <a:gd name="T34" fmla="*/ 2 w 50"/>
                  <a:gd name="T35" fmla="*/ 17 h 19"/>
                  <a:gd name="T36" fmla="*/ 4 w 50"/>
                  <a:gd name="T37" fmla="*/ 17 h 19"/>
                  <a:gd name="T38" fmla="*/ 6 w 50"/>
                  <a:gd name="T39" fmla="*/ 16 h 19"/>
                  <a:gd name="T40" fmla="*/ 9 w 50"/>
                  <a:gd name="T41" fmla="*/ 13 h 19"/>
                  <a:gd name="T42" fmla="*/ 25 w 50"/>
                  <a:gd name="T43" fmla="*/ 19 h 19"/>
                  <a:gd name="T44" fmla="*/ 25 w 50"/>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19">
                    <a:moveTo>
                      <a:pt x="25" y="19"/>
                    </a:moveTo>
                    <a:cubicBezTo>
                      <a:pt x="32" y="19"/>
                      <a:pt x="38" y="17"/>
                      <a:pt x="42" y="13"/>
                    </a:cubicBezTo>
                    <a:cubicBezTo>
                      <a:pt x="45" y="16"/>
                      <a:pt x="45" y="16"/>
                      <a:pt x="45" y="16"/>
                    </a:cubicBezTo>
                    <a:cubicBezTo>
                      <a:pt x="45" y="17"/>
                      <a:pt x="46" y="17"/>
                      <a:pt x="47" y="17"/>
                    </a:cubicBezTo>
                    <a:cubicBezTo>
                      <a:pt x="48" y="17"/>
                      <a:pt x="48" y="17"/>
                      <a:pt x="49" y="17"/>
                    </a:cubicBezTo>
                    <a:cubicBezTo>
                      <a:pt x="50" y="16"/>
                      <a:pt x="50" y="14"/>
                      <a:pt x="49" y="13"/>
                    </a:cubicBezTo>
                    <a:cubicBezTo>
                      <a:pt x="42" y="2"/>
                      <a:pt x="42" y="2"/>
                      <a:pt x="42" y="2"/>
                    </a:cubicBezTo>
                    <a:cubicBezTo>
                      <a:pt x="41" y="1"/>
                      <a:pt x="39" y="0"/>
                      <a:pt x="38" y="1"/>
                    </a:cubicBezTo>
                    <a:cubicBezTo>
                      <a:pt x="37" y="2"/>
                      <a:pt x="36" y="4"/>
                      <a:pt x="37" y="6"/>
                    </a:cubicBezTo>
                    <a:cubicBezTo>
                      <a:pt x="39" y="8"/>
                      <a:pt x="39" y="8"/>
                      <a:pt x="39" y="8"/>
                    </a:cubicBezTo>
                    <a:cubicBezTo>
                      <a:pt x="35" y="11"/>
                      <a:pt x="30" y="13"/>
                      <a:pt x="25" y="13"/>
                    </a:cubicBezTo>
                    <a:cubicBezTo>
                      <a:pt x="25" y="13"/>
                      <a:pt x="25" y="13"/>
                      <a:pt x="25" y="13"/>
                    </a:cubicBezTo>
                    <a:cubicBezTo>
                      <a:pt x="20" y="13"/>
                      <a:pt x="16" y="11"/>
                      <a:pt x="12" y="8"/>
                    </a:cubicBezTo>
                    <a:cubicBezTo>
                      <a:pt x="14" y="6"/>
                      <a:pt x="14" y="6"/>
                      <a:pt x="14" y="6"/>
                    </a:cubicBezTo>
                    <a:cubicBezTo>
                      <a:pt x="15" y="4"/>
                      <a:pt x="14" y="2"/>
                      <a:pt x="13" y="1"/>
                    </a:cubicBezTo>
                    <a:cubicBezTo>
                      <a:pt x="11" y="0"/>
                      <a:pt x="10" y="1"/>
                      <a:pt x="9" y="2"/>
                    </a:cubicBezTo>
                    <a:cubicBezTo>
                      <a:pt x="1" y="13"/>
                      <a:pt x="1" y="13"/>
                      <a:pt x="1" y="13"/>
                    </a:cubicBezTo>
                    <a:cubicBezTo>
                      <a:pt x="0" y="14"/>
                      <a:pt x="1" y="16"/>
                      <a:pt x="2" y="17"/>
                    </a:cubicBezTo>
                    <a:cubicBezTo>
                      <a:pt x="3" y="17"/>
                      <a:pt x="3" y="17"/>
                      <a:pt x="4" y="17"/>
                    </a:cubicBezTo>
                    <a:cubicBezTo>
                      <a:pt x="5" y="17"/>
                      <a:pt x="6" y="17"/>
                      <a:pt x="6" y="16"/>
                    </a:cubicBezTo>
                    <a:cubicBezTo>
                      <a:pt x="9" y="13"/>
                      <a:pt x="9" y="13"/>
                      <a:pt x="9" y="13"/>
                    </a:cubicBezTo>
                    <a:cubicBezTo>
                      <a:pt x="13" y="17"/>
                      <a:pt x="19" y="19"/>
                      <a:pt x="25" y="19"/>
                    </a:cubicBezTo>
                    <a:cubicBezTo>
                      <a:pt x="25" y="19"/>
                      <a:pt x="25" y="19"/>
                      <a:pt x="2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grpSp>
      <p:sp>
        <p:nvSpPr>
          <p:cNvPr id="8" name="テキスト ボックス 7"/>
          <p:cNvSpPr txBox="1"/>
          <p:nvPr/>
        </p:nvSpPr>
        <p:spPr>
          <a:xfrm>
            <a:off x="2467136" y="1751041"/>
            <a:ext cx="2088000" cy="324000"/>
          </a:xfrm>
          <a:prstGeom prst="rect">
            <a:avLst/>
          </a:prstGeom>
          <a:noFill/>
        </p:spPr>
        <p:txBody>
          <a:bodyPr wrap="none" lIns="0" tIns="0" rIns="0" bIns="0" rtlCol="0" anchor="ctr" anchorCtr="0">
            <a:noAutofit/>
          </a:bodyPr>
          <a:lstStyle/>
          <a:p>
            <a:pPr algn="ctr"/>
            <a:r>
              <a:rPr lang="ja-JP" altLang="en-US" sz="2200" b="1" dirty="0">
                <a:solidFill>
                  <a:srgbClr val="0064D2"/>
                </a:solidFill>
                <a:latin typeface="東芝 Pゴシック" panose="020B0500000000000000" pitchFamily="50" charset="-128"/>
                <a:ea typeface="東芝 Pゴシック" panose="020B0500000000000000" pitchFamily="50" charset="-128"/>
              </a:rPr>
              <a:t>プロダクトオーナー</a:t>
            </a:r>
          </a:p>
        </p:txBody>
      </p:sp>
      <p:cxnSp>
        <p:nvCxnSpPr>
          <p:cNvPr id="56" name="直線矢印コネクタ 55"/>
          <p:cNvCxnSpPr/>
          <p:nvPr/>
        </p:nvCxnSpPr>
        <p:spPr>
          <a:xfrm>
            <a:off x="3511136" y="3455019"/>
            <a:ext cx="0" cy="900000"/>
          </a:xfrm>
          <a:prstGeom prst="straightConnector1">
            <a:avLst/>
          </a:prstGeom>
          <a:ln w="38100" cap="rnd">
            <a:solidFill>
              <a:schemeClr val="accent2"/>
            </a:solidFill>
            <a:beve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rot="-120000" flipH="1">
            <a:off x="4205789" y="3933492"/>
            <a:ext cx="4212000" cy="1093527"/>
          </a:xfrm>
          <a:prstGeom prst="straightConnector1">
            <a:avLst/>
          </a:prstGeom>
          <a:ln w="38100" cap="rnd">
            <a:solidFill>
              <a:schemeClr val="accent4">
                <a:lumMod val="60000"/>
                <a:lumOff val="40000"/>
              </a:schemeClr>
            </a:solidFill>
            <a:round/>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rot="-120000" flipV="1">
            <a:off x="4251466" y="3741886"/>
            <a:ext cx="4212000" cy="1093527"/>
          </a:xfrm>
          <a:prstGeom prst="straightConnector1">
            <a:avLst/>
          </a:prstGeom>
          <a:ln w="38100" cap="rnd">
            <a:solidFill>
              <a:schemeClr val="accent2"/>
            </a:solidFill>
            <a:round/>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6807616" y="4512613"/>
            <a:ext cx="3643996" cy="360000"/>
          </a:xfrm>
          <a:prstGeom prst="rect">
            <a:avLst/>
          </a:prstGeom>
          <a:solidFill>
            <a:schemeClr val="bg1"/>
          </a:solidFill>
        </p:spPr>
        <p:txBody>
          <a:bodyPr wrap="none" lIns="0" tIns="0" rIns="0" bIns="0" rtlCol="0" anchor="ctr" anchorCtr="0">
            <a:noAutofit/>
          </a:bodyPr>
          <a:lstStyle/>
          <a:p>
            <a:r>
              <a:rPr lang="ja-JP" altLang="en-US" sz="2400" dirty="0">
                <a:solidFill>
                  <a:srgbClr val="644080"/>
                </a:solidFill>
                <a:latin typeface="東芝 Pゴシック" panose="020B0500000000000000" pitchFamily="50" charset="-128"/>
                <a:ea typeface="東芝 Pゴシック" panose="020B0500000000000000" pitchFamily="50" charset="-128"/>
              </a:rPr>
              <a:t>要求する</a:t>
            </a:r>
            <a:r>
              <a:rPr lang="ja-JP" altLang="ja-JP" sz="2400" dirty="0">
                <a:solidFill>
                  <a:srgbClr val="644080"/>
                </a:solidFill>
                <a:latin typeface="東芝 Pゴシック" panose="020B0500000000000000" pitchFamily="50" charset="-128"/>
                <a:ea typeface="東芝 Pゴシック" panose="020B0500000000000000" pitchFamily="50" charset="-128"/>
              </a:rPr>
              <a:t>機能を</a:t>
            </a:r>
            <a:r>
              <a:rPr lang="ja-JP" altLang="en-US" sz="2400" dirty="0">
                <a:solidFill>
                  <a:srgbClr val="644080"/>
                </a:solidFill>
                <a:latin typeface="東芝 Pゴシック" panose="020B0500000000000000" pitchFamily="50" charset="-128"/>
                <a:ea typeface="東芝 Pゴシック" panose="020B0500000000000000" pitchFamily="50" charset="-128"/>
              </a:rPr>
              <a:t>実装して送信</a:t>
            </a:r>
          </a:p>
        </p:txBody>
      </p:sp>
      <p:sp>
        <p:nvSpPr>
          <p:cNvPr id="63" name="テキスト ボックス 62"/>
          <p:cNvSpPr txBox="1"/>
          <p:nvPr/>
        </p:nvSpPr>
        <p:spPr>
          <a:xfrm>
            <a:off x="6807616" y="4788608"/>
            <a:ext cx="4807451" cy="756000"/>
          </a:xfrm>
          <a:prstGeom prst="rect">
            <a:avLst/>
          </a:prstGeom>
          <a:noFill/>
        </p:spPr>
        <p:txBody>
          <a:bodyPr wrap="none" lIns="0" tIns="0" rIns="0" bIns="0" rtlCol="0" anchor="ctr" anchorCtr="0">
            <a:noAutofit/>
          </a:bodyPr>
          <a:lstStyle/>
          <a:p>
            <a:r>
              <a:rPr lang="ja-JP" altLang="ja-JP" sz="1600" dirty="0">
                <a:solidFill>
                  <a:schemeClr val="accent4"/>
                </a:solidFill>
                <a:latin typeface="東芝 Pゴシック" panose="020B0500000000000000" pitchFamily="50" charset="-128"/>
                <a:ea typeface="東芝 Pゴシック" panose="020B0500000000000000" pitchFamily="50" charset="-128"/>
              </a:rPr>
              <a:t>トラステッドコミッター</a:t>
            </a:r>
            <a:r>
              <a:rPr lang="ja-JP" altLang="en-US" sz="1600" dirty="0">
                <a:solidFill>
                  <a:schemeClr val="accent4"/>
                </a:solidFill>
                <a:latin typeface="東芝 Pゴシック" panose="020B0500000000000000" pitchFamily="50" charset="-128"/>
                <a:ea typeface="東芝 Pゴシック" panose="020B0500000000000000" pitchFamily="50" charset="-128"/>
              </a:rPr>
              <a:t>とコミュニケーションしながら、</a:t>
            </a:r>
            <a:endParaRPr lang="en-US" altLang="ja-JP" sz="1600" dirty="0">
              <a:solidFill>
                <a:schemeClr val="accent4"/>
              </a:solidFill>
              <a:latin typeface="東芝 Pゴシック" panose="020B0500000000000000" pitchFamily="50" charset="-128"/>
              <a:ea typeface="東芝 Pゴシック" panose="020B0500000000000000" pitchFamily="50" charset="-128"/>
            </a:endParaRPr>
          </a:p>
          <a:p>
            <a:r>
              <a:rPr lang="ja-JP" altLang="en-US" sz="1600" dirty="0">
                <a:solidFill>
                  <a:schemeClr val="accent4"/>
                </a:solidFill>
                <a:latin typeface="東芝 Pゴシック" panose="020B0500000000000000" pitchFamily="50" charset="-128"/>
                <a:ea typeface="東芝 Pゴシック" panose="020B0500000000000000" pitchFamily="50" charset="-128"/>
              </a:rPr>
              <a:t>コードを実装・改善する</a:t>
            </a:r>
            <a:endParaRPr lang="ja-JP" altLang="ja-JP" sz="1600" strike="sngStrike" dirty="0">
              <a:solidFill>
                <a:schemeClr val="accent4"/>
              </a:solidFill>
              <a:latin typeface="東芝 Pゴシック" panose="020B0500000000000000" pitchFamily="50" charset="-128"/>
              <a:ea typeface="東芝 Pゴシック" panose="020B0500000000000000" pitchFamily="50" charset="-128"/>
            </a:endParaRPr>
          </a:p>
        </p:txBody>
      </p:sp>
      <p:sp>
        <p:nvSpPr>
          <p:cNvPr id="64" name="正方形/長方形 63"/>
          <p:cNvSpPr/>
          <p:nvPr/>
        </p:nvSpPr>
        <p:spPr>
          <a:xfrm>
            <a:off x="632035" y="3655694"/>
            <a:ext cx="2412000" cy="792000"/>
          </a:xfrm>
          <a:prstGeom prst="rect">
            <a:avLst/>
          </a:prstGeom>
          <a:noFill/>
        </p:spPr>
        <p:txBody>
          <a:bodyPr wrap="none" lIns="0" tIns="0" rIns="0" bIns="0" anchor="ctr" anchorCtr="0">
            <a:noAutofit/>
          </a:bodyPr>
          <a:lstStyle/>
          <a:p>
            <a:r>
              <a:rPr lang="ja-JP" altLang="en-US" sz="1600" dirty="0">
                <a:solidFill>
                  <a:srgbClr val="64AFE1">
                    <a:lumMod val="75000"/>
                  </a:srgbClr>
                </a:solidFill>
                <a:latin typeface="東芝 Pゴシック" panose="020B0500000000000000" pitchFamily="50" charset="-128"/>
                <a:ea typeface="東芝 Pゴシック" panose="020B0500000000000000" pitchFamily="50" charset="-128"/>
              </a:rPr>
              <a:t>コミュニケーションされたものが</a:t>
            </a:r>
            <a:endParaRPr lang="en-US" altLang="ja-JP" sz="1600" dirty="0">
              <a:solidFill>
                <a:srgbClr val="64AFE1">
                  <a:lumMod val="75000"/>
                </a:srgbClr>
              </a:solidFill>
              <a:latin typeface="東芝 Pゴシック" panose="020B0500000000000000" pitchFamily="50" charset="-128"/>
              <a:ea typeface="東芝 Pゴシック" panose="020B0500000000000000" pitchFamily="50" charset="-128"/>
            </a:endParaRPr>
          </a:p>
          <a:p>
            <a:r>
              <a:rPr lang="ja-JP" altLang="en-US" sz="1600" dirty="0">
                <a:solidFill>
                  <a:srgbClr val="64AFE1">
                    <a:lumMod val="75000"/>
                  </a:srgbClr>
                </a:solidFill>
                <a:latin typeface="東芝 Pゴシック" panose="020B0500000000000000" pitchFamily="50" charset="-128"/>
                <a:ea typeface="東芝 Pゴシック" panose="020B0500000000000000" pitchFamily="50" charset="-128"/>
              </a:rPr>
              <a:t>受け入れ可能な機能かどうか</a:t>
            </a:r>
            <a:endParaRPr lang="en-US" altLang="ja-JP" sz="1600" dirty="0">
              <a:solidFill>
                <a:srgbClr val="64AFE1">
                  <a:lumMod val="75000"/>
                </a:srgbClr>
              </a:solidFill>
              <a:latin typeface="東芝 Pゴシック" panose="020B0500000000000000" pitchFamily="50" charset="-128"/>
              <a:ea typeface="東芝 Pゴシック" panose="020B0500000000000000" pitchFamily="50" charset="-128"/>
            </a:endParaRPr>
          </a:p>
          <a:p>
            <a:r>
              <a:rPr lang="ja-JP" altLang="en-US" sz="1600" dirty="0">
                <a:solidFill>
                  <a:srgbClr val="64AFE1">
                    <a:lumMod val="75000"/>
                  </a:srgbClr>
                </a:solidFill>
                <a:latin typeface="東芝 Pゴシック" panose="020B0500000000000000" pitchFamily="50" charset="-128"/>
                <a:ea typeface="東芝 Pゴシック" panose="020B0500000000000000" pitchFamily="50" charset="-128"/>
              </a:rPr>
              <a:t>を判断</a:t>
            </a:r>
          </a:p>
        </p:txBody>
      </p:sp>
      <p:sp>
        <p:nvSpPr>
          <p:cNvPr id="65" name="テキスト ボックス 64"/>
          <p:cNvSpPr txBox="1"/>
          <p:nvPr/>
        </p:nvSpPr>
        <p:spPr>
          <a:xfrm>
            <a:off x="4887015" y="3345254"/>
            <a:ext cx="1149303" cy="408502"/>
          </a:xfrm>
          <a:prstGeom prst="rect">
            <a:avLst/>
          </a:prstGeom>
          <a:noFill/>
        </p:spPr>
        <p:txBody>
          <a:bodyPr wrap="none" lIns="0" tIns="0" rIns="0" bIns="0" rtlCol="0" anchor="ctr" anchorCtr="0">
            <a:noAutofit/>
          </a:bodyPr>
          <a:lstStyle/>
          <a:p>
            <a:r>
              <a:rPr lang="ja-JP" altLang="en-US" sz="2400" dirty="0">
                <a:solidFill>
                  <a:srgbClr val="64AFE1">
                    <a:lumMod val="75000"/>
                  </a:srgbClr>
                </a:solidFill>
                <a:latin typeface="東芝 Pゴシック" panose="020B0500000000000000" pitchFamily="50" charset="-128"/>
                <a:ea typeface="東芝 Pゴシック" panose="020B0500000000000000" pitchFamily="50" charset="-128"/>
              </a:rPr>
              <a:t>サポート</a:t>
            </a:r>
          </a:p>
        </p:txBody>
      </p:sp>
      <p:sp>
        <p:nvSpPr>
          <p:cNvPr id="66" name="テキスト ボックス 65"/>
          <p:cNvSpPr txBox="1"/>
          <p:nvPr/>
        </p:nvSpPr>
        <p:spPr>
          <a:xfrm>
            <a:off x="630121" y="3309442"/>
            <a:ext cx="1149303" cy="329764"/>
          </a:xfrm>
          <a:prstGeom prst="rect">
            <a:avLst/>
          </a:prstGeom>
          <a:noFill/>
        </p:spPr>
        <p:txBody>
          <a:bodyPr wrap="none" lIns="0" tIns="0" rIns="0" bIns="0" rtlCol="0" anchor="ctr" anchorCtr="0">
            <a:noAutofit/>
          </a:bodyPr>
          <a:lstStyle/>
          <a:p>
            <a:r>
              <a:rPr lang="ja-JP" altLang="en-US" sz="2400" dirty="0">
                <a:solidFill>
                  <a:srgbClr val="64AFE1">
                    <a:lumMod val="75000"/>
                  </a:srgbClr>
                </a:solidFill>
                <a:latin typeface="東芝 Pゴシック" panose="020B0500000000000000" pitchFamily="50" charset="-128"/>
                <a:ea typeface="東芝 Pゴシック" panose="020B0500000000000000" pitchFamily="50" charset="-128"/>
              </a:rPr>
              <a:t>ジャッジ</a:t>
            </a:r>
          </a:p>
        </p:txBody>
      </p:sp>
      <p:sp>
        <p:nvSpPr>
          <p:cNvPr id="53" name="角丸四角形 52"/>
          <p:cNvSpPr/>
          <p:nvPr/>
        </p:nvSpPr>
        <p:spPr>
          <a:xfrm>
            <a:off x="7753028" y="1092851"/>
            <a:ext cx="2880000" cy="432000"/>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r>
              <a:rPr lang="ja-JP" altLang="en-US" sz="2400" b="1" dirty="0">
                <a:solidFill>
                  <a:srgbClr val="FFFFFF"/>
                </a:solidFill>
                <a:latin typeface="東芝 Pゴシック" panose="020B0500000000000000" pitchFamily="50" charset="-128"/>
                <a:ea typeface="東芝 Pゴシック" panose="020B0500000000000000" pitchFamily="50" charset="-128"/>
              </a:rPr>
              <a:t> </a:t>
            </a:r>
            <a:r>
              <a:rPr lang="en-US" altLang="ja-JP" sz="2400" b="1" dirty="0">
                <a:solidFill>
                  <a:srgbClr val="FFFFFF"/>
                </a:solidFill>
                <a:latin typeface="東芝 Pゴシック" panose="020B0500000000000000" pitchFamily="50" charset="-128"/>
                <a:ea typeface="東芝 Pゴシック" panose="020B0500000000000000" pitchFamily="50" charset="-128"/>
              </a:rPr>
              <a:t>B</a:t>
            </a:r>
            <a:r>
              <a:rPr lang="ja-JP" altLang="en-US" sz="2400" dirty="0">
                <a:solidFill>
                  <a:srgbClr val="FFFFFF"/>
                </a:solidFill>
                <a:latin typeface="東芝 Pゴシック" panose="020B0500000000000000" pitchFamily="50" charset="-128"/>
                <a:ea typeface="東芝 Pゴシック" panose="020B0500000000000000" pitchFamily="50" charset="-128"/>
              </a:rPr>
              <a:t> </a:t>
            </a:r>
            <a:r>
              <a:rPr lang="en-US" altLang="ja-JP" sz="2400" dirty="0">
                <a:solidFill>
                  <a:srgbClr val="FFFFFF"/>
                </a:solidFill>
                <a:latin typeface="東芝 Pゴシック" panose="020B0500000000000000" pitchFamily="50" charset="-128"/>
                <a:ea typeface="東芝 Pゴシック" panose="020B0500000000000000" pitchFamily="50" charset="-128"/>
              </a:rPr>
              <a:t>〔</a:t>
            </a:r>
            <a:r>
              <a:rPr lang="ja-JP" altLang="en-US" sz="2400" dirty="0">
                <a:solidFill>
                  <a:srgbClr val="FFFFFF"/>
                </a:solidFill>
                <a:latin typeface="東芝 Pゴシック" panose="020B0500000000000000" pitchFamily="50" charset="-128"/>
                <a:ea typeface="東芝 Pゴシック" panose="020B0500000000000000" pitchFamily="50" charset="-128"/>
              </a:rPr>
              <a:t>ゲスト</a:t>
            </a:r>
            <a:r>
              <a:rPr lang="en-US" altLang="ja-JP" sz="2400" dirty="0">
                <a:solidFill>
                  <a:srgbClr val="FFFFFF"/>
                </a:solidFill>
                <a:latin typeface="東芝 Pゴシック" panose="020B0500000000000000" pitchFamily="50" charset="-128"/>
                <a:ea typeface="東芝 Pゴシック" panose="020B0500000000000000" pitchFamily="50" charset="-128"/>
              </a:rPr>
              <a:t>〕</a:t>
            </a:r>
            <a:endParaRPr lang="ja-JP" altLang="en-US" sz="2400" dirty="0">
              <a:solidFill>
                <a:srgbClr val="FFFFFF"/>
              </a:solidFill>
              <a:latin typeface="東芝 Pゴシック" panose="020B0500000000000000" pitchFamily="50" charset="-128"/>
              <a:ea typeface="東芝 Pゴシック" panose="020B0500000000000000" pitchFamily="50" charset="-128"/>
            </a:endParaRPr>
          </a:p>
        </p:txBody>
      </p:sp>
      <p:sp>
        <p:nvSpPr>
          <p:cNvPr id="67" name="角丸四角形 66"/>
          <p:cNvSpPr/>
          <p:nvPr/>
        </p:nvSpPr>
        <p:spPr>
          <a:xfrm>
            <a:off x="2071136" y="1092851"/>
            <a:ext cx="2880000" cy="432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r>
              <a:rPr lang="ja-JP" altLang="en-US" sz="2400" b="1" dirty="0">
                <a:solidFill>
                  <a:srgbClr val="FFFFFF"/>
                </a:solidFill>
                <a:latin typeface="東芝 Pゴシック" panose="020B0500000000000000" pitchFamily="50" charset="-128"/>
                <a:ea typeface="東芝 Pゴシック" panose="020B0500000000000000" pitchFamily="50" charset="-128"/>
              </a:rPr>
              <a:t> </a:t>
            </a:r>
            <a:r>
              <a:rPr lang="en-US" altLang="ja-JP" sz="2400" b="1" dirty="0">
                <a:solidFill>
                  <a:srgbClr val="FFFFFF"/>
                </a:solidFill>
                <a:latin typeface="東芝 Pゴシック" panose="020B0500000000000000" pitchFamily="50" charset="-128"/>
                <a:ea typeface="東芝 Pゴシック" panose="020B0500000000000000" pitchFamily="50" charset="-128"/>
              </a:rPr>
              <a:t>A</a:t>
            </a:r>
            <a:r>
              <a:rPr lang="ja-JP" altLang="en-US" sz="2400" dirty="0">
                <a:solidFill>
                  <a:srgbClr val="FFFFFF"/>
                </a:solidFill>
                <a:latin typeface="東芝 Pゴシック" panose="020B0500000000000000" pitchFamily="50" charset="-128"/>
                <a:ea typeface="東芝 Pゴシック" panose="020B0500000000000000" pitchFamily="50" charset="-128"/>
              </a:rPr>
              <a:t> </a:t>
            </a:r>
            <a:r>
              <a:rPr lang="en-US" altLang="ja-JP" sz="2400" dirty="0">
                <a:solidFill>
                  <a:srgbClr val="FFFFFF"/>
                </a:solidFill>
                <a:latin typeface="東芝 Pゴシック" panose="020B0500000000000000" pitchFamily="50" charset="-128"/>
                <a:ea typeface="東芝 Pゴシック" panose="020B0500000000000000" pitchFamily="50" charset="-128"/>
              </a:rPr>
              <a:t>〔</a:t>
            </a:r>
            <a:r>
              <a:rPr lang="ja-JP" altLang="en-US" sz="2400" dirty="0">
                <a:solidFill>
                  <a:srgbClr val="FFFFFF"/>
                </a:solidFill>
                <a:latin typeface="東芝 Pゴシック" panose="020B0500000000000000" pitchFamily="50" charset="-128"/>
                <a:ea typeface="東芝 Pゴシック" panose="020B0500000000000000" pitchFamily="50" charset="-128"/>
              </a:rPr>
              <a:t>ホスト</a:t>
            </a:r>
            <a:r>
              <a:rPr lang="en-US" altLang="ja-JP" sz="2400" dirty="0">
                <a:solidFill>
                  <a:srgbClr val="FFFFFF"/>
                </a:solidFill>
                <a:latin typeface="東芝 Pゴシック" panose="020B0500000000000000" pitchFamily="50" charset="-128"/>
                <a:ea typeface="東芝 Pゴシック" panose="020B0500000000000000" pitchFamily="50" charset="-128"/>
              </a:rPr>
              <a:t>〕</a:t>
            </a:r>
            <a:endParaRPr lang="ja-JP" altLang="en-US" sz="2400" dirty="0">
              <a:solidFill>
                <a:srgbClr val="FFFFFF"/>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1255134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角丸四角形 53"/>
          <p:cNvSpPr/>
          <p:nvPr/>
        </p:nvSpPr>
        <p:spPr>
          <a:xfrm>
            <a:off x="6158142" y="1310194"/>
            <a:ext cx="5544000" cy="3960000"/>
          </a:xfrm>
          <a:prstGeom prst="roundRect">
            <a:avLst>
              <a:gd name="adj" fmla="val 3112"/>
            </a:avLst>
          </a:prstGeom>
          <a:noFill/>
          <a:ln w="444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55" name="角丸四角形 54"/>
          <p:cNvSpPr/>
          <p:nvPr/>
        </p:nvSpPr>
        <p:spPr>
          <a:xfrm>
            <a:off x="487136" y="1310194"/>
            <a:ext cx="5544000" cy="3960000"/>
          </a:xfrm>
          <a:prstGeom prst="roundRect">
            <a:avLst>
              <a:gd name="adj" fmla="val 3112"/>
            </a:avLst>
          </a:prstGeom>
          <a:noFill/>
          <a:ln w="444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1-4</a:t>
            </a:r>
            <a:r>
              <a:rPr lang="ja-JP" altLang="en-US" sz="2800" dirty="0">
                <a:latin typeface="東芝 Pゴシック" panose="020B0500000000000000" pitchFamily="50" charset="-128"/>
                <a:ea typeface="東芝 Pゴシック" panose="020B0500000000000000" pitchFamily="50" charset="-128"/>
              </a:rPr>
              <a:t>　</a:t>
            </a:r>
            <a:r>
              <a:rPr lang="ja-JP" altLang="ja-JP" sz="3200" dirty="0">
                <a:latin typeface="Toshiba Sans" panose="020B0503030403020204" pitchFamily="34" charset="0"/>
                <a:ea typeface="東芝 Pゴシック" panose="020B0500000000000000" pitchFamily="50" charset="-128"/>
              </a:rPr>
              <a:t>InnerSource</a:t>
            </a:r>
            <a:r>
              <a:rPr lang="en-US" altLang="ja-JP" sz="2800" dirty="0">
                <a:latin typeface="東芝 Pゴシック" panose="020B0500000000000000" pitchFamily="50" charset="-128"/>
                <a:ea typeface="東芝 Pゴシック" panose="020B0500000000000000" pitchFamily="50" charset="-128"/>
              </a:rPr>
              <a:t> </a:t>
            </a:r>
            <a:r>
              <a:rPr lang="ja-JP" altLang="en-US" sz="2800" dirty="0">
                <a:latin typeface="東芝 Pゴシック" panose="020B0500000000000000" pitchFamily="50" charset="-128"/>
                <a:ea typeface="東芝 Pゴシック" panose="020B0500000000000000" pitchFamily="50" charset="-128"/>
              </a:rPr>
              <a:t>におけるメリット</a:t>
            </a:r>
          </a:p>
        </p:txBody>
      </p:sp>
      <p:sp>
        <p:nvSpPr>
          <p:cNvPr id="58" name="角丸四角形 57"/>
          <p:cNvSpPr/>
          <p:nvPr/>
        </p:nvSpPr>
        <p:spPr>
          <a:xfrm>
            <a:off x="7490142" y="1092851"/>
            <a:ext cx="2880000" cy="432000"/>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r>
              <a:rPr lang="ja-JP" altLang="en-US" sz="2400" b="1" dirty="0">
                <a:solidFill>
                  <a:srgbClr val="FFFFFF"/>
                </a:solidFill>
                <a:latin typeface="東芝 Pゴシック" panose="020B0500000000000000" pitchFamily="50" charset="-128"/>
                <a:ea typeface="東芝 Pゴシック" panose="020B0500000000000000" pitchFamily="50" charset="-128"/>
              </a:rPr>
              <a:t> </a:t>
            </a:r>
            <a:r>
              <a:rPr lang="en-US" altLang="ja-JP" sz="2400" b="1" dirty="0">
                <a:solidFill>
                  <a:srgbClr val="FFFFFF"/>
                </a:solidFill>
                <a:latin typeface="東芝 Pゴシック" panose="020B0500000000000000" pitchFamily="50" charset="-128"/>
                <a:ea typeface="東芝 Pゴシック" panose="020B0500000000000000" pitchFamily="50" charset="-128"/>
              </a:rPr>
              <a:t>B</a:t>
            </a:r>
            <a:r>
              <a:rPr lang="ja-JP" altLang="en-US" sz="2400" dirty="0">
                <a:solidFill>
                  <a:srgbClr val="FFFFFF"/>
                </a:solidFill>
                <a:latin typeface="東芝 Pゴシック" panose="020B0500000000000000" pitchFamily="50" charset="-128"/>
                <a:ea typeface="東芝 Pゴシック" panose="020B0500000000000000" pitchFamily="50" charset="-128"/>
              </a:rPr>
              <a:t> </a:t>
            </a:r>
            <a:r>
              <a:rPr lang="en-US" altLang="ja-JP" sz="2400" dirty="0">
                <a:solidFill>
                  <a:srgbClr val="FFFFFF"/>
                </a:solidFill>
                <a:latin typeface="東芝 Pゴシック" panose="020B0500000000000000" pitchFamily="50" charset="-128"/>
                <a:ea typeface="東芝 Pゴシック" panose="020B0500000000000000" pitchFamily="50" charset="-128"/>
              </a:rPr>
              <a:t>〔</a:t>
            </a:r>
            <a:r>
              <a:rPr lang="ja-JP" altLang="en-US" sz="2400" dirty="0">
                <a:solidFill>
                  <a:srgbClr val="FFFFFF"/>
                </a:solidFill>
                <a:latin typeface="東芝 Pゴシック" panose="020B0500000000000000" pitchFamily="50" charset="-128"/>
                <a:ea typeface="東芝 Pゴシック" panose="020B0500000000000000" pitchFamily="50" charset="-128"/>
              </a:rPr>
              <a:t>ゲスト</a:t>
            </a:r>
            <a:r>
              <a:rPr lang="en-US" altLang="ja-JP" sz="2400" dirty="0">
                <a:solidFill>
                  <a:srgbClr val="FFFFFF"/>
                </a:solidFill>
                <a:latin typeface="東芝 Pゴシック" panose="020B0500000000000000" pitchFamily="50" charset="-128"/>
                <a:ea typeface="東芝 Pゴシック" panose="020B0500000000000000" pitchFamily="50" charset="-128"/>
              </a:rPr>
              <a:t>〕</a:t>
            </a:r>
            <a:endParaRPr lang="ja-JP" altLang="en-US" sz="2400" dirty="0">
              <a:solidFill>
                <a:srgbClr val="FFFFFF"/>
              </a:solidFill>
              <a:latin typeface="東芝 Pゴシック" panose="020B0500000000000000" pitchFamily="50" charset="-128"/>
              <a:ea typeface="東芝 Pゴシック" panose="020B0500000000000000" pitchFamily="50" charset="-128"/>
            </a:endParaRPr>
          </a:p>
        </p:txBody>
      </p:sp>
      <p:sp>
        <p:nvSpPr>
          <p:cNvPr id="59" name="角丸四角形 58"/>
          <p:cNvSpPr/>
          <p:nvPr/>
        </p:nvSpPr>
        <p:spPr>
          <a:xfrm>
            <a:off x="1819136" y="1092851"/>
            <a:ext cx="2880000" cy="432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r>
              <a:rPr lang="ja-JP" altLang="en-US" sz="2400" b="1" dirty="0">
                <a:solidFill>
                  <a:srgbClr val="FFFFFF"/>
                </a:solidFill>
                <a:latin typeface="東芝 Pゴシック" panose="020B0500000000000000" pitchFamily="50" charset="-128"/>
                <a:ea typeface="東芝 Pゴシック" panose="020B0500000000000000" pitchFamily="50" charset="-128"/>
              </a:rPr>
              <a:t> </a:t>
            </a:r>
            <a:r>
              <a:rPr lang="en-US" altLang="ja-JP" sz="2400" b="1" dirty="0">
                <a:solidFill>
                  <a:srgbClr val="FFFFFF"/>
                </a:solidFill>
                <a:latin typeface="東芝 Pゴシック" panose="020B0500000000000000" pitchFamily="50" charset="-128"/>
                <a:ea typeface="東芝 Pゴシック" panose="020B0500000000000000" pitchFamily="50" charset="-128"/>
              </a:rPr>
              <a:t>A</a:t>
            </a:r>
            <a:r>
              <a:rPr lang="ja-JP" altLang="en-US" sz="2400" dirty="0">
                <a:solidFill>
                  <a:srgbClr val="FFFFFF"/>
                </a:solidFill>
                <a:latin typeface="東芝 Pゴシック" panose="020B0500000000000000" pitchFamily="50" charset="-128"/>
                <a:ea typeface="東芝 Pゴシック" panose="020B0500000000000000" pitchFamily="50" charset="-128"/>
              </a:rPr>
              <a:t> </a:t>
            </a:r>
            <a:r>
              <a:rPr lang="en-US" altLang="ja-JP" sz="2400" dirty="0">
                <a:solidFill>
                  <a:srgbClr val="FFFFFF"/>
                </a:solidFill>
                <a:latin typeface="東芝 Pゴシック" panose="020B0500000000000000" pitchFamily="50" charset="-128"/>
                <a:ea typeface="東芝 Pゴシック" panose="020B0500000000000000" pitchFamily="50" charset="-128"/>
              </a:rPr>
              <a:t>〔</a:t>
            </a:r>
            <a:r>
              <a:rPr lang="ja-JP" altLang="en-US" sz="2400" dirty="0">
                <a:solidFill>
                  <a:srgbClr val="FFFFFF"/>
                </a:solidFill>
                <a:latin typeface="東芝 Pゴシック" panose="020B0500000000000000" pitchFamily="50" charset="-128"/>
                <a:ea typeface="東芝 Pゴシック" panose="020B0500000000000000" pitchFamily="50" charset="-128"/>
              </a:rPr>
              <a:t>ホスト</a:t>
            </a:r>
            <a:r>
              <a:rPr lang="en-US" altLang="ja-JP" sz="2400" dirty="0">
                <a:solidFill>
                  <a:srgbClr val="FFFFFF"/>
                </a:solidFill>
                <a:latin typeface="東芝 Pゴシック" panose="020B0500000000000000" pitchFamily="50" charset="-128"/>
                <a:ea typeface="東芝 Pゴシック" panose="020B0500000000000000" pitchFamily="50" charset="-128"/>
              </a:rPr>
              <a:t>〕</a:t>
            </a:r>
            <a:endParaRPr lang="ja-JP" altLang="en-US" sz="2400" dirty="0">
              <a:solidFill>
                <a:srgbClr val="FFFFFF"/>
              </a:solidFill>
              <a:latin typeface="東芝 Pゴシック" panose="020B0500000000000000" pitchFamily="50" charset="-128"/>
              <a:ea typeface="東芝 Pゴシック" panose="020B0500000000000000" pitchFamily="50" charset="-128"/>
            </a:endParaRPr>
          </a:p>
        </p:txBody>
      </p:sp>
      <p:sp>
        <p:nvSpPr>
          <p:cNvPr id="67" name="テキスト プレースホルダー 1"/>
          <p:cNvSpPr txBox="1">
            <a:spLocks/>
          </p:cNvSpPr>
          <p:nvPr/>
        </p:nvSpPr>
        <p:spPr>
          <a:xfrm>
            <a:off x="0" y="5507966"/>
            <a:ext cx="12192000" cy="864000"/>
          </a:xfrm>
          <a:prstGeom prst="rect">
            <a:avLst/>
          </a:prstGeom>
          <a:solidFill>
            <a:srgbClr val="0064D2"/>
          </a:solidFill>
        </p:spPr>
        <p:txBody>
          <a:bodyPr wrap="square" lIns="0" tIns="0" rIns="0" bIns="0" anchor="ctr" anchorCtr="0">
            <a:noAutofit/>
          </a:bodyPr>
          <a:lstStyle>
            <a:lvl1pPr marL="0" indent="0" algn="ctr" defTabSz="914400" rtl="0" eaLnBrk="1" latinLnBrk="0" hangingPunct="1">
              <a:lnSpc>
                <a:spcPct val="100000"/>
              </a:lnSpc>
              <a:spcBef>
                <a:spcPts val="0"/>
              </a:spcBef>
              <a:buFontTx/>
              <a:buNone/>
              <a:defRPr kumimoji="1" sz="2600" b="1" kern="1200">
                <a:solidFill>
                  <a:schemeClr val="bg1"/>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ja-JP" sz="2400" dirty="0">
                <a:latin typeface="東芝 Pゴシック" panose="020B0500000000000000" pitchFamily="50" charset="-128"/>
                <a:ea typeface="東芝 Pゴシック" panose="020B0500000000000000" pitchFamily="50" charset="-128"/>
              </a:rPr>
              <a:t>誰もが利用可能な場所で</a:t>
            </a:r>
            <a:r>
              <a:rPr lang="ja-JP" altLang="en-US" sz="2400" dirty="0">
                <a:latin typeface="東芝 Pゴシック" panose="020B0500000000000000" pitchFamily="50" charset="-128"/>
                <a:ea typeface="東芝 Pゴシック" panose="020B0500000000000000" pitchFamily="50" charset="-128"/>
              </a:rPr>
              <a:t>共通課題</a:t>
            </a:r>
            <a:r>
              <a:rPr lang="ja-JP" altLang="ja-JP" sz="2400" dirty="0">
                <a:latin typeface="東芝 Pゴシック" panose="020B0500000000000000" pitchFamily="50" charset="-128"/>
                <a:ea typeface="東芝 Pゴシック" panose="020B0500000000000000" pitchFamily="50" charset="-128"/>
              </a:rPr>
              <a:t>に対する解決策を</a:t>
            </a:r>
            <a:endParaRPr lang="en-US" altLang="ja-JP" sz="2400" dirty="0">
              <a:latin typeface="東芝 Pゴシック" panose="020B0500000000000000" pitchFamily="50" charset="-128"/>
              <a:ea typeface="東芝 Pゴシック" panose="020B0500000000000000" pitchFamily="50" charset="-128"/>
            </a:endParaRPr>
          </a:p>
          <a:p>
            <a:r>
              <a:rPr lang="ja-JP" altLang="ja-JP" sz="2400" dirty="0">
                <a:latin typeface="東芝 Pゴシック" panose="020B0500000000000000" pitchFamily="50" charset="-128"/>
                <a:ea typeface="東芝 Pゴシック" panose="020B0500000000000000" pitchFamily="50" charset="-128"/>
              </a:rPr>
              <a:t>会社全体で共有できることは、会社にとっても有効</a:t>
            </a:r>
          </a:p>
        </p:txBody>
      </p:sp>
      <p:grpSp>
        <p:nvGrpSpPr>
          <p:cNvPr id="70" name="グループ化 69"/>
          <p:cNvGrpSpPr>
            <a:grpSpLocks noChangeAspect="1"/>
          </p:cNvGrpSpPr>
          <p:nvPr/>
        </p:nvGrpSpPr>
        <p:grpSpPr>
          <a:xfrm>
            <a:off x="8194222" y="3308915"/>
            <a:ext cx="1605641" cy="1728000"/>
            <a:chOff x="5607050" y="1830388"/>
            <a:chExt cx="687388" cy="739775"/>
          </a:xfrm>
          <a:solidFill>
            <a:schemeClr val="accent4"/>
          </a:solidFill>
        </p:grpSpPr>
        <p:sp>
          <p:nvSpPr>
            <p:cNvPr id="78" name="Oval 33"/>
            <p:cNvSpPr>
              <a:spLocks noChangeArrowheads="1"/>
            </p:cNvSpPr>
            <p:nvPr/>
          </p:nvSpPr>
          <p:spPr bwMode="auto">
            <a:xfrm>
              <a:off x="5902325"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9" name="Oval 34"/>
            <p:cNvSpPr>
              <a:spLocks noChangeArrowheads="1"/>
            </p:cNvSpPr>
            <p:nvPr/>
          </p:nvSpPr>
          <p:spPr bwMode="auto">
            <a:xfrm>
              <a:off x="5994400" y="2081213"/>
              <a:ext cx="30163"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0" name="Freeform 63"/>
            <p:cNvSpPr>
              <a:spLocks noEditPoints="1"/>
            </p:cNvSpPr>
            <p:nvPr/>
          </p:nvSpPr>
          <p:spPr bwMode="auto">
            <a:xfrm>
              <a:off x="5919788" y="2163763"/>
              <a:ext cx="87313" cy="46038"/>
            </a:xfrm>
            <a:custGeom>
              <a:avLst/>
              <a:gdLst>
                <a:gd name="T0" fmla="*/ 33 w 33"/>
                <a:gd name="T1" fmla="*/ 3 h 18"/>
                <a:gd name="T2" fmla="*/ 30 w 33"/>
                <a:gd name="T3" fmla="*/ 0 h 18"/>
                <a:gd name="T4" fmla="*/ 3 w 33"/>
                <a:gd name="T5" fmla="*/ 0 h 18"/>
                <a:gd name="T6" fmla="*/ 0 w 33"/>
                <a:gd name="T7" fmla="*/ 3 h 18"/>
                <a:gd name="T8" fmla="*/ 17 w 33"/>
                <a:gd name="T9" fmla="*/ 18 h 18"/>
                <a:gd name="T10" fmla="*/ 33 w 33"/>
                <a:gd name="T11" fmla="*/ 3 h 18"/>
                <a:gd name="T12" fmla="*/ 27 w 33"/>
                <a:gd name="T13" fmla="*/ 6 h 18"/>
                <a:gd name="T14" fmla="*/ 17 w 33"/>
                <a:gd name="T15" fmla="*/ 12 h 18"/>
                <a:gd name="T16" fmla="*/ 7 w 33"/>
                <a:gd name="T17" fmla="*/ 6 h 18"/>
                <a:gd name="T18" fmla="*/ 27 w 33"/>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
                  <a:moveTo>
                    <a:pt x="33" y="3"/>
                  </a:moveTo>
                  <a:cubicBezTo>
                    <a:pt x="33" y="1"/>
                    <a:pt x="32" y="0"/>
                    <a:pt x="30" y="0"/>
                  </a:cubicBezTo>
                  <a:cubicBezTo>
                    <a:pt x="3" y="0"/>
                    <a:pt x="3" y="0"/>
                    <a:pt x="3" y="0"/>
                  </a:cubicBezTo>
                  <a:cubicBezTo>
                    <a:pt x="1" y="0"/>
                    <a:pt x="0" y="1"/>
                    <a:pt x="0" y="3"/>
                  </a:cubicBezTo>
                  <a:cubicBezTo>
                    <a:pt x="0" y="11"/>
                    <a:pt x="7" y="18"/>
                    <a:pt x="17" y="18"/>
                  </a:cubicBezTo>
                  <a:cubicBezTo>
                    <a:pt x="26" y="18"/>
                    <a:pt x="33" y="11"/>
                    <a:pt x="33" y="3"/>
                  </a:cubicBezTo>
                  <a:close/>
                  <a:moveTo>
                    <a:pt x="27" y="6"/>
                  </a:moveTo>
                  <a:cubicBezTo>
                    <a:pt x="25" y="10"/>
                    <a:pt x="21" y="12"/>
                    <a:pt x="17" y="12"/>
                  </a:cubicBezTo>
                  <a:cubicBezTo>
                    <a:pt x="12" y="12"/>
                    <a:pt x="8" y="10"/>
                    <a:pt x="7" y="6"/>
                  </a:cubicBezTo>
                  <a:lnTo>
                    <a:pt x="2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1" name="Freeform 147"/>
            <p:cNvSpPr>
              <a:spLocks/>
            </p:cNvSpPr>
            <p:nvPr/>
          </p:nvSpPr>
          <p:spPr bwMode="auto">
            <a:xfrm>
              <a:off x="6224588" y="1830388"/>
              <a:ext cx="69850" cy="117475"/>
            </a:xfrm>
            <a:custGeom>
              <a:avLst/>
              <a:gdLst>
                <a:gd name="T0" fmla="*/ 17 w 27"/>
                <a:gd name="T1" fmla="*/ 0 h 45"/>
                <a:gd name="T2" fmla="*/ 5 w 27"/>
                <a:gd name="T3" fmla="*/ 9 h 45"/>
                <a:gd name="T4" fmla="*/ 0 w 27"/>
                <a:gd name="T5" fmla="*/ 45 h 45"/>
                <a:gd name="T6" fmla="*/ 23 w 27"/>
                <a:gd name="T7" fmla="*/ 17 h 45"/>
                <a:gd name="T8" fmla="*/ 26 w 27"/>
                <a:gd name="T9" fmla="*/ 12 h 45"/>
                <a:gd name="T10" fmla="*/ 17 w 27"/>
                <a:gd name="T11" fmla="*/ 0 h 45"/>
              </a:gdLst>
              <a:ahLst/>
              <a:cxnLst>
                <a:cxn ang="0">
                  <a:pos x="T0" y="T1"/>
                </a:cxn>
                <a:cxn ang="0">
                  <a:pos x="T2" y="T3"/>
                </a:cxn>
                <a:cxn ang="0">
                  <a:pos x="T4" y="T5"/>
                </a:cxn>
                <a:cxn ang="0">
                  <a:pos x="T6" y="T7"/>
                </a:cxn>
                <a:cxn ang="0">
                  <a:pos x="T8" y="T9"/>
                </a:cxn>
                <a:cxn ang="0">
                  <a:pos x="T10" y="T11"/>
                </a:cxn>
              </a:cxnLst>
              <a:rect l="0" t="0" r="r" b="b"/>
              <a:pathLst>
                <a:path w="27" h="45">
                  <a:moveTo>
                    <a:pt x="17" y="0"/>
                  </a:moveTo>
                  <a:cubicBezTo>
                    <a:pt x="11" y="0"/>
                    <a:pt x="6" y="4"/>
                    <a:pt x="5" y="9"/>
                  </a:cubicBezTo>
                  <a:cubicBezTo>
                    <a:pt x="0" y="45"/>
                    <a:pt x="0" y="45"/>
                    <a:pt x="0" y="45"/>
                  </a:cubicBezTo>
                  <a:cubicBezTo>
                    <a:pt x="23" y="17"/>
                    <a:pt x="23" y="17"/>
                    <a:pt x="23" y="17"/>
                  </a:cubicBezTo>
                  <a:cubicBezTo>
                    <a:pt x="25" y="16"/>
                    <a:pt x="26" y="14"/>
                    <a:pt x="26" y="12"/>
                  </a:cubicBezTo>
                  <a:cubicBezTo>
                    <a:pt x="27" y="6"/>
                    <a:pt x="23" y="1"/>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2" name="Freeform 148"/>
            <p:cNvSpPr>
              <a:spLocks/>
            </p:cNvSpPr>
            <p:nvPr/>
          </p:nvSpPr>
          <p:spPr bwMode="auto">
            <a:xfrm>
              <a:off x="6188075" y="1958976"/>
              <a:ext cx="44450" cy="46038"/>
            </a:xfrm>
            <a:custGeom>
              <a:avLst/>
              <a:gdLst>
                <a:gd name="T0" fmla="*/ 5 w 17"/>
                <a:gd name="T1" fmla="*/ 16 h 18"/>
                <a:gd name="T2" fmla="*/ 15 w 17"/>
                <a:gd name="T3" fmla="*/ 12 h 18"/>
                <a:gd name="T4" fmla="*/ 11 w 17"/>
                <a:gd name="T5" fmla="*/ 2 h 18"/>
                <a:gd name="T6" fmla="*/ 1 w 17"/>
                <a:gd name="T7" fmla="*/ 6 h 18"/>
                <a:gd name="T8" fmla="*/ 5 w 17"/>
                <a:gd name="T9" fmla="*/ 16 h 18"/>
              </a:gdLst>
              <a:ahLst/>
              <a:cxnLst>
                <a:cxn ang="0">
                  <a:pos x="T0" y="T1"/>
                </a:cxn>
                <a:cxn ang="0">
                  <a:pos x="T2" y="T3"/>
                </a:cxn>
                <a:cxn ang="0">
                  <a:pos x="T4" y="T5"/>
                </a:cxn>
                <a:cxn ang="0">
                  <a:pos x="T6" y="T7"/>
                </a:cxn>
                <a:cxn ang="0">
                  <a:pos x="T8" y="T9"/>
                </a:cxn>
              </a:cxnLst>
              <a:rect l="0" t="0" r="r" b="b"/>
              <a:pathLst>
                <a:path w="17" h="18">
                  <a:moveTo>
                    <a:pt x="5" y="16"/>
                  </a:moveTo>
                  <a:cubicBezTo>
                    <a:pt x="9" y="18"/>
                    <a:pt x="14" y="16"/>
                    <a:pt x="15" y="12"/>
                  </a:cubicBezTo>
                  <a:cubicBezTo>
                    <a:pt x="17" y="8"/>
                    <a:pt x="15" y="4"/>
                    <a:pt x="11" y="2"/>
                  </a:cubicBezTo>
                  <a:cubicBezTo>
                    <a:pt x="8" y="0"/>
                    <a:pt x="3" y="2"/>
                    <a:pt x="1" y="6"/>
                  </a:cubicBezTo>
                  <a:cubicBezTo>
                    <a:pt x="0" y="10"/>
                    <a:pt x="1" y="14"/>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3" name="Freeform 173"/>
            <p:cNvSpPr>
              <a:spLocks noEditPoints="1"/>
            </p:cNvSpPr>
            <p:nvPr/>
          </p:nvSpPr>
          <p:spPr bwMode="auto">
            <a:xfrm>
              <a:off x="5607050" y="1900238"/>
              <a:ext cx="622300" cy="669925"/>
            </a:xfrm>
            <a:custGeom>
              <a:avLst/>
              <a:gdLst>
                <a:gd name="T0" fmla="*/ 53 w 238"/>
                <a:gd name="T1" fmla="*/ 252 h 255"/>
                <a:gd name="T2" fmla="*/ 59 w 238"/>
                <a:gd name="T3" fmla="*/ 244 h 255"/>
                <a:gd name="T4" fmla="*/ 101 w 238"/>
                <a:gd name="T5" fmla="*/ 183 h 255"/>
                <a:gd name="T6" fmla="*/ 106 w 238"/>
                <a:gd name="T7" fmla="*/ 213 h 255"/>
                <a:gd name="T8" fmla="*/ 137 w 238"/>
                <a:gd name="T9" fmla="*/ 209 h 255"/>
                <a:gd name="T10" fmla="*/ 165 w 238"/>
                <a:gd name="T11" fmla="*/ 212 h 255"/>
                <a:gd name="T12" fmla="*/ 168 w 238"/>
                <a:gd name="T13" fmla="*/ 182 h 255"/>
                <a:gd name="T14" fmla="*/ 232 w 238"/>
                <a:gd name="T15" fmla="*/ 244 h 255"/>
                <a:gd name="T16" fmla="*/ 174 w 238"/>
                <a:gd name="T17" fmla="*/ 177 h 255"/>
                <a:gd name="T18" fmla="*/ 164 w 238"/>
                <a:gd name="T19" fmla="*/ 163 h 255"/>
                <a:gd name="T20" fmla="*/ 157 w 238"/>
                <a:gd name="T21" fmla="*/ 155 h 255"/>
                <a:gd name="T22" fmla="*/ 186 w 238"/>
                <a:gd name="T23" fmla="*/ 165 h 255"/>
                <a:gd name="T24" fmla="*/ 214 w 238"/>
                <a:gd name="T25" fmla="*/ 171 h 255"/>
                <a:gd name="T26" fmla="*/ 195 w 238"/>
                <a:gd name="T27" fmla="*/ 69 h 255"/>
                <a:gd name="T28" fmla="*/ 79 w 238"/>
                <a:gd name="T29" fmla="*/ 51 h 255"/>
                <a:gd name="T30" fmla="*/ 116 w 238"/>
                <a:gd name="T31" fmla="*/ 140 h 255"/>
                <a:gd name="T32" fmla="*/ 112 w 238"/>
                <a:gd name="T33" fmla="*/ 161 h 255"/>
                <a:gd name="T34" fmla="*/ 106 w 238"/>
                <a:gd name="T35" fmla="*/ 174 h 255"/>
                <a:gd name="T36" fmla="*/ 53 w 238"/>
                <a:gd name="T37" fmla="*/ 194 h 255"/>
                <a:gd name="T38" fmla="*/ 60 w 238"/>
                <a:gd name="T39" fmla="*/ 170 h 255"/>
                <a:gd name="T40" fmla="*/ 64 w 238"/>
                <a:gd name="T41" fmla="*/ 140 h 255"/>
                <a:gd name="T42" fmla="*/ 44 w 238"/>
                <a:gd name="T43" fmla="*/ 126 h 255"/>
                <a:gd name="T44" fmla="*/ 22 w 238"/>
                <a:gd name="T45" fmla="*/ 96 h 255"/>
                <a:gd name="T46" fmla="*/ 1 w 238"/>
                <a:gd name="T47" fmla="*/ 139 h 255"/>
                <a:gd name="T48" fmla="*/ 20 w 238"/>
                <a:gd name="T49" fmla="*/ 180 h 255"/>
                <a:gd name="T50" fmla="*/ 6 w 238"/>
                <a:gd name="T51" fmla="*/ 251 h 255"/>
                <a:gd name="T52" fmla="*/ 14 w 238"/>
                <a:gd name="T53" fmla="*/ 200 h 255"/>
                <a:gd name="T54" fmla="*/ 93 w 238"/>
                <a:gd name="T55" fmla="*/ 95 h 255"/>
                <a:gd name="T56" fmla="*/ 180 w 238"/>
                <a:gd name="T57" fmla="*/ 68 h 255"/>
                <a:gd name="T58" fmla="*/ 151 w 238"/>
                <a:gd name="T59" fmla="*/ 155 h 255"/>
                <a:gd name="T60" fmla="*/ 137 w 238"/>
                <a:gd name="T61" fmla="*/ 200 h 255"/>
                <a:gd name="T62" fmla="*/ 122 w 238"/>
                <a:gd name="T63" fmla="*/ 155 h 255"/>
                <a:gd name="T64" fmla="*/ 186 w 238"/>
                <a:gd name="T65" fmla="*/ 67 h 255"/>
                <a:gd name="T66" fmla="*/ 183 w 238"/>
                <a:gd name="T67" fmla="*/ 62 h 255"/>
                <a:gd name="T68" fmla="*/ 119 w 238"/>
                <a:gd name="T69" fmla="*/ 20 h 255"/>
                <a:gd name="T70" fmla="*/ 113 w 238"/>
                <a:gd name="T71" fmla="*/ 19 h 255"/>
                <a:gd name="T72" fmla="*/ 87 w 238"/>
                <a:gd name="T73" fmla="*/ 69 h 255"/>
                <a:gd name="T74" fmla="*/ 144 w 238"/>
                <a:gd name="T75" fmla="*/ 6 h 255"/>
                <a:gd name="T76" fmla="*/ 191 w 238"/>
                <a:gd name="T77" fmla="*/ 74 h 255"/>
                <a:gd name="T78" fmla="*/ 190 w 238"/>
                <a:gd name="T79" fmla="*/ 160 h 255"/>
                <a:gd name="T80" fmla="*/ 199 w 238"/>
                <a:gd name="T81" fmla="*/ 94 h 255"/>
                <a:gd name="T82" fmla="*/ 84 w 238"/>
                <a:gd name="T83" fmla="*/ 74 h 255"/>
                <a:gd name="T84" fmla="*/ 82 w 238"/>
                <a:gd name="T85" fmla="*/ 74 h 255"/>
                <a:gd name="T86" fmla="*/ 161 w 238"/>
                <a:gd name="T87" fmla="*/ 170 h 255"/>
                <a:gd name="T88" fmla="*/ 112 w 238"/>
                <a:gd name="T89" fmla="*/ 172 h 255"/>
                <a:gd name="T90" fmla="*/ 21 w 238"/>
                <a:gd name="T91" fmla="*/ 174 h 255"/>
                <a:gd name="T92" fmla="*/ 7 w 238"/>
                <a:gd name="T93" fmla="*/ 137 h 255"/>
                <a:gd name="T94" fmla="*/ 19 w 238"/>
                <a:gd name="T95" fmla="*/ 147 h 255"/>
                <a:gd name="T96" fmla="*/ 38 w 238"/>
                <a:gd name="T97" fmla="*/ 99 h 255"/>
                <a:gd name="T98" fmla="*/ 48 w 238"/>
                <a:gd name="T99" fmla="*/ 134 h 255"/>
                <a:gd name="T100" fmla="*/ 60 w 238"/>
                <a:gd name="T101" fmla="*/ 148 h 255"/>
                <a:gd name="T102" fmla="*/ 46 w 238"/>
                <a:gd name="T103" fmla="*/ 17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 h="255">
                  <a:moveTo>
                    <a:pt x="14" y="200"/>
                  </a:moveTo>
                  <a:cubicBezTo>
                    <a:pt x="50" y="200"/>
                    <a:pt x="50" y="200"/>
                    <a:pt x="50" y="200"/>
                  </a:cubicBezTo>
                  <a:cubicBezTo>
                    <a:pt x="53" y="252"/>
                    <a:pt x="53" y="252"/>
                    <a:pt x="53" y="252"/>
                  </a:cubicBezTo>
                  <a:cubicBezTo>
                    <a:pt x="53" y="252"/>
                    <a:pt x="53" y="252"/>
                    <a:pt x="53" y="252"/>
                  </a:cubicBezTo>
                  <a:cubicBezTo>
                    <a:pt x="53" y="253"/>
                    <a:pt x="55" y="255"/>
                    <a:pt x="56" y="255"/>
                  </a:cubicBezTo>
                  <a:cubicBezTo>
                    <a:pt x="56" y="255"/>
                    <a:pt x="56" y="255"/>
                    <a:pt x="56" y="255"/>
                  </a:cubicBezTo>
                  <a:cubicBezTo>
                    <a:pt x="58" y="254"/>
                    <a:pt x="59" y="253"/>
                    <a:pt x="59" y="251"/>
                  </a:cubicBezTo>
                  <a:cubicBezTo>
                    <a:pt x="59" y="244"/>
                    <a:pt x="59" y="244"/>
                    <a:pt x="59" y="244"/>
                  </a:cubicBezTo>
                  <a:cubicBezTo>
                    <a:pt x="57" y="204"/>
                    <a:pt x="57" y="204"/>
                    <a:pt x="57" y="204"/>
                  </a:cubicBezTo>
                  <a:cubicBezTo>
                    <a:pt x="63" y="197"/>
                    <a:pt x="71" y="191"/>
                    <a:pt x="80" y="189"/>
                  </a:cubicBezTo>
                  <a:cubicBezTo>
                    <a:pt x="93" y="185"/>
                    <a:pt x="93" y="185"/>
                    <a:pt x="93" y="185"/>
                  </a:cubicBezTo>
                  <a:cubicBezTo>
                    <a:pt x="101" y="183"/>
                    <a:pt x="101" y="183"/>
                    <a:pt x="101" y="183"/>
                  </a:cubicBezTo>
                  <a:cubicBezTo>
                    <a:pt x="102" y="183"/>
                    <a:pt x="104" y="182"/>
                    <a:pt x="105" y="182"/>
                  </a:cubicBezTo>
                  <a:cubicBezTo>
                    <a:pt x="103" y="210"/>
                    <a:pt x="103" y="210"/>
                    <a:pt x="103" y="210"/>
                  </a:cubicBezTo>
                  <a:cubicBezTo>
                    <a:pt x="103" y="211"/>
                    <a:pt x="104" y="212"/>
                    <a:pt x="105" y="213"/>
                  </a:cubicBezTo>
                  <a:cubicBezTo>
                    <a:pt x="105" y="213"/>
                    <a:pt x="106" y="213"/>
                    <a:pt x="106" y="213"/>
                  </a:cubicBezTo>
                  <a:cubicBezTo>
                    <a:pt x="107" y="213"/>
                    <a:pt x="107" y="213"/>
                    <a:pt x="108" y="212"/>
                  </a:cubicBezTo>
                  <a:cubicBezTo>
                    <a:pt x="128" y="197"/>
                    <a:pt x="128" y="197"/>
                    <a:pt x="128" y="197"/>
                  </a:cubicBezTo>
                  <a:cubicBezTo>
                    <a:pt x="134" y="208"/>
                    <a:pt x="134" y="208"/>
                    <a:pt x="134" y="208"/>
                  </a:cubicBezTo>
                  <a:cubicBezTo>
                    <a:pt x="134" y="209"/>
                    <a:pt x="135" y="209"/>
                    <a:pt x="137" y="209"/>
                  </a:cubicBezTo>
                  <a:cubicBezTo>
                    <a:pt x="137" y="209"/>
                    <a:pt x="137" y="209"/>
                    <a:pt x="137" y="209"/>
                  </a:cubicBezTo>
                  <a:cubicBezTo>
                    <a:pt x="138" y="209"/>
                    <a:pt x="139" y="209"/>
                    <a:pt x="139" y="208"/>
                  </a:cubicBezTo>
                  <a:cubicBezTo>
                    <a:pt x="145" y="197"/>
                    <a:pt x="145" y="197"/>
                    <a:pt x="145" y="197"/>
                  </a:cubicBezTo>
                  <a:cubicBezTo>
                    <a:pt x="165" y="212"/>
                    <a:pt x="165" y="212"/>
                    <a:pt x="165" y="212"/>
                  </a:cubicBezTo>
                  <a:cubicBezTo>
                    <a:pt x="166" y="213"/>
                    <a:pt x="167" y="213"/>
                    <a:pt x="167" y="213"/>
                  </a:cubicBezTo>
                  <a:cubicBezTo>
                    <a:pt x="168" y="213"/>
                    <a:pt x="168" y="213"/>
                    <a:pt x="169" y="213"/>
                  </a:cubicBezTo>
                  <a:cubicBezTo>
                    <a:pt x="170" y="212"/>
                    <a:pt x="170" y="211"/>
                    <a:pt x="170" y="210"/>
                  </a:cubicBezTo>
                  <a:cubicBezTo>
                    <a:pt x="168" y="182"/>
                    <a:pt x="168" y="182"/>
                    <a:pt x="168" y="182"/>
                  </a:cubicBezTo>
                  <a:cubicBezTo>
                    <a:pt x="170" y="182"/>
                    <a:pt x="171" y="183"/>
                    <a:pt x="172" y="183"/>
                  </a:cubicBezTo>
                  <a:cubicBezTo>
                    <a:pt x="193" y="189"/>
                    <a:pt x="193" y="189"/>
                    <a:pt x="193" y="189"/>
                  </a:cubicBezTo>
                  <a:cubicBezTo>
                    <a:pt x="215" y="195"/>
                    <a:pt x="232" y="219"/>
                    <a:pt x="232" y="244"/>
                  </a:cubicBezTo>
                  <a:cubicBezTo>
                    <a:pt x="232" y="244"/>
                    <a:pt x="232" y="244"/>
                    <a:pt x="232" y="244"/>
                  </a:cubicBezTo>
                  <a:cubicBezTo>
                    <a:pt x="232" y="245"/>
                    <a:pt x="233" y="247"/>
                    <a:pt x="235" y="247"/>
                  </a:cubicBezTo>
                  <a:cubicBezTo>
                    <a:pt x="237" y="247"/>
                    <a:pt x="238" y="245"/>
                    <a:pt x="238" y="244"/>
                  </a:cubicBezTo>
                  <a:cubicBezTo>
                    <a:pt x="238" y="217"/>
                    <a:pt x="219" y="189"/>
                    <a:pt x="194" y="183"/>
                  </a:cubicBezTo>
                  <a:cubicBezTo>
                    <a:pt x="174" y="177"/>
                    <a:pt x="174" y="177"/>
                    <a:pt x="174" y="177"/>
                  </a:cubicBezTo>
                  <a:cubicBezTo>
                    <a:pt x="172" y="177"/>
                    <a:pt x="170" y="176"/>
                    <a:pt x="168" y="174"/>
                  </a:cubicBezTo>
                  <a:cubicBezTo>
                    <a:pt x="167" y="171"/>
                    <a:pt x="167" y="171"/>
                    <a:pt x="167" y="171"/>
                  </a:cubicBezTo>
                  <a:cubicBezTo>
                    <a:pt x="167" y="171"/>
                    <a:pt x="167" y="170"/>
                    <a:pt x="167" y="170"/>
                  </a:cubicBezTo>
                  <a:cubicBezTo>
                    <a:pt x="164" y="163"/>
                    <a:pt x="164" y="163"/>
                    <a:pt x="164" y="163"/>
                  </a:cubicBezTo>
                  <a:cubicBezTo>
                    <a:pt x="164" y="162"/>
                    <a:pt x="163" y="161"/>
                    <a:pt x="161" y="161"/>
                  </a:cubicBezTo>
                  <a:cubicBezTo>
                    <a:pt x="160" y="161"/>
                    <a:pt x="159" y="161"/>
                    <a:pt x="159" y="162"/>
                  </a:cubicBezTo>
                  <a:cubicBezTo>
                    <a:pt x="158" y="163"/>
                    <a:pt x="158" y="163"/>
                    <a:pt x="158" y="163"/>
                  </a:cubicBezTo>
                  <a:cubicBezTo>
                    <a:pt x="157" y="160"/>
                    <a:pt x="157" y="157"/>
                    <a:pt x="157" y="155"/>
                  </a:cubicBezTo>
                  <a:cubicBezTo>
                    <a:pt x="157" y="140"/>
                    <a:pt x="157" y="140"/>
                    <a:pt x="157" y="140"/>
                  </a:cubicBezTo>
                  <a:cubicBezTo>
                    <a:pt x="163" y="137"/>
                    <a:pt x="168" y="133"/>
                    <a:pt x="172" y="129"/>
                  </a:cubicBezTo>
                  <a:cubicBezTo>
                    <a:pt x="172" y="132"/>
                    <a:pt x="172" y="132"/>
                    <a:pt x="172" y="132"/>
                  </a:cubicBezTo>
                  <a:cubicBezTo>
                    <a:pt x="172" y="143"/>
                    <a:pt x="178" y="158"/>
                    <a:pt x="186" y="165"/>
                  </a:cubicBezTo>
                  <a:cubicBezTo>
                    <a:pt x="193" y="170"/>
                    <a:pt x="210" y="174"/>
                    <a:pt x="210" y="174"/>
                  </a:cubicBezTo>
                  <a:cubicBezTo>
                    <a:pt x="211" y="174"/>
                    <a:pt x="211" y="174"/>
                    <a:pt x="211" y="174"/>
                  </a:cubicBezTo>
                  <a:cubicBezTo>
                    <a:pt x="212" y="174"/>
                    <a:pt x="212" y="174"/>
                    <a:pt x="213" y="173"/>
                  </a:cubicBezTo>
                  <a:cubicBezTo>
                    <a:pt x="214" y="173"/>
                    <a:pt x="214" y="172"/>
                    <a:pt x="214" y="171"/>
                  </a:cubicBezTo>
                  <a:cubicBezTo>
                    <a:pt x="214" y="107"/>
                    <a:pt x="214" y="107"/>
                    <a:pt x="214" y="107"/>
                  </a:cubicBezTo>
                  <a:cubicBezTo>
                    <a:pt x="214" y="99"/>
                    <a:pt x="209" y="92"/>
                    <a:pt x="202" y="88"/>
                  </a:cubicBezTo>
                  <a:cubicBezTo>
                    <a:pt x="202" y="87"/>
                    <a:pt x="202" y="85"/>
                    <a:pt x="202" y="83"/>
                  </a:cubicBezTo>
                  <a:cubicBezTo>
                    <a:pt x="202" y="78"/>
                    <a:pt x="199" y="72"/>
                    <a:pt x="195" y="69"/>
                  </a:cubicBezTo>
                  <a:cubicBezTo>
                    <a:pt x="195" y="51"/>
                    <a:pt x="195" y="51"/>
                    <a:pt x="195" y="51"/>
                  </a:cubicBezTo>
                  <a:cubicBezTo>
                    <a:pt x="195" y="22"/>
                    <a:pt x="172" y="0"/>
                    <a:pt x="144" y="0"/>
                  </a:cubicBezTo>
                  <a:cubicBezTo>
                    <a:pt x="130" y="0"/>
                    <a:pt x="130" y="0"/>
                    <a:pt x="130" y="0"/>
                  </a:cubicBezTo>
                  <a:cubicBezTo>
                    <a:pt x="101" y="0"/>
                    <a:pt x="79" y="22"/>
                    <a:pt x="79" y="51"/>
                  </a:cubicBezTo>
                  <a:cubicBezTo>
                    <a:pt x="79" y="69"/>
                    <a:pt x="79" y="69"/>
                    <a:pt x="79" y="69"/>
                  </a:cubicBezTo>
                  <a:cubicBezTo>
                    <a:pt x="74" y="72"/>
                    <a:pt x="71" y="78"/>
                    <a:pt x="71" y="83"/>
                  </a:cubicBezTo>
                  <a:cubicBezTo>
                    <a:pt x="71" y="93"/>
                    <a:pt x="78" y="100"/>
                    <a:pt x="88" y="101"/>
                  </a:cubicBezTo>
                  <a:cubicBezTo>
                    <a:pt x="90" y="118"/>
                    <a:pt x="101" y="133"/>
                    <a:pt x="116" y="140"/>
                  </a:cubicBezTo>
                  <a:cubicBezTo>
                    <a:pt x="116" y="155"/>
                    <a:pt x="116" y="155"/>
                    <a:pt x="116" y="155"/>
                  </a:cubicBezTo>
                  <a:cubicBezTo>
                    <a:pt x="116" y="157"/>
                    <a:pt x="116" y="160"/>
                    <a:pt x="115" y="163"/>
                  </a:cubicBezTo>
                  <a:cubicBezTo>
                    <a:pt x="114" y="162"/>
                    <a:pt x="114" y="162"/>
                    <a:pt x="114" y="162"/>
                  </a:cubicBezTo>
                  <a:cubicBezTo>
                    <a:pt x="114" y="161"/>
                    <a:pt x="113" y="161"/>
                    <a:pt x="112" y="161"/>
                  </a:cubicBezTo>
                  <a:cubicBezTo>
                    <a:pt x="111" y="161"/>
                    <a:pt x="110" y="162"/>
                    <a:pt x="109" y="163"/>
                  </a:cubicBezTo>
                  <a:cubicBezTo>
                    <a:pt x="106" y="170"/>
                    <a:pt x="106" y="170"/>
                    <a:pt x="106" y="170"/>
                  </a:cubicBezTo>
                  <a:cubicBezTo>
                    <a:pt x="106" y="170"/>
                    <a:pt x="106" y="171"/>
                    <a:pt x="106" y="171"/>
                  </a:cubicBezTo>
                  <a:cubicBezTo>
                    <a:pt x="106" y="174"/>
                    <a:pt x="106" y="174"/>
                    <a:pt x="106" y="174"/>
                  </a:cubicBezTo>
                  <a:cubicBezTo>
                    <a:pt x="104" y="176"/>
                    <a:pt x="101" y="177"/>
                    <a:pt x="99" y="177"/>
                  </a:cubicBezTo>
                  <a:cubicBezTo>
                    <a:pt x="79" y="183"/>
                    <a:pt x="79" y="183"/>
                    <a:pt x="79" y="183"/>
                  </a:cubicBezTo>
                  <a:cubicBezTo>
                    <a:pt x="70" y="185"/>
                    <a:pt x="63" y="190"/>
                    <a:pt x="56" y="196"/>
                  </a:cubicBezTo>
                  <a:cubicBezTo>
                    <a:pt x="56" y="195"/>
                    <a:pt x="55" y="194"/>
                    <a:pt x="53" y="194"/>
                  </a:cubicBezTo>
                  <a:cubicBezTo>
                    <a:pt x="51" y="194"/>
                    <a:pt x="51" y="194"/>
                    <a:pt x="51" y="194"/>
                  </a:cubicBezTo>
                  <a:cubicBezTo>
                    <a:pt x="52" y="181"/>
                    <a:pt x="52" y="181"/>
                    <a:pt x="52" y="181"/>
                  </a:cubicBezTo>
                  <a:cubicBezTo>
                    <a:pt x="55" y="179"/>
                    <a:pt x="58" y="175"/>
                    <a:pt x="60" y="171"/>
                  </a:cubicBezTo>
                  <a:cubicBezTo>
                    <a:pt x="60" y="171"/>
                    <a:pt x="60" y="170"/>
                    <a:pt x="60" y="170"/>
                  </a:cubicBezTo>
                  <a:cubicBezTo>
                    <a:pt x="60" y="170"/>
                    <a:pt x="61" y="169"/>
                    <a:pt x="61" y="169"/>
                  </a:cubicBezTo>
                  <a:cubicBezTo>
                    <a:pt x="62" y="167"/>
                    <a:pt x="62" y="165"/>
                    <a:pt x="62" y="163"/>
                  </a:cubicBezTo>
                  <a:cubicBezTo>
                    <a:pt x="66" y="149"/>
                    <a:pt x="66" y="149"/>
                    <a:pt x="66" y="149"/>
                  </a:cubicBezTo>
                  <a:cubicBezTo>
                    <a:pt x="67" y="146"/>
                    <a:pt x="66" y="143"/>
                    <a:pt x="64" y="140"/>
                  </a:cubicBezTo>
                  <a:cubicBezTo>
                    <a:pt x="61" y="135"/>
                    <a:pt x="61" y="135"/>
                    <a:pt x="61" y="135"/>
                  </a:cubicBezTo>
                  <a:cubicBezTo>
                    <a:pt x="59" y="132"/>
                    <a:pt x="56" y="131"/>
                    <a:pt x="53" y="130"/>
                  </a:cubicBezTo>
                  <a:cubicBezTo>
                    <a:pt x="53" y="130"/>
                    <a:pt x="53" y="130"/>
                    <a:pt x="53" y="130"/>
                  </a:cubicBezTo>
                  <a:cubicBezTo>
                    <a:pt x="51" y="127"/>
                    <a:pt x="47" y="126"/>
                    <a:pt x="44" y="126"/>
                  </a:cubicBezTo>
                  <a:cubicBezTo>
                    <a:pt x="43" y="125"/>
                    <a:pt x="42" y="124"/>
                    <a:pt x="40" y="123"/>
                  </a:cubicBezTo>
                  <a:cubicBezTo>
                    <a:pt x="44" y="100"/>
                    <a:pt x="44" y="100"/>
                    <a:pt x="44" y="100"/>
                  </a:cubicBezTo>
                  <a:cubicBezTo>
                    <a:pt x="45" y="94"/>
                    <a:pt x="41" y="88"/>
                    <a:pt x="35" y="87"/>
                  </a:cubicBezTo>
                  <a:cubicBezTo>
                    <a:pt x="29" y="86"/>
                    <a:pt x="23" y="90"/>
                    <a:pt x="22" y="96"/>
                  </a:cubicBezTo>
                  <a:cubicBezTo>
                    <a:pt x="17" y="127"/>
                    <a:pt x="17" y="127"/>
                    <a:pt x="17" y="127"/>
                  </a:cubicBezTo>
                  <a:cubicBezTo>
                    <a:pt x="15" y="125"/>
                    <a:pt x="12" y="125"/>
                    <a:pt x="9" y="126"/>
                  </a:cubicBezTo>
                  <a:cubicBezTo>
                    <a:pt x="7" y="126"/>
                    <a:pt x="4" y="128"/>
                    <a:pt x="2" y="130"/>
                  </a:cubicBezTo>
                  <a:cubicBezTo>
                    <a:pt x="1" y="133"/>
                    <a:pt x="0" y="136"/>
                    <a:pt x="1" y="139"/>
                  </a:cubicBezTo>
                  <a:cubicBezTo>
                    <a:pt x="4" y="151"/>
                    <a:pt x="4" y="151"/>
                    <a:pt x="4" y="151"/>
                  </a:cubicBezTo>
                  <a:cubicBezTo>
                    <a:pt x="5" y="156"/>
                    <a:pt x="6" y="160"/>
                    <a:pt x="8" y="164"/>
                  </a:cubicBezTo>
                  <a:cubicBezTo>
                    <a:pt x="10" y="169"/>
                    <a:pt x="13" y="174"/>
                    <a:pt x="17" y="178"/>
                  </a:cubicBezTo>
                  <a:cubicBezTo>
                    <a:pt x="18" y="179"/>
                    <a:pt x="19" y="179"/>
                    <a:pt x="20" y="180"/>
                  </a:cubicBezTo>
                  <a:cubicBezTo>
                    <a:pt x="19" y="194"/>
                    <a:pt x="19" y="194"/>
                    <a:pt x="19" y="194"/>
                  </a:cubicBezTo>
                  <a:cubicBezTo>
                    <a:pt x="11" y="193"/>
                    <a:pt x="11" y="193"/>
                    <a:pt x="11" y="193"/>
                  </a:cubicBezTo>
                  <a:cubicBezTo>
                    <a:pt x="10" y="193"/>
                    <a:pt x="8" y="195"/>
                    <a:pt x="8" y="196"/>
                  </a:cubicBezTo>
                  <a:cubicBezTo>
                    <a:pt x="6" y="251"/>
                    <a:pt x="6" y="251"/>
                    <a:pt x="6" y="251"/>
                  </a:cubicBezTo>
                  <a:cubicBezTo>
                    <a:pt x="6" y="253"/>
                    <a:pt x="7" y="255"/>
                    <a:pt x="9" y="255"/>
                  </a:cubicBezTo>
                  <a:cubicBezTo>
                    <a:pt x="10" y="255"/>
                    <a:pt x="12" y="253"/>
                    <a:pt x="12" y="252"/>
                  </a:cubicBezTo>
                  <a:cubicBezTo>
                    <a:pt x="12" y="252"/>
                    <a:pt x="12" y="252"/>
                    <a:pt x="12" y="252"/>
                  </a:cubicBezTo>
                  <a:lnTo>
                    <a:pt x="14" y="200"/>
                  </a:lnTo>
                  <a:close/>
                  <a:moveTo>
                    <a:pt x="122" y="155"/>
                  </a:moveTo>
                  <a:cubicBezTo>
                    <a:pt x="122" y="138"/>
                    <a:pt x="122" y="138"/>
                    <a:pt x="122" y="138"/>
                  </a:cubicBezTo>
                  <a:cubicBezTo>
                    <a:pt x="122" y="137"/>
                    <a:pt x="122" y="135"/>
                    <a:pt x="121" y="135"/>
                  </a:cubicBezTo>
                  <a:cubicBezTo>
                    <a:pt x="104" y="128"/>
                    <a:pt x="93" y="113"/>
                    <a:pt x="93" y="95"/>
                  </a:cubicBezTo>
                  <a:cubicBezTo>
                    <a:pt x="93" y="67"/>
                    <a:pt x="93" y="67"/>
                    <a:pt x="93" y="67"/>
                  </a:cubicBezTo>
                  <a:cubicBezTo>
                    <a:pt x="93" y="52"/>
                    <a:pt x="101" y="38"/>
                    <a:pt x="113" y="31"/>
                  </a:cubicBezTo>
                  <a:cubicBezTo>
                    <a:pt x="118" y="45"/>
                    <a:pt x="136" y="59"/>
                    <a:pt x="159" y="65"/>
                  </a:cubicBezTo>
                  <a:cubicBezTo>
                    <a:pt x="166" y="67"/>
                    <a:pt x="173" y="68"/>
                    <a:pt x="180" y="68"/>
                  </a:cubicBezTo>
                  <a:cubicBezTo>
                    <a:pt x="180" y="95"/>
                    <a:pt x="180" y="95"/>
                    <a:pt x="180" y="95"/>
                  </a:cubicBezTo>
                  <a:cubicBezTo>
                    <a:pt x="180" y="113"/>
                    <a:pt x="169" y="128"/>
                    <a:pt x="153" y="135"/>
                  </a:cubicBezTo>
                  <a:cubicBezTo>
                    <a:pt x="151" y="135"/>
                    <a:pt x="151" y="137"/>
                    <a:pt x="151" y="138"/>
                  </a:cubicBezTo>
                  <a:cubicBezTo>
                    <a:pt x="151" y="155"/>
                    <a:pt x="151" y="155"/>
                    <a:pt x="151" y="155"/>
                  </a:cubicBezTo>
                  <a:cubicBezTo>
                    <a:pt x="151" y="160"/>
                    <a:pt x="152" y="164"/>
                    <a:pt x="154" y="168"/>
                  </a:cubicBezTo>
                  <a:cubicBezTo>
                    <a:pt x="140" y="190"/>
                    <a:pt x="140" y="190"/>
                    <a:pt x="140" y="190"/>
                  </a:cubicBezTo>
                  <a:cubicBezTo>
                    <a:pt x="139" y="191"/>
                    <a:pt x="139" y="192"/>
                    <a:pt x="140" y="193"/>
                  </a:cubicBezTo>
                  <a:cubicBezTo>
                    <a:pt x="137" y="200"/>
                    <a:pt x="137" y="200"/>
                    <a:pt x="137" y="200"/>
                  </a:cubicBezTo>
                  <a:cubicBezTo>
                    <a:pt x="133" y="193"/>
                    <a:pt x="133" y="193"/>
                    <a:pt x="133" y="193"/>
                  </a:cubicBezTo>
                  <a:cubicBezTo>
                    <a:pt x="134" y="192"/>
                    <a:pt x="134" y="191"/>
                    <a:pt x="133" y="190"/>
                  </a:cubicBezTo>
                  <a:cubicBezTo>
                    <a:pt x="119" y="168"/>
                    <a:pt x="119" y="168"/>
                    <a:pt x="119" y="168"/>
                  </a:cubicBezTo>
                  <a:cubicBezTo>
                    <a:pt x="121" y="164"/>
                    <a:pt x="122" y="160"/>
                    <a:pt x="122" y="155"/>
                  </a:cubicBezTo>
                  <a:close/>
                  <a:moveTo>
                    <a:pt x="189" y="51"/>
                  </a:moveTo>
                  <a:cubicBezTo>
                    <a:pt x="189" y="68"/>
                    <a:pt x="189" y="68"/>
                    <a:pt x="189" y="68"/>
                  </a:cubicBezTo>
                  <a:cubicBezTo>
                    <a:pt x="188" y="68"/>
                    <a:pt x="187" y="68"/>
                    <a:pt x="186" y="69"/>
                  </a:cubicBezTo>
                  <a:cubicBezTo>
                    <a:pt x="186" y="67"/>
                    <a:pt x="186" y="67"/>
                    <a:pt x="186" y="67"/>
                  </a:cubicBezTo>
                  <a:cubicBezTo>
                    <a:pt x="186" y="67"/>
                    <a:pt x="186" y="66"/>
                    <a:pt x="186" y="66"/>
                  </a:cubicBezTo>
                  <a:cubicBezTo>
                    <a:pt x="186" y="66"/>
                    <a:pt x="186" y="66"/>
                    <a:pt x="186" y="66"/>
                  </a:cubicBezTo>
                  <a:cubicBezTo>
                    <a:pt x="186" y="66"/>
                    <a:pt x="186" y="65"/>
                    <a:pt x="186" y="65"/>
                  </a:cubicBezTo>
                  <a:cubicBezTo>
                    <a:pt x="186" y="63"/>
                    <a:pt x="185" y="62"/>
                    <a:pt x="183" y="62"/>
                  </a:cubicBezTo>
                  <a:cubicBezTo>
                    <a:pt x="183" y="62"/>
                    <a:pt x="183" y="62"/>
                    <a:pt x="183" y="62"/>
                  </a:cubicBezTo>
                  <a:cubicBezTo>
                    <a:pt x="176" y="62"/>
                    <a:pt x="168" y="61"/>
                    <a:pt x="161" y="59"/>
                  </a:cubicBezTo>
                  <a:cubicBezTo>
                    <a:pt x="136" y="53"/>
                    <a:pt x="117" y="37"/>
                    <a:pt x="118" y="23"/>
                  </a:cubicBezTo>
                  <a:cubicBezTo>
                    <a:pt x="118" y="22"/>
                    <a:pt x="118" y="21"/>
                    <a:pt x="119" y="20"/>
                  </a:cubicBezTo>
                  <a:cubicBezTo>
                    <a:pt x="119" y="18"/>
                    <a:pt x="120" y="16"/>
                    <a:pt x="122" y="14"/>
                  </a:cubicBezTo>
                  <a:cubicBezTo>
                    <a:pt x="123" y="13"/>
                    <a:pt x="123" y="11"/>
                    <a:pt x="122" y="10"/>
                  </a:cubicBezTo>
                  <a:cubicBezTo>
                    <a:pt x="120" y="9"/>
                    <a:pt x="118" y="9"/>
                    <a:pt x="117" y="11"/>
                  </a:cubicBezTo>
                  <a:cubicBezTo>
                    <a:pt x="115" y="13"/>
                    <a:pt x="114" y="16"/>
                    <a:pt x="113" y="19"/>
                  </a:cubicBezTo>
                  <a:cubicBezTo>
                    <a:pt x="113" y="20"/>
                    <a:pt x="112" y="21"/>
                    <a:pt x="112" y="23"/>
                  </a:cubicBezTo>
                  <a:cubicBezTo>
                    <a:pt x="112" y="23"/>
                    <a:pt x="112" y="24"/>
                    <a:pt x="112" y="24"/>
                  </a:cubicBezTo>
                  <a:cubicBezTo>
                    <a:pt x="97" y="33"/>
                    <a:pt x="87" y="49"/>
                    <a:pt x="87" y="67"/>
                  </a:cubicBezTo>
                  <a:cubicBezTo>
                    <a:pt x="87" y="69"/>
                    <a:pt x="87" y="69"/>
                    <a:pt x="87" y="69"/>
                  </a:cubicBezTo>
                  <a:cubicBezTo>
                    <a:pt x="86" y="68"/>
                    <a:pt x="85" y="68"/>
                    <a:pt x="85" y="68"/>
                  </a:cubicBezTo>
                  <a:cubicBezTo>
                    <a:pt x="85" y="51"/>
                    <a:pt x="85" y="51"/>
                    <a:pt x="85" y="51"/>
                  </a:cubicBezTo>
                  <a:cubicBezTo>
                    <a:pt x="85" y="26"/>
                    <a:pt x="105" y="6"/>
                    <a:pt x="130" y="6"/>
                  </a:cubicBezTo>
                  <a:cubicBezTo>
                    <a:pt x="144" y="6"/>
                    <a:pt x="144" y="6"/>
                    <a:pt x="144" y="6"/>
                  </a:cubicBezTo>
                  <a:cubicBezTo>
                    <a:pt x="168" y="6"/>
                    <a:pt x="189" y="26"/>
                    <a:pt x="189" y="51"/>
                  </a:cubicBezTo>
                  <a:close/>
                  <a:moveTo>
                    <a:pt x="187" y="95"/>
                  </a:moveTo>
                  <a:cubicBezTo>
                    <a:pt x="187" y="75"/>
                    <a:pt x="187" y="75"/>
                    <a:pt x="187" y="75"/>
                  </a:cubicBezTo>
                  <a:cubicBezTo>
                    <a:pt x="188" y="74"/>
                    <a:pt x="190" y="74"/>
                    <a:pt x="191" y="74"/>
                  </a:cubicBezTo>
                  <a:cubicBezTo>
                    <a:pt x="194" y="76"/>
                    <a:pt x="196" y="80"/>
                    <a:pt x="196" y="83"/>
                  </a:cubicBezTo>
                  <a:cubicBezTo>
                    <a:pt x="196" y="89"/>
                    <a:pt x="192" y="94"/>
                    <a:pt x="187" y="95"/>
                  </a:cubicBezTo>
                  <a:close/>
                  <a:moveTo>
                    <a:pt x="208" y="167"/>
                  </a:moveTo>
                  <a:cubicBezTo>
                    <a:pt x="202" y="166"/>
                    <a:pt x="194" y="163"/>
                    <a:pt x="190" y="160"/>
                  </a:cubicBezTo>
                  <a:cubicBezTo>
                    <a:pt x="183" y="155"/>
                    <a:pt x="178" y="141"/>
                    <a:pt x="178" y="132"/>
                  </a:cubicBezTo>
                  <a:cubicBezTo>
                    <a:pt x="178" y="122"/>
                    <a:pt x="178" y="122"/>
                    <a:pt x="178" y="122"/>
                  </a:cubicBezTo>
                  <a:cubicBezTo>
                    <a:pt x="182" y="116"/>
                    <a:pt x="185" y="109"/>
                    <a:pt x="186" y="101"/>
                  </a:cubicBezTo>
                  <a:cubicBezTo>
                    <a:pt x="191" y="101"/>
                    <a:pt x="196" y="98"/>
                    <a:pt x="199" y="94"/>
                  </a:cubicBezTo>
                  <a:cubicBezTo>
                    <a:pt x="204" y="96"/>
                    <a:pt x="208" y="101"/>
                    <a:pt x="208" y="107"/>
                  </a:cubicBezTo>
                  <a:lnTo>
                    <a:pt x="208" y="167"/>
                  </a:lnTo>
                  <a:close/>
                  <a:moveTo>
                    <a:pt x="82" y="74"/>
                  </a:moveTo>
                  <a:cubicBezTo>
                    <a:pt x="83" y="74"/>
                    <a:pt x="83" y="74"/>
                    <a:pt x="84" y="74"/>
                  </a:cubicBezTo>
                  <a:cubicBezTo>
                    <a:pt x="85" y="74"/>
                    <a:pt x="86" y="74"/>
                    <a:pt x="87" y="75"/>
                  </a:cubicBezTo>
                  <a:cubicBezTo>
                    <a:pt x="87" y="95"/>
                    <a:pt x="87" y="95"/>
                    <a:pt x="87" y="95"/>
                  </a:cubicBezTo>
                  <a:cubicBezTo>
                    <a:pt x="81" y="94"/>
                    <a:pt x="77" y="89"/>
                    <a:pt x="77" y="83"/>
                  </a:cubicBezTo>
                  <a:cubicBezTo>
                    <a:pt x="77" y="80"/>
                    <a:pt x="79" y="76"/>
                    <a:pt x="82" y="74"/>
                  </a:cubicBezTo>
                  <a:close/>
                  <a:moveTo>
                    <a:pt x="161" y="172"/>
                  </a:moveTo>
                  <a:cubicBezTo>
                    <a:pt x="164" y="204"/>
                    <a:pt x="164" y="204"/>
                    <a:pt x="164" y="204"/>
                  </a:cubicBezTo>
                  <a:cubicBezTo>
                    <a:pt x="147" y="191"/>
                    <a:pt x="147" y="191"/>
                    <a:pt x="147" y="191"/>
                  </a:cubicBezTo>
                  <a:cubicBezTo>
                    <a:pt x="161" y="170"/>
                    <a:pt x="161" y="170"/>
                    <a:pt x="161" y="170"/>
                  </a:cubicBezTo>
                  <a:lnTo>
                    <a:pt x="161" y="172"/>
                  </a:lnTo>
                  <a:close/>
                  <a:moveTo>
                    <a:pt x="127" y="191"/>
                  </a:moveTo>
                  <a:cubicBezTo>
                    <a:pt x="109" y="204"/>
                    <a:pt x="109" y="204"/>
                    <a:pt x="109" y="204"/>
                  </a:cubicBezTo>
                  <a:cubicBezTo>
                    <a:pt x="112" y="172"/>
                    <a:pt x="112" y="172"/>
                    <a:pt x="112" y="172"/>
                  </a:cubicBezTo>
                  <a:cubicBezTo>
                    <a:pt x="113" y="170"/>
                    <a:pt x="113" y="170"/>
                    <a:pt x="113" y="170"/>
                  </a:cubicBezTo>
                  <a:lnTo>
                    <a:pt x="127" y="191"/>
                  </a:lnTo>
                  <a:close/>
                  <a:moveTo>
                    <a:pt x="26" y="177"/>
                  </a:moveTo>
                  <a:cubicBezTo>
                    <a:pt x="24" y="176"/>
                    <a:pt x="22" y="175"/>
                    <a:pt x="21" y="174"/>
                  </a:cubicBezTo>
                  <a:cubicBezTo>
                    <a:pt x="18" y="170"/>
                    <a:pt x="16" y="166"/>
                    <a:pt x="14" y="162"/>
                  </a:cubicBezTo>
                  <a:cubicBezTo>
                    <a:pt x="12" y="158"/>
                    <a:pt x="11" y="154"/>
                    <a:pt x="10" y="150"/>
                  </a:cubicBezTo>
                  <a:cubicBezTo>
                    <a:pt x="7" y="138"/>
                    <a:pt x="7" y="138"/>
                    <a:pt x="7" y="138"/>
                  </a:cubicBezTo>
                  <a:cubicBezTo>
                    <a:pt x="7" y="137"/>
                    <a:pt x="7" y="137"/>
                    <a:pt x="7" y="137"/>
                  </a:cubicBezTo>
                  <a:cubicBezTo>
                    <a:pt x="6" y="135"/>
                    <a:pt x="8" y="132"/>
                    <a:pt x="11" y="131"/>
                  </a:cubicBezTo>
                  <a:cubicBezTo>
                    <a:pt x="13" y="131"/>
                    <a:pt x="16" y="133"/>
                    <a:pt x="17" y="135"/>
                  </a:cubicBezTo>
                  <a:cubicBezTo>
                    <a:pt x="17" y="135"/>
                    <a:pt x="17" y="135"/>
                    <a:pt x="17" y="135"/>
                  </a:cubicBezTo>
                  <a:cubicBezTo>
                    <a:pt x="17" y="140"/>
                    <a:pt x="18" y="144"/>
                    <a:pt x="19" y="147"/>
                  </a:cubicBezTo>
                  <a:cubicBezTo>
                    <a:pt x="19" y="148"/>
                    <a:pt x="19" y="149"/>
                    <a:pt x="20" y="149"/>
                  </a:cubicBezTo>
                  <a:cubicBezTo>
                    <a:pt x="28" y="97"/>
                    <a:pt x="28" y="97"/>
                    <a:pt x="28" y="97"/>
                  </a:cubicBezTo>
                  <a:cubicBezTo>
                    <a:pt x="29" y="94"/>
                    <a:pt x="31" y="93"/>
                    <a:pt x="34" y="93"/>
                  </a:cubicBezTo>
                  <a:cubicBezTo>
                    <a:pt x="37" y="93"/>
                    <a:pt x="39" y="96"/>
                    <a:pt x="38" y="99"/>
                  </a:cubicBezTo>
                  <a:cubicBezTo>
                    <a:pt x="33" y="129"/>
                    <a:pt x="33" y="129"/>
                    <a:pt x="33" y="129"/>
                  </a:cubicBezTo>
                  <a:cubicBezTo>
                    <a:pt x="35" y="128"/>
                    <a:pt x="38" y="128"/>
                    <a:pt x="39" y="130"/>
                  </a:cubicBezTo>
                  <a:cubicBezTo>
                    <a:pt x="42" y="133"/>
                    <a:pt x="42" y="133"/>
                    <a:pt x="42" y="133"/>
                  </a:cubicBezTo>
                  <a:cubicBezTo>
                    <a:pt x="44" y="132"/>
                    <a:pt x="47" y="132"/>
                    <a:pt x="48" y="134"/>
                  </a:cubicBezTo>
                  <a:cubicBezTo>
                    <a:pt x="50" y="136"/>
                    <a:pt x="50" y="136"/>
                    <a:pt x="50" y="136"/>
                  </a:cubicBezTo>
                  <a:cubicBezTo>
                    <a:pt x="52" y="136"/>
                    <a:pt x="54" y="136"/>
                    <a:pt x="56" y="138"/>
                  </a:cubicBezTo>
                  <a:cubicBezTo>
                    <a:pt x="59" y="143"/>
                    <a:pt x="59" y="143"/>
                    <a:pt x="59" y="143"/>
                  </a:cubicBezTo>
                  <a:cubicBezTo>
                    <a:pt x="60" y="145"/>
                    <a:pt x="61" y="146"/>
                    <a:pt x="60" y="148"/>
                  </a:cubicBezTo>
                  <a:cubicBezTo>
                    <a:pt x="56" y="162"/>
                    <a:pt x="56" y="162"/>
                    <a:pt x="56" y="162"/>
                  </a:cubicBezTo>
                  <a:cubicBezTo>
                    <a:pt x="56" y="163"/>
                    <a:pt x="56" y="165"/>
                    <a:pt x="55" y="167"/>
                  </a:cubicBezTo>
                  <a:cubicBezTo>
                    <a:pt x="54" y="171"/>
                    <a:pt x="51" y="174"/>
                    <a:pt x="47" y="177"/>
                  </a:cubicBezTo>
                  <a:cubicBezTo>
                    <a:pt x="47" y="178"/>
                    <a:pt x="46" y="178"/>
                    <a:pt x="46" y="178"/>
                  </a:cubicBezTo>
                  <a:cubicBezTo>
                    <a:pt x="45" y="194"/>
                    <a:pt x="45" y="194"/>
                    <a:pt x="45" y="194"/>
                  </a:cubicBezTo>
                  <a:cubicBezTo>
                    <a:pt x="25" y="194"/>
                    <a:pt x="25" y="194"/>
                    <a:pt x="25" y="194"/>
                  </a:cubicBezTo>
                  <a:lnTo>
                    <a:pt x="26" y="17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71" name="グループ化 70"/>
          <p:cNvGrpSpPr>
            <a:grpSpLocks noChangeAspect="1"/>
          </p:cNvGrpSpPr>
          <p:nvPr/>
        </p:nvGrpSpPr>
        <p:grpSpPr>
          <a:xfrm>
            <a:off x="2607822" y="3325331"/>
            <a:ext cx="1421045" cy="1728000"/>
            <a:chOff x="1927165" y="1747888"/>
            <a:chExt cx="562014" cy="683409"/>
          </a:xfrm>
          <a:solidFill>
            <a:schemeClr val="accent1">
              <a:lumMod val="60000"/>
              <a:lumOff val="40000"/>
            </a:schemeClr>
          </a:solidFill>
        </p:grpSpPr>
        <p:sp>
          <p:nvSpPr>
            <p:cNvPr id="72" name="Freeform 7"/>
            <p:cNvSpPr>
              <a:spLocks noEditPoints="1"/>
            </p:cNvSpPr>
            <p:nvPr/>
          </p:nvSpPr>
          <p:spPr bwMode="auto">
            <a:xfrm>
              <a:off x="1927165" y="1761377"/>
              <a:ext cx="528292" cy="669920"/>
            </a:xfrm>
            <a:custGeom>
              <a:avLst/>
              <a:gdLst>
                <a:gd name="T0" fmla="*/ 45 w 203"/>
                <a:gd name="T1" fmla="*/ 199 h 257"/>
                <a:gd name="T2" fmla="*/ 68 w 203"/>
                <a:gd name="T3" fmla="*/ 220 h 257"/>
                <a:gd name="T4" fmla="*/ 94 w 203"/>
                <a:gd name="T5" fmla="*/ 208 h 257"/>
                <a:gd name="T6" fmla="*/ 104 w 203"/>
                <a:gd name="T7" fmla="*/ 219 h 257"/>
                <a:gd name="T8" fmla="*/ 134 w 203"/>
                <a:gd name="T9" fmla="*/ 223 h 257"/>
                <a:gd name="T10" fmla="*/ 158 w 203"/>
                <a:gd name="T11" fmla="*/ 199 h 257"/>
                <a:gd name="T12" fmla="*/ 203 w 203"/>
                <a:gd name="T13" fmla="*/ 254 h 257"/>
                <a:gd name="T14" fmla="*/ 132 w 203"/>
                <a:gd name="T15" fmla="*/ 182 h 257"/>
                <a:gd name="T16" fmla="*/ 124 w 203"/>
                <a:gd name="T17" fmla="*/ 173 h 257"/>
                <a:gd name="T18" fmla="*/ 151 w 203"/>
                <a:gd name="T19" fmla="*/ 112 h 257"/>
                <a:gd name="T20" fmla="*/ 160 w 203"/>
                <a:gd name="T21" fmla="*/ 66 h 257"/>
                <a:gd name="T22" fmla="*/ 158 w 203"/>
                <a:gd name="T23" fmla="*/ 37 h 257"/>
                <a:gd name="T24" fmla="*/ 145 w 203"/>
                <a:gd name="T25" fmla="*/ 17 h 257"/>
                <a:gd name="T26" fmla="*/ 57 w 203"/>
                <a:gd name="T27" fmla="*/ 15 h 257"/>
                <a:gd name="T28" fmla="*/ 42 w 203"/>
                <a:gd name="T29" fmla="*/ 37 h 257"/>
                <a:gd name="T30" fmla="*/ 44 w 203"/>
                <a:gd name="T31" fmla="*/ 46 h 257"/>
                <a:gd name="T32" fmla="*/ 47 w 203"/>
                <a:gd name="T33" fmla="*/ 58 h 257"/>
                <a:gd name="T34" fmla="*/ 45 w 203"/>
                <a:gd name="T35" fmla="*/ 79 h 257"/>
                <a:gd name="T36" fmla="*/ 81 w 203"/>
                <a:gd name="T37" fmla="*/ 165 h 257"/>
                <a:gd name="T38" fmla="*/ 74 w 203"/>
                <a:gd name="T39" fmla="*/ 173 h 257"/>
                <a:gd name="T40" fmla="*/ 64 w 203"/>
                <a:gd name="T41" fmla="*/ 188 h 257"/>
                <a:gd name="T42" fmla="*/ 87 w 203"/>
                <a:gd name="T43" fmla="*/ 165 h 257"/>
                <a:gd name="T44" fmla="*/ 58 w 203"/>
                <a:gd name="T45" fmla="*/ 101 h 257"/>
                <a:gd name="T46" fmla="*/ 99 w 203"/>
                <a:gd name="T47" fmla="*/ 85 h 257"/>
                <a:gd name="T48" fmla="*/ 134 w 203"/>
                <a:gd name="T49" fmla="*/ 106 h 257"/>
                <a:gd name="T50" fmla="*/ 116 w 203"/>
                <a:gd name="T51" fmla="*/ 148 h 257"/>
                <a:gd name="T52" fmla="*/ 105 w 203"/>
                <a:gd name="T53" fmla="*/ 204 h 257"/>
                <a:gd name="T54" fmla="*/ 84 w 203"/>
                <a:gd name="T55" fmla="*/ 179 h 257"/>
                <a:gd name="T56" fmla="*/ 65 w 203"/>
                <a:gd name="T57" fmla="*/ 22 h 257"/>
                <a:gd name="T58" fmla="*/ 127 w 203"/>
                <a:gd name="T59" fmla="*/ 17 h 257"/>
                <a:gd name="T60" fmla="*/ 136 w 203"/>
                <a:gd name="T61" fmla="*/ 22 h 257"/>
                <a:gd name="T62" fmla="*/ 149 w 203"/>
                <a:gd name="T63" fmla="*/ 36 h 257"/>
                <a:gd name="T64" fmla="*/ 154 w 203"/>
                <a:gd name="T65" fmla="*/ 77 h 257"/>
                <a:gd name="T66" fmla="*/ 147 w 203"/>
                <a:gd name="T67" fmla="*/ 57 h 257"/>
                <a:gd name="T68" fmla="*/ 104 w 203"/>
                <a:gd name="T69" fmla="*/ 38 h 257"/>
                <a:gd name="T70" fmla="*/ 77 w 203"/>
                <a:gd name="T71" fmla="*/ 33 h 257"/>
                <a:gd name="T72" fmla="*/ 52 w 203"/>
                <a:gd name="T73" fmla="*/ 66 h 257"/>
                <a:gd name="T74" fmla="*/ 50 w 203"/>
                <a:gd name="T75" fmla="*/ 52 h 257"/>
                <a:gd name="T76" fmla="*/ 54 w 203"/>
                <a:gd name="T77" fmla="*/ 42 h 257"/>
                <a:gd name="T78" fmla="*/ 64 w 203"/>
                <a:gd name="T79" fmla="*/ 26 h 257"/>
                <a:gd name="T80" fmla="*/ 93 w 203"/>
                <a:gd name="T81" fmla="*/ 76 h 257"/>
                <a:gd name="T82" fmla="*/ 60 w 203"/>
                <a:gd name="T83" fmla="*/ 91 h 257"/>
                <a:gd name="T84" fmla="*/ 59 w 203"/>
                <a:gd name="T85" fmla="*/ 70 h 257"/>
                <a:gd name="T86" fmla="*/ 121 w 203"/>
                <a:gd name="T87" fmla="*/ 56 h 257"/>
                <a:gd name="T88" fmla="*/ 142 w 203"/>
                <a:gd name="T89" fmla="*/ 69 h 257"/>
                <a:gd name="T90" fmla="*/ 99 w 203"/>
                <a:gd name="T91" fmla="*/ 79 h 257"/>
                <a:gd name="T92" fmla="*/ 111 w 203"/>
                <a:gd name="T93" fmla="*/ 75 h 257"/>
                <a:gd name="T94" fmla="*/ 134 w 203"/>
                <a:gd name="T95" fmla="*/ 100 h 257"/>
                <a:gd name="T96" fmla="*/ 152 w 203"/>
                <a:gd name="T97" fmla="*/ 106 h 257"/>
                <a:gd name="T98" fmla="*/ 152 w 203"/>
                <a:gd name="T99" fmla="*/ 106 h 257"/>
                <a:gd name="T100" fmla="*/ 42 w 203"/>
                <a:gd name="T101" fmla="*/ 94 h 257"/>
                <a:gd name="T102" fmla="*/ 129 w 203"/>
                <a:gd name="T103" fmla="*/ 214 h 257"/>
                <a:gd name="T104" fmla="*/ 92 w 203"/>
                <a:gd name="T105" fmla="*/ 202 h 257"/>
                <a:gd name="T106" fmla="*/ 92 w 203"/>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3" h="257">
                  <a:moveTo>
                    <a:pt x="3" y="257"/>
                  </a:moveTo>
                  <a:cubicBezTo>
                    <a:pt x="5" y="257"/>
                    <a:pt x="6" y="256"/>
                    <a:pt x="6" y="254"/>
                  </a:cubicBezTo>
                  <a:cubicBezTo>
                    <a:pt x="6" y="254"/>
                    <a:pt x="6" y="254"/>
                    <a:pt x="6" y="254"/>
                  </a:cubicBezTo>
                  <a:cubicBezTo>
                    <a:pt x="6" y="229"/>
                    <a:pt x="24" y="205"/>
                    <a:pt x="45" y="199"/>
                  </a:cubicBezTo>
                  <a:cubicBezTo>
                    <a:pt x="58" y="196"/>
                    <a:pt x="58" y="196"/>
                    <a:pt x="58" y="196"/>
                  </a:cubicBezTo>
                  <a:cubicBezTo>
                    <a:pt x="66" y="194"/>
                    <a:pt x="66" y="194"/>
                    <a:pt x="66" y="194"/>
                  </a:cubicBezTo>
                  <a:cubicBezTo>
                    <a:pt x="67" y="193"/>
                    <a:pt x="69" y="193"/>
                    <a:pt x="70" y="192"/>
                  </a:cubicBezTo>
                  <a:cubicBezTo>
                    <a:pt x="68" y="220"/>
                    <a:pt x="68" y="220"/>
                    <a:pt x="68" y="220"/>
                  </a:cubicBezTo>
                  <a:cubicBezTo>
                    <a:pt x="68" y="222"/>
                    <a:pt x="69" y="223"/>
                    <a:pt x="70" y="223"/>
                  </a:cubicBezTo>
                  <a:cubicBezTo>
                    <a:pt x="70" y="224"/>
                    <a:pt x="71" y="224"/>
                    <a:pt x="71" y="224"/>
                  </a:cubicBezTo>
                  <a:cubicBezTo>
                    <a:pt x="72" y="224"/>
                    <a:pt x="72" y="223"/>
                    <a:pt x="73" y="223"/>
                  </a:cubicBezTo>
                  <a:cubicBezTo>
                    <a:pt x="94" y="208"/>
                    <a:pt x="94" y="208"/>
                    <a:pt x="94" y="208"/>
                  </a:cubicBezTo>
                  <a:cubicBezTo>
                    <a:pt x="99" y="219"/>
                    <a:pt x="99" y="219"/>
                    <a:pt x="99" y="219"/>
                  </a:cubicBezTo>
                  <a:cubicBezTo>
                    <a:pt x="99" y="219"/>
                    <a:pt x="100" y="220"/>
                    <a:pt x="102" y="220"/>
                  </a:cubicBezTo>
                  <a:cubicBezTo>
                    <a:pt x="102" y="220"/>
                    <a:pt x="102" y="220"/>
                    <a:pt x="102" y="220"/>
                  </a:cubicBezTo>
                  <a:cubicBezTo>
                    <a:pt x="103" y="220"/>
                    <a:pt x="104" y="220"/>
                    <a:pt x="104" y="219"/>
                  </a:cubicBezTo>
                  <a:cubicBezTo>
                    <a:pt x="110" y="208"/>
                    <a:pt x="110" y="208"/>
                    <a:pt x="110" y="208"/>
                  </a:cubicBezTo>
                  <a:cubicBezTo>
                    <a:pt x="130" y="223"/>
                    <a:pt x="130" y="223"/>
                    <a:pt x="130" y="223"/>
                  </a:cubicBezTo>
                  <a:cubicBezTo>
                    <a:pt x="131" y="223"/>
                    <a:pt x="132" y="224"/>
                    <a:pt x="132" y="224"/>
                  </a:cubicBezTo>
                  <a:cubicBezTo>
                    <a:pt x="133" y="224"/>
                    <a:pt x="133" y="224"/>
                    <a:pt x="134" y="223"/>
                  </a:cubicBezTo>
                  <a:cubicBezTo>
                    <a:pt x="135" y="223"/>
                    <a:pt x="135" y="222"/>
                    <a:pt x="135" y="220"/>
                  </a:cubicBezTo>
                  <a:cubicBezTo>
                    <a:pt x="133" y="192"/>
                    <a:pt x="133" y="192"/>
                    <a:pt x="133" y="192"/>
                  </a:cubicBezTo>
                  <a:cubicBezTo>
                    <a:pt x="135" y="193"/>
                    <a:pt x="136" y="193"/>
                    <a:pt x="137" y="194"/>
                  </a:cubicBezTo>
                  <a:cubicBezTo>
                    <a:pt x="158" y="199"/>
                    <a:pt x="158" y="199"/>
                    <a:pt x="158" y="199"/>
                  </a:cubicBezTo>
                  <a:cubicBezTo>
                    <a:pt x="180" y="205"/>
                    <a:pt x="197" y="229"/>
                    <a:pt x="197" y="254"/>
                  </a:cubicBezTo>
                  <a:cubicBezTo>
                    <a:pt x="197" y="254"/>
                    <a:pt x="197" y="254"/>
                    <a:pt x="197" y="254"/>
                  </a:cubicBezTo>
                  <a:cubicBezTo>
                    <a:pt x="197" y="256"/>
                    <a:pt x="198" y="257"/>
                    <a:pt x="200" y="257"/>
                  </a:cubicBezTo>
                  <a:cubicBezTo>
                    <a:pt x="202" y="257"/>
                    <a:pt x="203" y="256"/>
                    <a:pt x="203" y="254"/>
                  </a:cubicBezTo>
                  <a:cubicBezTo>
                    <a:pt x="203" y="227"/>
                    <a:pt x="184" y="200"/>
                    <a:pt x="160" y="193"/>
                  </a:cubicBezTo>
                  <a:cubicBezTo>
                    <a:pt x="139" y="188"/>
                    <a:pt x="139" y="188"/>
                    <a:pt x="139" y="188"/>
                  </a:cubicBezTo>
                  <a:cubicBezTo>
                    <a:pt x="137" y="187"/>
                    <a:pt x="135" y="186"/>
                    <a:pt x="133" y="185"/>
                  </a:cubicBezTo>
                  <a:cubicBezTo>
                    <a:pt x="132" y="182"/>
                    <a:pt x="132" y="182"/>
                    <a:pt x="132" y="182"/>
                  </a:cubicBezTo>
                  <a:cubicBezTo>
                    <a:pt x="132" y="182"/>
                    <a:pt x="132" y="181"/>
                    <a:pt x="132" y="181"/>
                  </a:cubicBezTo>
                  <a:cubicBezTo>
                    <a:pt x="129" y="173"/>
                    <a:pt x="129" y="173"/>
                    <a:pt x="129" y="173"/>
                  </a:cubicBezTo>
                  <a:cubicBezTo>
                    <a:pt x="129" y="172"/>
                    <a:pt x="128" y="172"/>
                    <a:pt x="127" y="172"/>
                  </a:cubicBezTo>
                  <a:cubicBezTo>
                    <a:pt x="125" y="171"/>
                    <a:pt x="124" y="172"/>
                    <a:pt x="124" y="173"/>
                  </a:cubicBezTo>
                  <a:cubicBezTo>
                    <a:pt x="123" y="173"/>
                    <a:pt x="123" y="173"/>
                    <a:pt x="123" y="173"/>
                  </a:cubicBezTo>
                  <a:cubicBezTo>
                    <a:pt x="122" y="171"/>
                    <a:pt x="122" y="168"/>
                    <a:pt x="122" y="165"/>
                  </a:cubicBezTo>
                  <a:cubicBezTo>
                    <a:pt x="122" y="150"/>
                    <a:pt x="122" y="150"/>
                    <a:pt x="122" y="150"/>
                  </a:cubicBezTo>
                  <a:cubicBezTo>
                    <a:pt x="138" y="143"/>
                    <a:pt x="148" y="129"/>
                    <a:pt x="151" y="112"/>
                  </a:cubicBezTo>
                  <a:cubicBezTo>
                    <a:pt x="160" y="111"/>
                    <a:pt x="168" y="103"/>
                    <a:pt x="168" y="94"/>
                  </a:cubicBezTo>
                  <a:cubicBezTo>
                    <a:pt x="168" y="88"/>
                    <a:pt x="164" y="82"/>
                    <a:pt x="160" y="80"/>
                  </a:cubicBezTo>
                  <a:cubicBezTo>
                    <a:pt x="160" y="79"/>
                    <a:pt x="160" y="78"/>
                    <a:pt x="160" y="77"/>
                  </a:cubicBezTo>
                  <a:cubicBezTo>
                    <a:pt x="160" y="66"/>
                    <a:pt x="160" y="66"/>
                    <a:pt x="160" y="66"/>
                  </a:cubicBezTo>
                  <a:cubicBezTo>
                    <a:pt x="160" y="57"/>
                    <a:pt x="158" y="49"/>
                    <a:pt x="154" y="41"/>
                  </a:cubicBezTo>
                  <a:cubicBezTo>
                    <a:pt x="156" y="40"/>
                    <a:pt x="156" y="40"/>
                    <a:pt x="156" y="40"/>
                  </a:cubicBezTo>
                  <a:cubicBezTo>
                    <a:pt x="157" y="40"/>
                    <a:pt x="158" y="40"/>
                    <a:pt x="158" y="39"/>
                  </a:cubicBezTo>
                  <a:cubicBezTo>
                    <a:pt x="158" y="38"/>
                    <a:pt x="159" y="37"/>
                    <a:pt x="158" y="37"/>
                  </a:cubicBezTo>
                  <a:cubicBezTo>
                    <a:pt x="158" y="36"/>
                    <a:pt x="156" y="31"/>
                    <a:pt x="150" y="26"/>
                  </a:cubicBezTo>
                  <a:cubicBezTo>
                    <a:pt x="148" y="24"/>
                    <a:pt x="146" y="22"/>
                    <a:pt x="145" y="21"/>
                  </a:cubicBezTo>
                  <a:cubicBezTo>
                    <a:pt x="145" y="21"/>
                    <a:pt x="145" y="21"/>
                    <a:pt x="145" y="21"/>
                  </a:cubicBezTo>
                  <a:cubicBezTo>
                    <a:pt x="146" y="20"/>
                    <a:pt x="146" y="18"/>
                    <a:pt x="145" y="17"/>
                  </a:cubicBezTo>
                  <a:cubicBezTo>
                    <a:pt x="145" y="16"/>
                    <a:pt x="142" y="13"/>
                    <a:pt x="136" y="11"/>
                  </a:cubicBezTo>
                  <a:cubicBezTo>
                    <a:pt x="133" y="10"/>
                    <a:pt x="129" y="10"/>
                    <a:pt x="128" y="10"/>
                  </a:cubicBezTo>
                  <a:cubicBezTo>
                    <a:pt x="124" y="8"/>
                    <a:pt x="112" y="0"/>
                    <a:pt x="91" y="3"/>
                  </a:cubicBezTo>
                  <a:cubicBezTo>
                    <a:pt x="68" y="6"/>
                    <a:pt x="57" y="15"/>
                    <a:pt x="57" y="15"/>
                  </a:cubicBezTo>
                  <a:cubicBezTo>
                    <a:pt x="56" y="16"/>
                    <a:pt x="55" y="18"/>
                    <a:pt x="56" y="19"/>
                  </a:cubicBezTo>
                  <a:cubicBezTo>
                    <a:pt x="58" y="22"/>
                    <a:pt x="58" y="22"/>
                    <a:pt x="58" y="22"/>
                  </a:cubicBezTo>
                  <a:cubicBezTo>
                    <a:pt x="57" y="23"/>
                    <a:pt x="54" y="25"/>
                    <a:pt x="51" y="27"/>
                  </a:cubicBezTo>
                  <a:cubicBezTo>
                    <a:pt x="46" y="30"/>
                    <a:pt x="42" y="37"/>
                    <a:pt x="42" y="37"/>
                  </a:cubicBezTo>
                  <a:cubicBezTo>
                    <a:pt x="41" y="38"/>
                    <a:pt x="41" y="38"/>
                    <a:pt x="41" y="39"/>
                  </a:cubicBezTo>
                  <a:cubicBezTo>
                    <a:pt x="42" y="40"/>
                    <a:pt x="42" y="41"/>
                    <a:pt x="43" y="41"/>
                  </a:cubicBezTo>
                  <a:cubicBezTo>
                    <a:pt x="46" y="43"/>
                    <a:pt x="46" y="43"/>
                    <a:pt x="46" y="43"/>
                  </a:cubicBezTo>
                  <a:cubicBezTo>
                    <a:pt x="45" y="44"/>
                    <a:pt x="45" y="45"/>
                    <a:pt x="44" y="46"/>
                  </a:cubicBezTo>
                  <a:cubicBezTo>
                    <a:pt x="42" y="50"/>
                    <a:pt x="41" y="55"/>
                    <a:pt x="41" y="55"/>
                  </a:cubicBezTo>
                  <a:cubicBezTo>
                    <a:pt x="41" y="56"/>
                    <a:pt x="42" y="57"/>
                    <a:pt x="42" y="58"/>
                  </a:cubicBezTo>
                  <a:cubicBezTo>
                    <a:pt x="43" y="58"/>
                    <a:pt x="44" y="59"/>
                    <a:pt x="44" y="59"/>
                  </a:cubicBezTo>
                  <a:cubicBezTo>
                    <a:pt x="47" y="58"/>
                    <a:pt x="47" y="58"/>
                    <a:pt x="47" y="58"/>
                  </a:cubicBezTo>
                  <a:cubicBezTo>
                    <a:pt x="46" y="61"/>
                    <a:pt x="46" y="63"/>
                    <a:pt x="46" y="66"/>
                  </a:cubicBezTo>
                  <a:cubicBezTo>
                    <a:pt x="46" y="77"/>
                    <a:pt x="46" y="77"/>
                    <a:pt x="46" y="77"/>
                  </a:cubicBezTo>
                  <a:cubicBezTo>
                    <a:pt x="46" y="78"/>
                    <a:pt x="46" y="78"/>
                    <a:pt x="46" y="79"/>
                  </a:cubicBezTo>
                  <a:cubicBezTo>
                    <a:pt x="46" y="79"/>
                    <a:pt x="45" y="79"/>
                    <a:pt x="45" y="79"/>
                  </a:cubicBezTo>
                  <a:cubicBezTo>
                    <a:pt x="40" y="81"/>
                    <a:pt x="36" y="87"/>
                    <a:pt x="36" y="94"/>
                  </a:cubicBezTo>
                  <a:cubicBezTo>
                    <a:pt x="36" y="103"/>
                    <a:pt x="43" y="111"/>
                    <a:pt x="53" y="112"/>
                  </a:cubicBezTo>
                  <a:cubicBezTo>
                    <a:pt x="55" y="129"/>
                    <a:pt x="66" y="143"/>
                    <a:pt x="81" y="150"/>
                  </a:cubicBezTo>
                  <a:cubicBezTo>
                    <a:pt x="81" y="165"/>
                    <a:pt x="81" y="165"/>
                    <a:pt x="81" y="165"/>
                  </a:cubicBezTo>
                  <a:cubicBezTo>
                    <a:pt x="81" y="168"/>
                    <a:pt x="81" y="171"/>
                    <a:pt x="80" y="173"/>
                  </a:cubicBezTo>
                  <a:cubicBezTo>
                    <a:pt x="80" y="173"/>
                    <a:pt x="80" y="173"/>
                    <a:pt x="80" y="173"/>
                  </a:cubicBezTo>
                  <a:cubicBezTo>
                    <a:pt x="79" y="172"/>
                    <a:pt x="78" y="171"/>
                    <a:pt x="77" y="172"/>
                  </a:cubicBezTo>
                  <a:cubicBezTo>
                    <a:pt x="76" y="172"/>
                    <a:pt x="75" y="172"/>
                    <a:pt x="74" y="173"/>
                  </a:cubicBezTo>
                  <a:cubicBezTo>
                    <a:pt x="71" y="181"/>
                    <a:pt x="71" y="181"/>
                    <a:pt x="71" y="181"/>
                  </a:cubicBezTo>
                  <a:cubicBezTo>
                    <a:pt x="71" y="181"/>
                    <a:pt x="71" y="182"/>
                    <a:pt x="71" y="182"/>
                  </a:cubicBezTo>
                  <a:cubicBezTo>
                    <a:pt x="71" y="185"/>
                    <a:pt x="71" y="185"/>
                    <a:pt x="71" y="185"/>
                  </a:cubicBezTo>
                  <a:cubicBezTo>
                    <a:pt x="69" y="186"/>
                    <a:pt x="66" y="187"/>
                    <a:pt x="64" y="188"/>
                  </a:cubicBezTo>
                  <a:cubicBezTo>
                    <a:pt x="44" y="193"/>
                    <a:pt x="44" y="193"/>
                    <a:pt x="44" y="193"/>
                  </a:cubicBezTo>
                  <a:cubicBezTo>
                    <a:pt x="20" y="200"/>
                    <a:pt x="0" y="227"/>
                    <a:pt x="0" y="254"/>
                  </a:cubicBezTo>
                  <a:cubicBezTo>
                    <a:pt x="0" y="256"/>
                    <a:pt x="2" y="257"/>
                    <a:pt x="3" y="257"/>
                  </a:cubicBezTo>
                  <a:close/>
                  <a:moveTo>
                    <a:pt x="87" y="165"/>
                  </a:moveTo>
                  <a:cubicBezTo>
                    <a:pt x="87" y="148"/>
                    <a:pt x="87" y="148"/>
                    <a:pt x="87" y="148"/>
                  </a:cubicBezTo>
                  <a:cubicBezTo>
                    <a:pt x="87" y="147"/>
                    <a:pt x="87" y="146"/>
                    <a:pt x="86" y="145"/>
                  </a:cubicBezTo>
                  <a:cubicBezTo>
                    <a:pt x="69" y="139"/>
                    <a:pt x="58" y="123"/>
                    <a:pt x="58" y="105"/>
                  </a:cubicBezTo>
                  <a:cubicBezTo>
                    <a:pt x="58" y="101"/>
                    <a:pt x="58" y="101"/>
                    <a:pt x="58" y="101"/>
                  </a:cubicBezTo>
                  <a:cubicBezTo>
                    <a:pt x="61" y="104"/>
                    <a:pt x="65" y="106"/>
                    <a:pt x="69" y="106"/>
                  </a:cubicBezTo>
                  <a:cubicBezTo>
                    <a:pt x="84" y="106"/>
                    <a:pt x="84" y="106"/>
                    <a:pt x="84" y="106"/>
                  </a:cubicBezTo>
                  <a:cubicBezTo>
                    <a:pt x="92" y="106"/>
                    <a:pt x="99" y="99"/>
                    <a:pt x="99" y="91"/>
                  </a:cubicBezTo>
                  <a:cubicBezTo>
                    <a:pt x="99" y="85"/>
                    <a:pt x="99" y="85"/>
                    <a:pt x="99" y="85"/>
                  </a:cubicBezTo>
                  <a:cubicBezTo>
                    <a:pt x="104" y="85"/>
                    <a:pt x="104" y="85"/>
                    <a:pt x="104" y="85"/>
                  </a:cubicBezTo>
                  <a:cubicBezTo>
                    <a:pt x="104" y="91"/>
                    <a:pt x="104" y="91"/>
                    <a:pt x="104" y="91"/>
                  </a:cubicBezTo>
                  <a:cubicBezTo>
                    <a:pt x="104" y="99"/>
                    <a:pt x="111" y="106"/>
                    <a:pt x="119" y="106"/>
                  </a:cubicBezTo>
                  <a:cubicBezTo>
                    <a:pt x="134" y="106"/>
                    <a:pt x="134" y="106"/>
                    <a:pt x="134" y="106"/>
                  </a:cubicBezTo>
                  <a:cubicBezTo>
                    <a:pt x="139" y="106"/>
                    <a:pt x="142" y="104"/>
                    <a:pt x="145" y="101"/>
                  </a:cubicBezTo>
                  <a:cubicBezTo>
                    <a:pt x="145" y="105"/>
                    <a:pt x="145" y="105"/>
                    <a:pt x="145" y="105"/>
                  </a:cubicBezTo>
                  <a:cubicBezTo>
                    <a:pt x="145" y="123"/>
                    <a:pt x="134" y="139"/>
                    <a:pt x="118" y="145"/>
                  </a:cubicBezTo>
                  <a:cubicBezTo>
                    <a:pt x="117" y="146"/>
                    <a:pt x="116" y="147"/>
                    <a:pt x="116" y="148"/>
                  </a:cubicBezTo>
                  <a:cubicBezTo>
                    <a:pt x="116" y="165"/>
                    <a:pt x="116" y="165"/>
                    <a:pt x="116" y="165"/>
                  </a:cubicBezTo>
                  <a:cubicBezTo>
                    <a:pt x="116" y="170"/>
                    <a:pt x="117" y="175"/>
                    <a:pt x="120" y="179"/>
                  </a:cubicBezTo>
                  <a:cubicBezTo>
                    <a:pt x="105" y="201"/>
                    <a:pt x="105" y="201"/>
                    <a:pt x="105" y="201"/>
                  </a:cubicBezTo>
                  <a:cubicBezTo>
                    <a:pt x="105" y="202"/>
                    <a:pt x="105" y="203"/>
                    <a:pt x="105" y="204"/>
                  </a:cubicBezTo>
                  <a:cubicBezTo>
                    <a:pt x="102" y="211"/>
                    <a:pt x="102" y="211"/>
                    <a:pt x="102" y="211"/>
                  </a:cubicBezTo>
                  <a:cubicBezTo>
                    <a:pt x="98" y="204"/>
                    <a:pt x="98" y="204"/>
                    <a:pt x="98" y="204"/>
                  </a:cubicBezTo>
                  <a:cubicBezTo>
                    <a:pt x="99" y="203"/>
                    <a:pt x="99" y="202"/>
                    <a:pt x="98" y="201"/>
                  </a:cubicBezTo>
                  <a:cubicBezTo>
                    <a:pt x="84" y="179"/>
                    <a:pt x="84" y="179"/>
                    <a:pt x="84" y="179"/>
                  </a:cubicBezTo>
                  <a:cubicBezTo>
                    <a:pt x="86" y="175"/>
                    <a:pt x="87" y="170"/>
                    <a:pt x="87" y="165"/>
                  </a:cubicBezTo>
                  <a:close/>
                  <a:moveTo>
                    <a:pt x="64" y="26"/>
                  </a:moveTo>
                  <a:cubicBezTo>
                    <a:pt x="65" y="26"/>
                    <a:pt x="65" y="25"/>
                    <a:pt x="66" y="24"/>
                  </a:cubicBezTo>
                  <a:cubicBezTo>
                    <a:pt x="66" y="24"/>
                    <a:pt x="66" y="23"/>
                    <a:pt x="65" y="22"/>
                  </a:cubicBezTo>
                  <a:cubicBezTo>
                    <a:pt x="63" y="18"/>
                    <a:pt x="63" y="18"/>
                    <a:pt x="63" y="18"/>
                  </a:cubicBezTo>
                  <a:cubicBezTo>
                    <a:pt x="67" y="16"/>
                    <a:pt x="76" y="11"/>
                    <a:pt x="92" y="9"/>
                  </a:cubicBezTo>
                  <a:cubicBezTo>
                    <a:pt x="114" y="6"/>
                    <a:pt x="124" y="15"/>
                    <a:pt x="124" y="16"/>
                  </a:cubicBezTo>
                  <a:cubicBezTo>
                    <a:pt x="125" y="16"/>
                    <a:pt x="126" y="17"/>
                    <a:pt x="127" y="17"/>
                  </a:cubicBezTo>
                  <a:cubicBezTo>
                    <a:pt x="128" y="16"/>
                    <a:pt x="132" y="16"/>
                    <a:pt x="134" y="17"/>
                  </a:cubicBezTo>
                  <a:cubicBezTo>
                    <a:pt x="136" y="17"/>
                    <a:pt x="137" y="18"/>
                    <a:pt x="138" y="19"/>
                  </a:cubicBezTo>
                  <a:cubicBezTo>
                    <a:pt x="137" y="19"/>
                    <a:pt x="137" y="19"/>
                    <a:pt x="137" y="19"/>
                  </a:cubicBezTo>
                  <a:cubicBezTo>
                    <a:pt x="136" y="20"/>
                    <a:pt x="136" y="21"/>
                    <a:pt x="136" y="22"/>
                  </a:cubicBezTo>
                  <a:cubicBezTo>
                    <a:pt x="136" y="23"/>
                    <a:pt x="137" y="24"/>
                    <a:pt x="138" y="25"/>
                  </a:cubicBezTo>
                  <a:cubicBezTo>
                    <a:pt x="138" y="25"/>
                    <a:pt x="142" y="26"/>
                    <a:pt x="146" y="30"/>
                  </a:cubicBezTo>
                  <a:cubicBezTo>
                    <a:pt x="149" y="32"/>
                    <a:pt x="150" y="34"/>
                    <a:pt x="151" y="36"/>
                  </a:cubicBezTo>
                  <a:cubicBezTo>
                    <a:pt x="149" y="36"/>
                    <a:pt x="149" y="36"/>
                    <a:pt x="149" y="36"/>
                  </a:cubicBezTo>
                  <a:cubicBezTo>
                    <a:pt x="148" y="37"/>
                    <a:pt x="147" y="37"/>
                    <a:pt x="147" y="38"/>
                  </a:cubicBezTo>
                  <a:cubicBezTo>
                    <a:pt x="146" y="39"/>
                    <a:pt x="146" y="40"/>
                    <a:pt x="147" y="41"/>
                  </a:cubicBezTo>
                  <a:cubicBezTo>
                    <a:pt x="151" y="48"/>
                    <a:pt x="154" y="57"/>
                    <a:pt x="154" y="66"/>
                  </a:cubicBezTo>
                  <a:cubicBezTo>
                    <a:pt x="154" y="77"/>
                    <a:pt x="154" y="77"/>
                    <a:pt x="154" y="77"/>
                  </a:cubicBezTo>
                  <a:cubicBezTo>
                    <a:pt x="154" y="77"/>
                    <a:pt x="154" y="78"/>
                    <a:pt x="154" y="79"/>
                  </a:cubicBezTo>
                  <a:cubicBezTo>
                    <a:pt x="153" y="79"/>
                    <a:pt x="152" y="79"/>
                    <a:pt x="151" y="79"/>
                  </a:cubicBezTo>
                  <a:cubicBezTo>
                    <a:pt x="151" y="78"/>
                    <a:pt x="151" y="78"/>
                    <a:pt x="151" y="78"/>
                  </a:cubicBezTo>
                  <a:cubicBezTo>
                    <a:pt x="151" y="70"/>
                    <a:pt x="150" y="63"/>
                    <a:pt x="147" y="57"/>
                  </a:cubicBezTo>
                  <a:cubicBezTo>
                    <a:pt x="147" y="57"/>
                    <a:pt x="147" y="57"/>
                    <a:pt x="147" y="56"/>
                  </a:cubicBezTo>
                  <a:cubicBezTo>
                    <a:pt x="147" y="55"/>
                    <a:pt x="146" y="53"/>
                    <a:pt x="144" y="53"/>
                  </a:cubicBezTo>
                  <a:cubicBezTo>
                    <a:pt x="128" y="51"/>
                    <a:pt x="112" y="45"/>
                    <a:pt x="108" y="39"/>
                  </a:cubicBezTo>
                  <a:cubicBezTo>
                    <a:pt x="107" y="38"/>
                    <a:pt x="105" y="38"/>
                    <a:pt x="104" y="38"/>
                  </a:cubicBezTo>
                  <a:cubicBezTo>
                    <a:pt x="102" y="39"/>
                    <a:pt x="102" y="41"/>
                    <a:pt x="102" y="42"/>
                  </a:cubicBezTo>
                  <a:cubicBezTo>
                    <a:pt x="104" y="46"/>
                    <a:pt x="106" y="51"/>
                    <a:pt x="110" y="55"/>
                  </a:cubicBezTo>
                  <a:cubicBezTo>
                    <a:pt x="93" y="53"/>
                    <a:pt x="80" y="45"/>
                    <a:pt x="80" y="36"/>
                  </a:cubicBezTo>
                  <a:cubicBezTo>
                    <a:pt x="80" y="35"/>
                    <a:pt x="78" y="33"/>
                    <a:pt x="77" y="33"/>
                  </a:cubicBezTo>
                  <a:cubicBezTo>
                    <a:pt x="75" y="33"/>
                    <a:pt x="74" y="35"/>
                    <a:pt x="74" y="36"/>
                  </a:cubicBezTo>
                  <a:cubicBezTo>
                    <a:pt x="74" y="36"/>
                    <a:pt x="74" y="37"/>
                    <a:pt x="74" y="37"/>
                  </a:cubicBezTo>
                  <a:cubicBezTo>
                    <a:pt x="61" y="45"/>
                    <a:pt x="53" y="59"/>
                    <a:pt x="52" y="75"/>
                  </a:cubicBezTo>
                  <a:cubicBezTo>
                    <a:pt x="52" y="66"/>
                    <a:pt x="52" y="66"/>
                    <a:pt x="52" y="66"/>
                  </a:cubicBezTo>
                  <a:cubicBezTo>
                    <a:pt x="52" y="63"/>
                    <a:pt x="53" y="59"/>
                    <a:pt x="53" y="56"/>
                  </a:cubicBezTo>
                  <a:cubicBezTo>
                    <a:pt x="53" y="55"/>
                    <a:pt x="53" y="54"/>
                    <a:pt x="53" y="53"/>
                  </a:cubicBezTo>
                  <a:cubicBezTo>
                    <a:pt x="52" y="53"/>
                    <a:pt x="51" y="52"/>
                    <a:pt x="50" y="52"/>
                  </a:cubicBezTo>
                  <a:cubicBezTo>
                    <a:pt x="50" y="52"/>
                    <a:pt x="50" y="52"/>
                    <a:pt x="50" y="52"/>
                  </a:cubicBezTo>
                  <a:cubicBezTo>
                    <a:pt x="48" y="52"/>
                    <a:pt x="48" y="52"/>
                    <a:pt x="48" y="52"/>
                  </a:cubicBezTo>
                  <a:cubicBezTo>
                    <a:pt x="48" y="51"/>
                    <a:pt x="49" y="50"/>
                    <a:pt x="49" y="49"/>
                  </a:cubicBezTo>
                  <a:cubicBezTo>
                    <a:pt x="51" y="46"/>
                    <a:pt x="53" y="44"/>
                    <a:pt x="53" y="44"/>
                  </a:cubicBezTo>
                  <a:cubicBezTo>
                    <a:pt x="54" y="44"/>
                    <a:pt x="54" y="43"/>
                    <a:pt x="54" y="42"/>
                  </a:cubicBezTo>
                  <a:cubicBezTo>
                    <a:pt x="54" y="41"/>
                    <a:pt x="54" y="40"/>
                    <a:pt x="53" y="39"/>
                  </a:cubicBezTo>
                  <a:cubicBezTo>
                    <a:pt x="49" y="37"/>
                    <a:pt x="49" y="37"/>
                    <a:pt x="49" y="37"/>
                  </a:cubicBezTo>
                  <a:cubicBezTo>
                    <a:pt x="50" y="36"/>
                    <a:pt x="52" y="33"/>
                    <a:pt x="55" y="31"/>
                  </a:cubicBezTo>
                  <a:cubicBezTo>
                    <a:pt x="60" y="28"/>
                    <a:pt x="64" y="26"/>
                    <a:pt x="64" y="26"/>
                  </a:cubicBezTo>
                  <a:close/>
                  <a:moveTo>
                    <a:pt x="60" y="76"/>
                  </a:moveTo>
                  <a:cubicBezTo>
                    <a:pt x="60" y="76"/>
                    <a:pt x="61" y="75"/>
                    <a:pt x="61" y="75"/>
                  </a:cubicBezTo>
                  <a:cubicBezTo>
                    <a:pt x="92" y="75"/>
                    <a:pt x="92" y="75"/>
                    <a:pt x="92" y="75"/>
                  </a:cubicBezTo>
                  <a:cubicBezTo>
                    <a:pt x="92" y="75"/>
                    <a:pt x="93" y="76"/>
                    <a:pt x="93" y="76"/>
                  </a:cubicBezTo>
                  <a:cubicBezTo>
                    <a:pt x="93" y="91"/>
                    <a:pt x="93" y="91"/>
                    <a:pt x="93" y="91"/>
                  </a:cubicBezTo>
                  <a:cubicBezTo>
                    <a:pt x="93" y="96"/>
                    <a:pt x="89" y="100"/>
                    <a:pt x="84" y="100"/>
                  </a:cubicBezTo>
                  <a:cubicBezTo>
                    <a:pt x="69" y="100"/>
                    <a:pt x="69" y="100"/>
                    <a:pt x="69" y="100"/>
                  </a:cubicBezTo>
                  <a:cubicBezTo>
                    <a:pt x="64" y="100"/>
                    <a:pt x="60" y="96"/>
                    <a:pt x="60" y="91"/>
                  </a:cubicBezTo>
                  <a:lnTo>
                    <a:pt x="60" y="76"/>
                  </a:lnTo>
                  <a:close/>
                  <a:moveTo>
                    <a:pt x="92" y="69"/>
                  </a:moveTo>
                  <a:cubicBezTo>
                    <a:pt x="61" y="69"/>
                    <a:pt x="61" y="69"/>
                    <a:pt x="61" y="69"/>
                  </a:cubicBezTo>
                  <a:cubicBezTo>
                    <a:pt x="60" y="69"/>
                    <a:pt x="60" y="69"/>
                    <a:pt x="59" y="70"/>
                  </a:cubicBezTo>
                  <a:cubicBezTo>
                    <a:pt x="61" y="59"/>
                    <a:pt x="67" y="49"/>
                    <a:pt x="75" y="43"/>
                  </a:cubicBezTo>
                  <a:cubicBezTo>
                    <a:pt x="80" y="54"/>
                    <a:pt x="98" y="62"/>
                    <a:pt x="119" y="62"/>
                  </a:cubicBezTo>
                  <a:cubicBezTo>
                    <a:pt x="121" y="62"/>
                    <a:pt x="122" y="61"/>
                    <a:pt x="122" y="60"/>
                  </a:cubicBezTo>
                  <a:cubicBezTo>
                    <a:pt x="123" y="58"/>
                    <a:pt x="122" y="57"/>
                    <a:pt x="121" y="56"/>
                  </a:cubicBezTo>
                  <a:cubicBezTo>
                    <a:pt x="118" y="55"/>
                    <a:pt x="116" y="53"/>
                    <a:pt x="115" y="52"/>
                  </a:cubicBezTo>
                  <a:cubicBezTo>
                    <a:pt x="122" y="55"/>
                    <a:pt x="132" y="57"/>
                    <a:pt x="141" y="59"/>
                  </a:cubicBezTo>
                  <a:cubicBezTo>
                    <a:pt x="142" y="62"/>
                    <a:pt x="144" y="66"/>
                    <a:pt x="144" y="70"/>
                  </a:cubicBezTo>
                  <a:cubicBezTo>
                    <a:pt x="144" y="69"/>
                    <a:pt x="143" y="69"/>
                    <a:pt x="142" y="69"/>
                  </a:cubicBezTo>
                  <a:cubicBezTo>
                    <a:pt x="111" y="69"/>
                    <a:pt x="111" y="69"/>
                    <a:pt x="111" y="69"/>
                  </a:cubicBezTo>
                  <a:cubicBezTo>
                    <a:pt x="108" y="69"/>
                    <a:pt x="104" y="72"/>
                    <a:pt x="104" y="76"/>
                  </a:cubicBezTo>
                  <a:cubicBezTo>
                    <a:pt x="104" y="79"/>
                    <a:pt x="104" y="79"/>
                    <a:pt x="104" y="79"/>
                  </a:cubicBezTo>
                  <a:cubicBezTo>
                    <a:pt x="99" y="79"/>
                    <a:pt x="99" y="79"/>
                    <a:pt x="99" y="79"/>
                  </a:cubicBezTo>
                  <a:cubicBezTo>
                    <a:pt x="99" y="76"/>
                    <a:pt x="99" y="76"/>
                    <a:pt x="99" y="76"/>
                  </a:cubicBezTo>
                  <a:cubicBezTo>
                    <a:pt x="99" y="72"/>
                    <a:pt x="96" y="69"/>
                    <a:pt x="92" y="69"/>
                  </a:cubicBezTo>
                  <a:close/>
                  <a:moveTo>
                    <a:pt x="110" y="76"/>
                  </a:moveTo>
                  <a:cubicBezTo>
                    <a:pt x="110" y="76"/>
                    <a:pt x="111" y="75"/>
                    <a:pt x="111" y="75"/>
                  </a:cubicBezTo>
                  <a:cubicBezTo>
                    <a:pt x="142" y="75"/>
                    <a:pt x="142" y="75"/>
                    <a:pt x="142" y="75"/>
                  </a:cubicBezTo>
                  <a:cubicBezTo>
                    <a:pt x="143" y="75"/>
                    <a:pt x="143" y="76"/>
                    <a:pt x="143" y="76"/>
                  </a:cubicBezTo>
                  <a:cubicBezTo>
                    <a:pt x="143" y="91"/>
                    <a:pt x="143" y="91"/>
                    <a:pt x="143" y="91"/>
                  </a:cubicBezTo>
                  <a:cubicBezTo>
                    <a:pt x="143" y="96"/>
                    <a:pt x="139" y="100"/>
                    <a:pt x="134" y="100"/>
                  </a:cubicBezTo>
                  <a:cubicBezTo>
                    <a:pt x="119" y="100"/>
                    <a:pt x="119" y="100"/>
                    <a:pt x="119" y="100"/>
                  </a:cubicBezTo>
                  <a:cubicBezTo>
                    <a:pt x="114" y="100"/>
                    <a:pt x="110" y="96"/>
                    <a:pt x="110" y="91"/>
                  </a:cubicBezTo>
                  <a:lnTo>
                    <a:pt x="110" y="76"/>
                  </a:lnTo>
                  <a:close/>
                  <a:moveTo>
                    <a:pt x="152" y="106"/>
                  </a:moveTo>
                  <a:cubicBezTo>
                    <a:pt x="152" y="86"/>
                    <a:pt x="152" y="86"/>
                    <a:pt x="152" y="86"/>
                  </a:cubicBezTo>
                  <a:cubicBezTo>
                    <a:pt x="153" y="84"/>
                    <a:pt x="155" y="84"/>
                    <a:pt x="156" y="85"/>
                  </a:cubicBezTo>
                  <a:cubicBezTo>
                    <a:pt x="159" y="86"/>
                    <a:pt x="162" y="90"/>
                    <a:pt x="162" y="94"/>
                  </a:cubicBezTo>
                  <a:cubicBezTo>
                    <a:pt x="162" y="99"/>
                    <a:pt x="157" y="104"/>
                    <a:pt x="152" y="106"/>
                  </a:cubicBezTo>
                  <a:close/>
                  <a:moveTo>
                    <a:pt x="49" y="84"/>
                  </a:moveTo>
                  <a:cubicBezTo>
                    <a:pt x="50" y="84"/>
                    <a:pt x="51" y="85"/>
                    <a:pt x="52" y="86"/>
                  </a:cubicBezTo>
                  <a:cubicBezTo>
                    <a:pt x="52" y="106"/>
                    <a:pt x="52" y="106"/>
                    <a:pt x="52" y="106"/>
                  </a:cubicBezTo>
                  <a:cubicBezTo>
                    <a:pt x="46" y="104"/>
                    <a:pt x="42" y="99"/>
                    <a:pt x="42" y="94"/>
                  </a:cubicBezTo>
                  <a:cubicBezTo>
                    <a:pt x="42" y="90"/>
                    <a:pt x="44" y="86"/>
                    <a:pt x="47" y="85"/>
                  </a:cubicBezTo>
                  <a:cubicBezTo>
                    <a:pt x="48" y="85"/>
                    <a:pt x="48" y="84"/>
                    <a:pt x="49" y="84"/>
                  </a:cubicBezTo>
                  <a:close/>
                  <a:moveTo>
                    <a:pt x="126" y="183"/>
                  </a:moveTo>
                  <a:cubicBezTo>
                    <a:pt x="129" y="214"/>
                    <a:pt x="129" y="214"/>
                    <a:pt x="129" y="214"/>
                  </a:cubicBezTo>
                  <a:cubicBezTo>
                    <a:pt x="112" y="202"/>
                    <a:pt x="112" y="202"/>
                    <a:pt x="112" y="202"/>
                  </a:cubicBezTo>
                  <a:cubicBezTo>
                    <a:pt x="126" y="181"/>
                    <a:pt x="126" y="181"/>
                    <a:pt x="126" y="181"/>
                  </a:cubicBezTo>
                  <a:lnTo>
                    <a:pt x="126" y="183"/>
                  </a:lnTo>
                  <a:close/>
                  <a:moveTo>
                    <a:pt x="92" y="202"/>
                  </a:moveTo>
                  <a:cubicBezTo>
                    <a:pt x="75" y="214"/>
                    <a:pt x="75" y="214"/>
                    <a:pt x="75" y="214"/>
                  </a:cubicBezTo>
                  <a:cubicBezTo>
                    <a:pt x="77" y="183"/>
                    <a:pt x="77" y="183"/>
                    <a:pt x="77" y="183"/>
                  </a:cubicBezTo>
                  <a:cubicBezTo>
                    <a:pt x="78" y="181"/>
                    <a:pt x="78" y="181"/>
                    <a:pt x="78" y="181"/>
                  </a:cubicBezTo>
                  <a:lnTo>
                    <a:pt x="92"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3" name="Oval 86"/>
            <p:cNvSpPr>
              <a:spLocks noChangeArrowheads="1"/>
            </p:cNvSpPr>
            <p:nvPr/>
          </p:nvSpPr>
          <p:spPr bwMode="auto">
            <a:xfrm>
              <a:off x="2129490"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4" name="Oval 87"/>
            <p:cNvSpPr>
              <a:spLocks noChangeArrowheads="1"/>
            </p:cNvSpPr>
            <p:nvPr/>
          </p:nvSpPr>
          <p:spPr bwMode="auto">
            <a:xfrm>
              <a:off x="2221660"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5" name="Freeform 88"/>
            <p:cNvSpPr>
              <a:spLocks noEditPoints="1"/>
            </p:cNvSpPr>
            <p:nvPr/>
          </p:nvSpPr>
          <p:spPr bwMode="auto">
            <a:xfrm>
              <a:off x="2147474" y="2049128"/>
              <a:ext cx="87676" cy="49458"/>
            </a:xfrm>
            <a:custGeom>
              <a:avLst/>
              <a:gdLst>
                <a:gd name="T0" fmla="*/ 17 w 33"/>
                <a:gd name="T1" fmla="*/ 19 h 19"/>
                <a:gd name="T2" fmla="*/ 33 w 33"/>
                <a:gd name="T3" fmla="*/ 3 h 19"/>
                <a:gd name="T4" fmla="*/ 30 w 33"/>
                <a:gd name="T5" fmla="*/ 0 h 19"/>
                <a:gd name="T6" fmla="*/ 3 w 33"/>
                <a:gd name="T7" fmla="*/ 0 h 19"/>
                <a:gd name="T8" fmla="*/ 0 w 33"/>
                <a:gd name="T9" fmla="*/ 3 h 19"/>
                <a:gd name="T10" fmla="*/ 17 w 33"/>
                <a:gd name="T11" fmla="*/ 19 h 19"/>
                <a:gd name="T12" fmla="*/ 27 w 33"/>
                <a:gd name="T13" fmla="*/ 6 h 19"/>
                <a:gd name="T14" fmla="*/ 17 w 33"/>
                <a:gd name="T15" fmla="*/ 13 h 19"/>
                <a:gd name="T16" fmla="*/ 7 w 33"/>
                <a:gd name="T17" fmla="*/ 6 h 19"/>
                <a:gd name="T18" fmla="*/ 27 w 33"/>
                <a:gd name="T1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9">
                  <a:moveTo>
                    <a:pt x="17" y="19"/>
                  </a:moveTo>
                  <a:cubicBezTo>
                    <a:pt x="26" y="19"/>
                    <a:pt x="33" y="12"/>
                    <a:pt x="33" y="3"/>
                  </a:cubicBezTo>
                  <a:cubicBezTo>
                    <a:pt x="33" y="2"/>
                    <a:pt x="32" y="0"/>
                    <a:pt x="30" y="0"/>
                  </a:cubicBezTo>
                  <a:cubicBezTo>
                    <a:pt x="3" y="0"/>
                    <a:pt x="3" y="0"/>
                    <a:pt x="3" y="0"/>
                  </a:cubicBezTo>
                  <a:cubicBezTo>
                    <a:pt x="1" y="0"/>
                    <a:pt x="0" y="2"/>
                    <a:pt x="0" y="3"/>
                  </a:cubicBezTo>
                  <a:cubicBezTo>
                    <a:pt x="0" y="12"/>
                    <a:pt x="8" y="19"/>
                    <a:pt x="17" y="19"/>
                  </a:cubicBezTo>
                  <a:close/>
                  <a:moveTo>
                    <a:pt x="27" y="6"/>
                  </a:moveTo>
                  <a:cubicBezTo>
                    <a:pt x="25" y="10"/>
                    <a:pt x="21" y="13"/>
                    <a:pt x="17" y="13"/>
                  </a:cubicBezTo>
                  <a:cubicBezTo>
                    <a:pt x="12" y="13"/>
                    <a:pt x="8" y="10"/>
                    <a:pt x="7" y="6"/>
                  </a:cubicBezTo>
                  <a:lnTo>
                    <a:pt x="2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6" name="Freeform 367"/>
            <p:cNvSpPr>
              <a:spLocks/>
            </p:cNvSpPr>
            <p:nvPr/>
          </p:nvSpPr>
          <p:spPr bwMode="auto">
            <a:xfrm>
              <a:off x="2421737" y="1747888"/>
              <a:ext cx="67442" cy="121395"/>
            </a:xfrm>
            <a:custGeom>
              <a:avLst/>
              <a:gdLst>
                <a:gd name="T0" fmla="*/ 17 w 26"/>
                <a:gd name="T1" fmla="*/ 1 h 46"/>
                <a:gd name="T2" fmla="*/ 5 w 26"/>
                <a:gd name="T3" fmla="*/ 10 h 46"/>
                <a:gd name="T4" fmla="*/ 0 w 26"/>
                <a:gd name="T5" fmla="*/ 46 h 46"/>
                <a:gd name="T6" fmla="*/ 23 w 26"/>
                <a:gd name="T7" fmla="*/ 18 h 46"/>
                <a:gd name="T8" fmla="*/ 26 w 26"/>
                <a:gd name="T9" fmla="*/ 13 h 46"/>
                <a:gd name="T10" fmla="*/ 17 w 26"/>
                <a:gd name="T11" fmla="*/ 1 h 46"/>
              </a:gdLst>
              <a:ahLst/>
              <a:cxnLst>
                <a:cxn ang="0">
                  <a:pos x="T0" y="T1"/>
                </a:cxn>
                <a:cxn ang="0">
                  <a:pos x="T2" y="T3"/>
                </a:cxn>
                <a:cxn ang="0">
                  <a:pos x="T4" y="T5"/>
                </a:cxn>
                <a:cxn ang="0">
                  <a:pos x="T6" y="T7"/>
                </a:cxn>
                <a:cxn ang="0">
                  <a:pos x="T8" y="T9"/>
                </a:cxn>
                <a:cxn ang="0">
                  <a:pos x="T10" y="T11"/>
                </a:cxn>
              </a:cxnLst>
              <a:rect l="0" t="0" r="r" b="b"/>
              <a:pathLst>
                <a:path w="26" h="46">
                  <a:moveTo>
                    <a:pt x="17" y="1"/>
                  </a:moveTo>
                  <a:cubicBezTo>
                    <a:pt x="11" y="0"/>
                    <a:pt x="6" y="4"/>
                    <a:pt x="5" y="10"/>
                  </a:cubicBezTo>
                  <a:cubicBezTo>
                    <a:pt x="0" y="46"/>
                    <a:pt x="0" y="46"/>
                    <a:pt x="0" y="46"/>
                  </a:cubicBezTo>
                  <a:cubicBezTo>
                    <a:pt x="23" y="18"/>
                    <a:pt x="23" y="18"/>
                    <a:pt x="23" y="18"/>
                  </a:cubicBezTo>
                  <a:cubicBezTo>
                    <a:pt x="25" y="17"/>
                    <a:pt x="25" y="15"/>
                    <a:pt x="26" y="13"/>
                  </a:cubicBezTo>
                  <a:cubicBezTo>
                    <a:pt x="26" y="7"/>
                    <a:pt x="23" y="2"/>
                    <a:pt x="1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7" name="Freeform 368"/>
            <p:cNvSpPr>
              <a:spLocks/>
            </p:cNvSpPr>
            <p:nvPr/>
          </p:nvSpPr>
          <p:spPr bwMode="auto">
            <a:xfrm>
              <a:off x="2385767" y="1878275"/>
              <a:ext cx="44961" cy="47210"/>
            </a:xfrm>
            <a:custGeom>
              <a:avLst/>
              <a:gdLst>
                <a:gd name="T0" fmla="*/ 5 w 17"/>
                <a:gd name="T1" fmla="*/ 16 h 18"/>
                <a:gd name="T2" fmla="*/ 15 w 17"/>
                <a:gd name="T3" fmla="*/ 12 h 18"/>
                <a:gd name="T4" fmla="*/ 11 w 17"/>
                <a:gd name="T5" fmla="*/ 2 h 18"/>
                <a:gd name="T6" fmla="*/ 1 w 17"/>
                <a:gd name="T7" fmla="*/ 6 h 18"/>
                <a:gd name="T8" fmla="*/ 5 w 17"/>
                <a:gd name="T9" fmla="*/ 16 h 18"/>
              </a:gdLst>
              <a:ahLst/>
              <a:cxnLst>
                <a:cxn ang="0">
                  <a:pos x="T0" y="T1"/>
                </a:cxn>
                <a:cxn ang="0">
                  <a:pos x="T2" y="T3"/>
                </a:cxn>
                <a:cxn ang="0">
                  <a:pos x="T4" y="T5"/>
                </a:cxn>
                <a:cxn ang="0">
                  <a:pos x="T6" y="T7"/>
                </a:cxn>
                <a:cxn ang="0">
                  <a:pos x="T8" y="T9"/>
                </a:cxn>
              </a:cxnLst>
              <a:rect l="0" t="0" r="r" b="b"/>
              <a:pathLst>
                <a:path w="17" h="18">
                  <a:moveTo>
                    <a:pt x="5" y="16"/>
                  </a:moveTo>
                  <a:cubicBezTo>
                    <a:pt x="9" y="18"/>
                    <a:pt x="13" y="16"/>
                    <a:pt x="15" y="12"/>
                  </a:cubicBezTo>
                  <a:cubicBezTo>
                    <a:pt x="17" y="8"/>
                    <a:pt x="15" y="4"/>
                    <a:pt x="11" y="2"/>
                  </a:cubicBezTo>
                  <a:cubicBezTo>
                    <a:pt x="8" y="0"/>
                    <a:pt x="3" y="2"/>
                    <a:pt x="1" y="6"/>
                  </a:cubicBezTo>
                  <a:cubicBezTo>
                    <a:pt x="0" y="10"/>
                    <a:pt x="1" y="14"/>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4" name="正方形/長方形 3"/>
          <p:cNvSpPr/>
          <p:nvPr/>
        </p:nvSpPr>
        <p:spPr>
          <a:xfrm>
            <a:off x="755672" y="1962842"/>
            <a:ext cx="5004000" cy="1008000"/>
          </a:xfrm>
          <a:prstGeom prst="rect">
            <a:avLst/>
          </a:prstGeom>
        </p:spPr>
        <p:txBody>
          <a:bodyPr wrap="none" lIns="0" tIns="0" rIns="0" bIns="0" anchor="ctr" anchorCtr="0">
            <a:noAutofit/>
          </a:bodyPr>
          <a:lstStyle/>
          <a:p>
            <a:r>
              <a:rPr lang="ja-JP" altLang="ja-JP" sz="3200" dirty="0">
                <a:solidFill>
                  <a:srgbClr val="64AFE1">
                    <a:lumMod val="75000"/>
                  </a:srgbClr>
                </a:solidFill>
                <a:latin typeface="東芝 Pゴシック" panose="020B0500000000000000" pitchFamily="50" charset="-128"/>
                <a:ea typeface="東芝 Pゴシック" panose="020B0500000000000000" pitchFamily="50" charset="-128"/>
              </a:rPr>
              <a:t>より良い拡張性やサービスを</a:t>
            </a:r>
            <a:endParaRPr lang="en-US" altLang="ja-JP" sz="3200" dirty="0">
              <a:solidFill>
                <a:srgbClr val="64AFE1">
                  <a:lumMod val="75000"/>
                </a:srgbClr>
              </a:solidFill>
              <a:latin typeface="東芝 Pゴシック" panose="020B0500000000000000" pitchFamily="50" charset="-128"/>
              <a:ea typeface="東芝 Pゴシック" panose="020B0500000000000000" pitchFamily="50" charset="-128"/>
            </a:endParaRPr>
          </a:p>
          <a:p>
            <a:r>
              <a:rPr lang="ja-JP" altLang="ja-JP" sz="3200" dirty="0">
                <a:solidFill>
                  <a:srgbClr val="64AFE1">
                    <a:lumMod val="75000"/>
                  </a:srgbClr>
                </a:solidFill>
                <a:latin typeface="東芝 Pゴシック" panose="020B0500000000000000" pitchFamily="50" charset="-128"/>
                <a:ea typeface="東芝 Pゴシック" panose="020B0500000000000000" pitchFamily="50" charset="-128"/>
              </a:rPr>
              <a:t>顧客に提供することができ</a:t>
            </a:r>
            <a:r>
              <a:rPr lang="ja-JP" altLang="en-US" sz="3200" dirty="0">
                <a:solidFill>
                  <a:srgbClr val="64AFE1">
                    <a:lumMod val="75000"/>
                  </a:srgbClr>
                </a:solidFill>
                <a:latin typeface="東芝 Pゴシック" panose="020B0500000000000000" pitchFamily="50" charset="-128"/>
                <a:ea typeface="東芝 Pゴシック" panose="020B0500000000000000" pitchFamily="50" charset="-128"/>
              </a:rPr>
              <a:t>る</a:t>
            </a:r>
            <a:endParaRPr lang="ja-JP" altLang="ja-JP" sz="3200" dirty="0">
              <a:solidFill>
                <a:srgbClr val="64AFE1">
                  <a:lumMod val="75000"/>
                </a:srgbClr>
              </a:solidFill>
              <a:latin typeface="東芝 Pゴシック" panose="020B0500000000000000" pitchFamily="50" charset="-128"/>
              <a:ea typeface="東芝 Pゴシック" panose="020B0500000000000000" pitchFamily="50" charset="-128"/>
            </a:endParaRPr>
          </a:p>
        </p:txBody>
      </p:sp>
      <p:sp>
        <p:nvSpPr>
          <p:cNvPr id="7" name="正方形/長方形 6"/>
          <p:cNvSpPr/>
          <p:nvPr/>
        </p:nvSpPr>
        <p:spPr>
          <a:xfrm>
            <a:off x="6369681" y="1770692"/>
            <a:ext cx="5112000" cy="1404000"/>
          </a:xfrm>
          <a:prstGeom prst="rect">
            <a:avLst/>
          </a:prstGeom>
        </p:spPr>
        <p:txBody>
          <a:bodyPr wrap="none" lIns="0" tIns="0" rIns="0" bIns="0" anchor="ctr" anchorCtr="0">
            <a:noAutofit/>
          </a:bodyPr>
          <a:lstStyle/>
          <a:p>
            <a:r>
              <a:rPr lang="ja-JP" altLang="en-US" sz="3000" dirty="0">
                <a:solidFill>
                  <a:srgbClr val="644080"/>
                </a:solidFill>
                <a:latin typeface="東芝 Pゴシック" panose="020B0500000000000000" pitchFamily="50" charset="-128"/>
                <a:ea typeface="東芝 Pゴシック" panose="020B0500000000000000" pitchFamily="50" charset="-128"/>
              </a:rPr>
              <a:t>長</a:t>
            </a:r>
            <a:r>
              <a:rPr lang="ja-JP" altLang="ja-JP" sz="3000" dirty="0">
                <a:solidFill>
                  <a:srgbClr val="644080"/>
                </a:solidFill>
                <a:latin typeface="東芝 Pゴシック" panose="020B0500000000000000" pitchFamily="50" charset="-128"/>
                <a:ea typeface="東芝 Pゴシック" panose="020B0500000000000000" pitchFamily="50" charset="-128"/>
              </a:rPr>
              <a:t>期的にメンテナンスする責務</a:t>
            </a:r>
            <a:endParaRPr lang="en-US" altLang="ja-JP" sz="3000" dirty="0">
              <a:solidFill>
                <a:srgbClr val="644080"/>
              </a:solidFill>
              <a:latin typeface="東芝 Pゴシック" panose="020B0500000000000000" pitchFamily="50" charset="-128"/>
              <a:ea typeface="東芝 Pゴシック" panose="020B0500000000000000" pitchFamily="50" charset="-128"/>
            </a:endParaRPr>
          </a:p>
          <a:p>
            <a:r>
              <a:rPr lang="ja-JP" altLang="ja-JP" sz="3000" dirty="0">
                <a:solidFill>
                  <a:srgbClr val="644080"/>
                </a:solidFill>
                <a:latin typeface="東芝 Pゴシック" panose="020B0500000000000000" pitchFamily="50" charset="-128"/>
                <a:ea typeface="東芝 Pゴシック" panose="020B0500000000000000" pitchFamily="50" charset="-128"/>
              </a:rPr>
              <a:t>を負うことなく、必要とする時間</a:t>
            </a:r>
            <a:endParaRPr lang="en-US" altLang="ja-JP" sz="3000" dirty="0">
              <a:solidFill>
                <a:srgbClr val="644080"/>
              </a:solidFill>
              <a:latin typeface="東芝 Pゴシック" panose="020B0500000000000000" pitchFamily="50" charset="-128"/>
              <a:ea typeface="東芝 Pゴシック" panose="020B0500000000000000" pitchFamily="50" charset="-128"/>
            </a:endParaRPr>
          </a:p>
          <a:p>
            <a:r>
              <a:rPr lang="ja-JP" altLang="ja-JP" sz="3000" dirty="0" err="1">
                <a:solidFill>
                  <a:srgbClr val="644080"/>
                </a:solidFill>
                <a:latin typeface="東芝 Pゴシック" panose="020B0500000000000000" pitchFamily="50" charset="-128"/>
                <a:ea typeface="東芝 Pゴシック" panose="020B0500000000000000" pitchFamily="50" charset="-128"/>
              </a:rPr>
              <a:t>までに</a:t>
            </a:r>
            <a:r>
              <a:rPr lang="ja-JP" altLang="ja-JP" sz="3000" dirty="0">
                <a:solidFill>
                  <a:srgbClr val="644080"/>
                </a:solidFill>
                <a:latin typeface="東芝 Pゴシック" panose="020B0500000000000000" pitchFamily="50" charset="-128"/>
                <a:ea typeface="東芝 Pゴシック" panose="020B0500000000000000" pitchFamily="50" charset="-128"/>
              </a:rPr>
              <a:t>機能を入手できる</a:t>
            </a:r>
          </a:p>
        </p:txBody>
      </p:sp>
    </p:spTree>
    <p:extLst>
      <p:ext uri="{BB962C8B-B14F-4D97-AF65-F5344CB8AC3E}">
        <p14:creationId xmlns:p14="http://schemas.microsoft.com/office/powerpoint/2010/main" val="3815402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グループ化 149"/>
          <p:cNvGrpSpPr/>
          <p:nvPr/>
        </p:nvGrpSpPr>
        <p:grpSpPr>
          <a:xfrm>
            <a:off x="468086" y="1691966"/>
            <a:ext cx="11255828" cy="4680000"/>
            <a:chOff x="468086" y="1691966"/>
            <a:chExt cx="11255828" cy="4680000"/>
          </a:xfrm>
          <a:effectLst>
            <a:outerShdw blurRad="50800" dist="50800" dir="2700000" algn="tl" rotWithShape="0">
              <a:prstClr val="black">
                <a:alpha val="50000"/>
              </a:prstClr>
            </a:outerShdw>
          </a:effectLst>
        </p:grpSpPr>
        <p:sp>
          <p:nvSpPr>
            <p:cNvPr id="147" name="正方形/長方形 146"/>
            <p:cNvSpPr/>
            <p:nvPr/>
          </p:nvSpPr>
          <p:spPr>
            <a:xfrm>
              <a:off x="6461592" y="4175966"/>
              <a:ext cx="5262322" cy="2196000"/>
            </a:xfrm>
            <a:prstGeom prst="rect">
              <a:avLst/>
            </a:prstGeom>
            <a:solidFill>
              <a:srgbClr val="D9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468086" y="1691966"/>
              <a:ext cx="6372000" cy="4680000"/>
            </a:xfrm>
            <a:prstGeom prst="rect">
              <a:avLst/>
            </a:prstGeom>
            <a:solidFill>
              <a:srgbClr val="D9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9" name="正方形/長方形 148"/>
          <p:cNvSpPr/>
          <p:nvPr/>
        </p:nvSpPr>
        <p:spPr>
          <a:xfrm>
            <a:off x="6935914" y="1689975"/>
            <a:ext cx="4788000" cy="2412000"/>
          </a:xfrm>
          <a:prstGeom prst="rect">
            <a:avLst/>
          </a:prstGeom>
          <a:solidFill>
            <a:schemeClr val="accent4">
              <a:lumMod val="20000"/>
              <a:lumOff val="80000"/>
            </a:schemeClr>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a:spLocks noGrp="1"/>
          </p:cNvSpPr>
          <p:nvPr>
            <p:ph type="title"/>
          </p:nvPr>
        </p:nvSpPr>
        <p:spPr/>
        <p:txBody>
          <a:bodyPr/>
          <a:lstStyle/>
          <a:p>
            <a:pPr marL="0"/>
            <a:r>
              <a:rPr lang="ja-JP" altLang="ja-JP" sz="2800" dirty="0">
                <a:latin typeface="東芝 Pゴシック" panose="020B0500000000000000" pitchFamily="50" charset="-128"/>
                <a:ea typeface="東芝 Pゴシック" panose="020B0500000000000000" pitchFamily="50" charset="-128"/>
              </a:rPr>
              <a:t>1-4</a:t>
            </a:r>
            <a:r>
              <a:rPr lang="ja-JP" altLang="en-US" sz="2800" dirty="0">
                <a:latin typeface="東芝 Pゴシック" panose="020B0500000000000000" pitchFamily="50" charset="-128"/>
                <a:ea typeface="東芝 Pゴシック" panose="020B0500000000000000" pitchFamily="50" charset="-128"/>
              </a:rPr>
              <a:t>　</a:t>
            </a:r>
            <a:r>
              <a:rPr lang="ja-JP" altLang="ja-JP" sz="3200" dirty="0">
                <a:latin typeface="Toshiba Sans" panose="020B0503030403020204" pitchFamily="34" charset="0"/>
                <a:ea typeface="東芝 Pゴシック" panose="020B0500000000000000" pitchFamily="50" charset="-128"/>
              </a:rPr>
              <a:t>InnerSource</a:t>
            </a:r>
            <a:r>
              <a:rPr lang="en-US" altLang="ja-JP" sz="2800" dirty="0">
                <a:latin typeface="東芝 Pゴシック" panose="020B0500000000000000" pitchFamily="50" charset="-128"/>
                <a:ea typeface="東芝 Pゴシック" panose="020B0500000000000000" pitchFamily="50" charset="-128"/>
              </a:rPr>
              <a:t> </a:t>
            </a:r>
            <a:r>
              <a:rPr lang="ja-JP" altLang="ja-JP" sz="2800" dirty="0">
                <a:latin typeface="東芝 Pゴシック" panose="020B0500000000000000" pitchFamily="50" charset="-128"/>
                <a:ea typeface="東芝 Pゴシック" panose="020B0500000000000000" pitchFamily="50" charset="-128"/>
              </a:rPr>
              <a:t>の効果とは？</a:t>
            </a:r>
            <a:endParaRPr lang="en-US" altLang="ja-JP" sz="2800" dirty="0">
              <a:latin typeface="東芝 Pゴシック" panose="020B0500000000000000" pitchFamily="50" charset="-128"/>
              <a:ea typeface="東芝 Pゴシック" panose="020B0500000000000000" pitchFamily="50" charset="-128"/>
            </a:endParaRPr>
          </a:p>
        </p:txBody>
      </p:sp>
      <p:sp>
        <p:nvSpPr>
          <p:cNvPr id="5" name="正方形/長方形 4"/>
          <p:cNvSpPr/>
          <p:nvPr/>
        </p:nvSpPr>
        <p:spPr>
          <a:xfrm>
            <a:off x="594086" y="2011509"/>
            <a:ext cx="6120000" cy="1332000"/>
          </a:xfrm>
          <a:prstGeom prst="rect">
            <a:avLst/>
          </a:prstGeom>
          <a:solidFill>
            <a:schemeClr val="bg1"/>
          </a:solidFill>
          <a:ln>
            <a:noFill/>
          </a:ln>
          <a:effectLst>
            <a:outerShdw blurRad="381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6" name="正方形/長方形 5"/>
          <p:cNvSpPr/>
          <p:nvPr/>
        </p:nvSpPr>
        <p:spPr>
          <a:xfrm>
            <a:off x="594086" y="4914797"/>
            <a:ext cx="10980000" cy="1332000"/>
          </a:xfrm>
          <a:prstGeom prst="rect">
            <a:avLst/>
          </a:prstGeom>
          <a:solidFill>
            <a:schemeClr val="bg1"/>
          </a:solidFill>
          <a:ln>
            <a:noFill/>
          </a:ln>
          <a:effectLst>
            <a:outerShdw blurRad="381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accent2">
                  <a:lumMod val="75000"/>
                </a:schemeClr>
              </a:solidFill>
            </a:endParaRPr>
          </a:p>
        </p:txBody>
      </p:sp>
      <p:sp>
        <p:nvSpPr>
          <p:cNvPr id="7" name="正方形/長方形 6"/>
          <p:cNvSpPr/>
          <p:nvPr/>
        </p:nvSpPr>
        <p:spPr>
          <a:xfrm>
            <a:off x="594086" y="3463153"/>
            <a:ext cx="6120000" cy="1332000"/>
          </a:xfrm>
          <a:prstGeom prst="rect">
            <a:avLst/>
          </a:prstGeom>
          <a:solidFill>
            <a:schemeClr val="bg1"/>
          </a:solidFill>
          <a:ln>
            <a:noFill/>
          </a:ln>
          <a:effectLst>
            <a:outerShdw blurRad="381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8" name="正方形/長方形 7"/>
          <p:cNvSpPr/>
          <p:nvPr/>
        </p:nvSpPr>
        <p:spPr>
          <a:xfrm>
            <a:off x="7079914" y="2226217"/>
            <a:ext cx="4500000" cy="1332000"/>
          </a:xfrm>
          <a:prstGeom prst="rect">
            <a:avLst/>
          </a:prstGeom>
          <a:solidFill>
            <a:schemeClr val="bg1"/>
          </a:solidFill>
          <a:ln>
            <a:noFill/>
          </a:ln>
          <a:effectLst>
            <a:outerShdw blurRad="381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1" name="テキスト ボックス 10"/>
          <p:cNvSpPr txBox="1"/>
          <p:nvPr/>
        </p:nvSpPr>
        <p:spPr>
          <a:xfrm>
            <a:off x="696224" y="2109406"/>
            <a:ext cx="4392000" cy="612000"/>
          </a:xfrm>
          <a:prstGeom prst="rect">
            <a:avLst/>
          </a:prstGeom>
          <a:noFill/>
        </p:spPr>
        <p:txBody>
          <a:bodyPr wrap="none" lIns="0" tIns="0" rIns="0" bIns="0" rtlCol="0" anchor="ctr" anchorCtr="0">
            <a:noAutofit/>
          </a:bodyPr>
          <a:lstStyle/>
          <a:p>
            <a:r>
              <a:rPr lang="ja-JP" altLang="en-US" b="1" dirty="0">
                <a:solidFill>
                  <a:schemeClr val="accent2">
                    <a:lumMod val="75000"/>
                  </a:schemeClr>
                </a:solidFill>
                <a:latin typeface="東芝 Pゴシック" panose="020B0500000000000000" pitchFamily="50" charset="-128"/>
                <a:ea typeface="東芝 Pゴシック" panose="020B0500000000000000" pitchFamily="50" charset="-128"/>
              </a:rPr>
              <a:t>・</a:t>
            </a:r>
            <a:r>
              <a:rPr lang="ja-JP" altLang="en-US" b="1" u="sng" spc="-110" dirty="0">
                <a:solidFill>
                  <a:schemeClr val="accent2">
                    <a:lumMod val="75000"/>
                  </a:schemeClr>
                </a:solidFill>
                <a:latin typeface="東芝 Pゴシック" panose="020B0500000000000000" pitchFamily="50" charset="-128"/>
                <a:ea typeface="東芝 Pゴシック" panose="020B0500000000000000" pitchFamily="50" charset="-128"/>
              </a:rPr>
              <a:t>ニーズが確定している機能を受け取れる</a:t>
            </a:r>
            <a:r>
              <a:rPr lang="ja-JP" altLang="en-US" b="1" spc="-110" dirty="0">
                <a:solidFill>
                  <a:schemeClr val="accent2">
                    <a:lumMod val="75000"/>
                  </a:schemeClr>
                </a:solidFill>
                <a:latin typeface="東芝 Pゴシック" panose="020B0500000000000000" pitchFamily="50" charset="-128"/>
                <a:ea typeface="東芝 Pゴシック" panose="020B0500000000000000" pitchFamily="50" charset="-128"/>
              </a:rPr>
              <a:t>ので</a:t>
            </a:r>
            <a:r>
              <a:rPr lang="ja-JP" altLang="en-US" b="1" dirty="0">
                <a:solidFill>
                  <a:schemeClr val="accent2">
                    <a:lumMod val="75000"/>
                  </a:schemeClr>
                </a:solidFill>
                <a:latin typeface="東芝 Pゴシック" panose="020B0500000000000000" pitchFamily="50" charset="-128"/>
                <a:ea typeface="東芝 Pゴシック" panose="020B0500000000000000" pitchFamily="50" charset="-128"/>
              </a:rPr>
              <a:t>、</a:t>
            </a:r>
            <a:endParaRPr lang="en-US" altLang="ja-JP" b="1" dirty="0">
              <a:solidFill>
                <a:schemeClr val="accent2">
                  <a:lumMod val="75000"/>
                </a:schemeClr>
              </a:solidFill>
              <a:latin typeface="東芝 Pゴシック" panose="020B0500000000000000" pitchFamily="50" charset="-128"/>
              <a:ea typeface="東芝 Pゴシック" panose="020B0500000000000000" pitchFamily="50" charset="-128"/>
            </a:endParaRPr>
          </a:p>
          <a:p>
            <a:r>
              <a:rPr lang="ja-JP" altLang="en-US" b="1" dirty="0">
                <a:solidFill>
                  <a:schemeClr val="accent2">
                    <a:lumMod val="75000"/>
                  </a:schemeClr>
                </a:solidFill>
                <a:latin typeface="東芝 Pゴシック" panose="020B0500000000000000" pitchFamily="50" charset="-128"/>
                <a:ea typeface="東芝 Pゴシック" panose="020B0500000000000000" pitchFamily="50" charset="-128"/>
              </a:rPr>
              <a:t>  </a:t>
            </a:r>
            <a:r>
              <a:rPr lang="ja-JP" altLang="en-US" b="1" u="sng" dirty="0">
                <a:solidFill>
                  <a:schemeClr val="accent2">
                    <a:lumMod val="75000"/>
                  </a:schemeClr>
                </a:solidFill>
                <a:latin typeface="東芝 Pゴシック" panose="020B0500000000000000" pitchFamily="50" charset="-128"/>
                <a:ea typeface="東芝 Pゴシック" panose="020B0500000000000000" pitchFamily="50" charset="-128"/>
              </a:rPr>
              <a:t>良いプロダクトを作るための支援</a:t>
            </a:r>
            <a:r>
              <a:rPr lang="ja-JP" altLang="en-US" b="1" dirty="0">
                <a:solidFill>
                  <a:schemeClr val="accent2">
                    <a:lumMod val="75000"/>
                  </a:schemeClr>
                </a:solidFill>
                <a:latin typeface="東芝 Pゴシック" panose="020B0500000000000000" pitchFamily="50" charset="-128"/>
                <a:ea typeface="東芝 Pゴシック" panose="020B0500000000000000" pitchFamily="50" charset="-128"/>
              </a:rPr>
              <a:t> となる</a:t>
            </a:r>
          </a:p>
        </p:txBody>
      </p:sp>
      <p:sp>
        <p:nvSpPr>
          <p:cNvPr id="12" name="テキスト ボックス 11"/>
          <p:cNvSpPr txBox="1"/>
          <p:nvPr/>
        </p:nvSpPr>
        <p:spPr>
          <a:xfrm>
            <a:off x="7079912" y="2253832"/>
            <a:ext cx="4518001" cy="646331"/>
          </a:xfrm>
          <a:prstGeom prst="rect">
            <a:avLst/>
          </a:prstGeom>
          <a:noFill/>
        </p:spPr>
        <p:txBody>
          <a:bodyPr wrap="square" rtlCol="0">
            <a:spAutoFit/>
          </a:bodyPr>
          <a:lstStyle/>
          <a:p>
            <a:pPr algn="ctr"/>
            <a:r>
              <a:rPr lang="ja-JP" altLang="en-US" b="1" dirty="0">
                <a:solidFill>
                  <a:srgbClr val="644080"/>
                </a:solidFill>
                <a:latin typeface="東芝 Pゴシック" panose="020B0500000000000000" pitchFamily="50" charset="-128"/>
                <a:ea typeface="東芝 Pゴシック" panose="020B0500000000000000" pitchFamily="50" charset="-128"/>
              </a:rPr>
              <a:t>長期メンテナンスの負担をせず、</a:t>
            </a:r>
            <a:endParaRPr lang="en-US" altLang="ja-JP" b="1" dirty="0">
              <a:solidFill>
                <a:srgbClr val="644080"/>
              </a:solidFill>
              <a:latin typeface="東芝 Pゴシック" panose="020B0500000000000000" pitchFamily="50" charset="-128"/>
              <a:ea typeface="東芝 Pゴシック" panose="020B0500000000000000" pitchFamily="50" charset="-128"/>
            </a:endParaRPr>
          </a:p>
          <a:p>
            <a:pPr algn="ctr"/>
            <a:r>
              <a:rPr lang="ja-JP" altLang="en-US" b="1" dirty="0">
                <a:solidFill>
                  <a:srgbClr val="644080"/>
                </a:solidFill>
                <a:latin typeface="東芝 Pゴシック" panose="020B0500000000000000" pitchFamily="50" charset="-128"/>
                <a:ea typeface="東芝 Pゴシック" panose="020B0500000000000000" pitchFamily="50" charset="-128"/>
              </a:rPr>
              <a:t>必要な時に機能要求を手に入れられる</a:t>
            </a:r>
            <a:endParaRPr lang="ja-JP" altLang="ja-JP" b="1" dirty="0">
              <a:solidFill>
                <a:srgbClr val="644080"/>
              </a:solidFill>
              <a:latin typeface="東芝 Pゴシック" panose="020B0500000000000000" pitchFamily="50" charset="-128"/>
              <a:ea typeface="東芝 Pゴシック" panose="020B0500000000000000" pitchFamily="50" charset="-128"/>
            </a:endParaRPr>
          </a:p>
        </p:txBody>
      </p:sp>
      <p:sp>
        <p:nvSpPr>
          <p:cNvPr id="13" name="テキスト ボックス 12"/>
          <p:cNvSpPr txBox="1"/>
          <p:nvPr/>
        </p:nvSpPr>
        <p:spPr>
          <a:xfrm>
            <a:off x="696224" y="2881739"/>
            <a:ext cx="3960000" cy="288000"/>
          </a:xfrm>
          <a:prstGeom prst="rect">
            <a:avLst/>
          </a:prstGeom>
          <a:noFill/>
        </p:spPr>
        <p:txBody>
          <a:bodyPr wrap="none" lIns="0" tIns="0" rIns="0" bIns="0" rtlCol="0" anchor="ctr" anchorCtr="0">
            <a:noAutofit/>
          </a:bodyPr>
          <a:lstStyle/>
          <a:p>
            <a:r>
              <a:rPr lang="ja-JP" altLang="en-US" b="1" dirty="0">
                <a:solidFill>
                  <a:schemeClr val="accent2">
                    <a:lumMod val="75000"/>
                  </a:schemeClr>
                </a:solidFill>
                <a:latin typeface="東芝 Pゴシック" panose="020B0500000000000000" pitchFamily="50" charset="-128"/>
                <a:ea typeface="東芝 Pゴシック" panose="020B0500000000000000" pitchFamily="50" charset="-128"/>
              </a:rPr>
              <a:t>・スケーラブルな戦略ができるようになる</a:t>
            </a:r>
          </a:p>
        </p:txBody>
      </p:sp>
      <p:sp>
        <p:nvSpPr>
          <p:cNvPr id="14" name="テキスト ボックス 13"/>
          <p:cNvSpPr txBox="1"/>
          <p:nvPr/>
        </p:nvSpPr>
        <p:spPr>
          <a:xfrm>
            <a:off x="696224" y="3715153"/>
            <a:ext cx="3168000" cy="864000"/>
          </a:xfrm>
          <a:prstGeom prst="rect">
            <a:avLst/>
          </a:prstGeom>
          <a:noFill/>
        </p:spPr>
        <p:txBody>
          <a:bodyPr wrap="square" lIns="0" tIns="0" rIns="0" bIns="0" rtlCol="0" anchor="ctr" anchorCtr="0">
            <a:noAutofit/>
          </a:bodyPr>
          <a:lstStyle/>
          <a:p>
            <a:r>
              <a:rPr lang="ja-JP" altLang="en-US" b="1" dirty="0">
                <a:solidFill>
                  <a:schemeClr val="accent2">
                    <a:lumMod val="75000"/>
                  </a:schemeClr>
                </a:solidFill>
                <a:latin typeface="東芝 Pゴシック" panose="020B0500000000000000" pitchFamily="50" charset="-128"/>
                <a:ea typeface="東芝 Pゴシック" panose="020B0500000000000000" pitchFamily="50" charset="-128"/>
              </a:rPr>
              <a:t>・</a:t>
            </a:r>
            <a:r>
              <a:rPr lang="ja-JP" altLang="en-US" b="1" u="sng" dirty="0">
                <a:solidFill>
                  <a:schemeClr val="accent2">
                    <a:lumMod val="75000"/>
                  </a:schemeClr>
                </a:solidFill>
                <a:latin typeface="東芝 Pゴシック" panose="020B0500000000000000" pitchFamily="50" charset="-128"/>
                <a:ea typeface="東芝 Pゴシック" panose="020B0500000000000000" pitchFamily="50" charset="-128"/>
              </a:rPr>
              <a:t>必要とする時と場所に</a:t>
            </a:r>
            <a:endParaRPr lang="en-US" altLang="ja-JP" b="1" u="sng" dirty="0">
              <a:solidFill>
                <a:schemeClr val="accent2">
                  <a:lumMod val="75000"/>
                </a:schemeClr>
              </a:solidFill>
              <a:latin typeface="東芝 Pゴシック" panose="020B0500000000000000" pitchFamily="50" charset="-128"/>
              <a:ea typeface="東芝 Pゴシック" panose="020B0500000000000000" pitchFamily="50" charset="-128"/>
            </a:endParaRPr>
          </a:p>
          <a:p>
            <a:r>
              <a:rPr lang="ja-JP" altLang="en-US" b="1" dirty="0">
                <a:solidFill>
                  <a:schemeClr val="accent2">
                    <a:lumMod val="75000"/>
                  </a:schemeClr>
                </a:solidFill>
                <a:latin typeface="東芝 Pゴシック" panose="020B0500000000000000" pitchFamily="50" charset="-128"/>
                <a:ea typeface="東芝 Pゴシック" panose="020B0500000000000000" pitchFamily="50" charset="-128"/>
              </a:rPr>
              <a:t>  </a:t>
            </a:r>
            <a:r>
              <a:rPr lang="ja-JP" altLang="en-US" b="1" u="sng" dirty="0">
                <a:solidFill>
                  <a:schemeClr val="accent2">
                    <a:lumMod val="75000"/>
                  </a:schemeClr>
                </a:solidFill>
                <a:latin typeface="東芝 Pゴシック" panose="020B0500000000000000" pitchFamily="50" charset="-128"/>
                <a:ea typeface="東芝 Pゴシック" panose="020B0500000000000000" pitchFamily="50" charset="-128"/>
              </a:rPr>
              <a:t>エンジニアリングの時間を</a:t>
            </a:r>
            <a:endParaRPr lang="en-US" altLang="ja-JP" b="1" u="sng" dirty="0">
              <a:solidFill>
                <a:schemeClr val="accent2">
                  <a:lumMod val="75000"/>
                </a:schemeClr>
              </a:solidFill>
              <a:latin typeface="東芝 Pゴシック" panose="020B0500000000000000" pitchFamily="50" charset="-128"/>
              <a:ea typeface="東芝 Pゴシック" panose="020B0500000000000000" pitchFamily="50" charset="-128"/>
            </a:endParaRPr>
          </a:p>
          <a:p>
            <a:r>
              <a:rPr lang="ja-JP" altLang="en-US" b="1" dirty="0">
                <a:solidFill>
                  <a:schemeClr val="accent2">
                    <a:lumMod val="75000"/>
                  </a:schemeClr>
                </a:solidFill>
                <a:latin typeface="東芝 Pゴシック" panose="020B0500000000000000" pitchFamily="50" charset="-128"/>
                <a:ea typeface="東芝 Pゴシック" panose="020B0500000000000000" pitchFamily="50" charset="-128"/>
              </a:rPr>
              <a:t>  </a:t>
            </a:r>
            <a:r>
              <a:rPr lang="ja-JP" altLang="en-US" b="1" u="sng" dirty="0">
                <a:solidFill>
                  <a:schemeClr val="accent2">
                    <a:lumMod val="75000"/>
                  </a:schemeClr>
                </a:solidFill>
                <a:latin typeface="東芝 Pゴシック" panose="020B0500000000000000" pitchFamily="50" charset="-128"/>
                <a:ea typeface="東芝 Pゴシック" panose="020B0500000000000000" pitchFamily="50" charset="-128"/>
              </a:rPr>
              <a:t>有機的に投入することが可能</a:t>
            </a:r>
            <a:endParaRPr lang="ja-JP" altLang="en-US" dirty="0">
              <a:solidFill>
                <a:schemeClr val="accent2">
                  <a:lumMod val="75000"/>
                </a:schemeClr>
              </a:solidFill>
              <a:latin typeface="東芝 Pゴシック" panose="020B0500000000000000" pitchFamily="50" charset="-128"/>
              <a:ea typeface="東芝 Pゴシック" panose="020B0500000000000000" pitchFamily="50" charset="-128"/>
            </a:endParaRPr>
          </a:p>
        </p:txBody>
      </p:sp>
      <p:sp>
        <p:nvSpPr>
          <p:cNvPr id="15" name="テキスト ボックス 14"/>
          <p:cNvSpPr txBox="1"/>
          <p:nvPr/>
        </p:nvSpPr>
        <p:spPr>
          <a:xfrm>
            <a:off x="696224" y="5292797"/>
            <a:ext cx="3492000" cy="612000"/>
          </a:xfrm>
          <a:prstGeom prst="rect">
            <a:avLst/>
          </a:prstGeom>
          <a:noFill/>
        </p:spPr>
        <p:txBody>
          <a:bodyPr wrap="square" lIns="0" tIns="0" rIns="0" bIns="0" rtlCol="0" anchor="ctr" anchorCtr="0">
            <a:noAutofit/>
          </a:bodyPr>
          <a:lstStyle/>
          <a:p>
            <a:r>
              <a:rPr lang="ja-JP" altLang="en-US" b="1" dirty="0">
                <a:solidFill>
                  <a:schemeClr val="accent2">
                    <a:lumMod val="75000"/>
                  </a:schemeClr>
                </a:solidFill>
                <a:latin typeface="東芝 Pゴシック" panose="020B0500000000000000" pitchFamily="50" charset="-128"/>
                <a:ea typeface="東芝 Pゴシック" panose="020B0500000000000000" pitchFamily="50" charset="-128"/>
              </a:rPr>
              <a:t>・全ての利用者との間で優先順位の </a:t>
            </a:r>
            <a:endParaRPr lang="en-US" altLang="ja-JP" b="1" dirty="0">
              <a:solidFill>
                <a:schemeClr val="accent2">
                  <a:lumMod val="75000"/>
                </a:schemeClr>
              </a:solidFill>
              <a:latin typeface="東芝 Pゴシック" panose="020B0500000000000000" pitchFamily="50" charset="-128"/>
              <a:ea typeface="東芝 Pゴシック" panose="020B0500000000000000" pitchFamily="50" charset="-128"/>
            </a:endParaRPr>
          </a:p>
          <a:p>
            <a:r>
              <a:rPr lang="ja-JP" altLang="en-US" b="1" dirty="0">
                <a:solidFill>
                  <a:schemeClr val="accent2">
                    <a:lumMod val="75000"/>
                  </a:schemeClr>
                </a:solidFill>
                <a:latin typeface="東芝 Pゴシック" panose="020B0500000000000000" pitchFamily="50" charset="-128"/>
                <a:ea typeface="東芝 Pゴシック" panose="020B0500000000000000" pitchFamily="50" charset="-128"/>
              </a:rPr>
              <a:t>  調整を行うことができる</a:t>
            </a:r>
            <a:endParaRPr lang="ja-JP" altLang="en-US" dirty="0">
              <a:solidFill>
                <a:schemeClr val="accent2">
                  <a:lumMod val="75000"/>
                </a:schemeClr>
              </a:solidFill>
              <a:latin typeface="東芝 Pゴシック" panose="020B0500000000000000" pitchFamily="50" charset="-128"/>
              <a:ea typeface="東芝 Pゴシック" panose="020B0500000000000000" pitchFamily="50" charset="-128"/>
            </a:endParaRPr>
          </a:p>
        </p:txBody>
      </p:sp>
      <p:sp>
        <p:nvSpPr>
          <p:cNvPr id="57" name="テキスト プレースホルダー 2"/>
          <p:cNvSpPr>
            <a:spLocks noGrp="1"/>
          </p:cNvSpPr>
          <p:nvPr>
            <p:ph type="body" sz="quarter" idx="4294967295"/>
          </p:nvPr>
        </p:nvSpPr>
        <p:spPr>
          <a:xfrm>
            <a:off x="5313139" y="2706209"/>
            <a:ext cx="1260000" cy="576000"/>
          </a:xfrm>
          <a:prstGeom prst="rect">
            <a:avLst/>
          </a:prstGeom>
          <a:solidFill>
            <a:schemeClr val="accent2"/>
          </a:solidFill>
          <a:ln>
            <a:noFill/>
          </a:ln>
        </p:spPr>
        <p:txBody>
          <a:bodyPr lIns="0" tIns="0" rIns="36000" bIns="0" anchor="ctr"/>
          <a:lstStyle/>
          <a:p>
            <a:pPr marL="0" indent="0" algn="ctr">
              <a:lnSpc>
                <a:spcPct val="100000"/>
              </a:lnSpc>
              <a:spcBef>
                <a:spcPts val="0"/>
              </a:spcBef>
              <a:buNone/>
            </a:pPr>
            <a:r>
              <a:rPr lang="ja-JP" altLang="en-US" sz="1600" b="1" dirty="0">
                <a:solidFill>
                  <a:schemeClr val="bg1"/>
                </a:solidFill>
                <a:latin typeface="東芝 Pゴシック" panose="020B0500000000000000" pitchFamily="50" charset="-128"/>
                <a:ea typeface="東芝 Pゴシック" panose="020B0500000000000000" pitchFamily="50" charset="-128"/>
              </a:rPr>
              <a:t>品質向上</a:t>
            </a:r>
          </a:p>
        </p:txBody>
      </p:sp>
      <p:sp>
        <p:nvSpPr>
          <p:cNvPr id="60" name="テキスト プレースホルダー 2"/>
          <p:cNvSpPr>
            <a:spLocks noGrp="1"/>
          </p:cNvSpPr>
          <p:nvPr>
            <p:ph type="body" sz="quarter" idx="4294967295"/>
          </p:nvPr>
        </p:nvSpPr>
        <p:spPr>
          <a:xfrm>
            <a:off x="7953675" y="4980126"/>
            <a:ext cx="828555" cy="1202580"/>
          </a:xfrm>
          <a:prstGeom prst="rect">
            <a:avLst/>
          </a:prstGeom>
          <a:solidFill>
            <a:schemeClr val="accent2"/>
          </a:solidFill>
          <a:ln>
            <a:noFill/>
          </a:ln>
        </p:spPr>
        <p:txBody>
          <a:bodyPr wrap="none" lIns="0" tIns="0" rIns="0" bIns="0" anchor="ctr"/>
          <a:lstStyle/>
          <a:p>
            <a:pPr marL="0" indent="0" algn="ctr">
              <a:buNone/>
            </a:pPr>
            <a:r>
              <a:rPr lang="ja-JP" altLang="en-US" sz="2000" b="1" dirty="0">
                <a:solidFill>
                  <a:schemeClr val="bg1"/>
                </a:solidFill>
                <a:latin typeface="東芝 Pゴシック" panose="020B0500000000000000" pitchFamily="50" charset="-128"/>
                <a:ea typeface="東芝 Pゴシック" panose="020B0500000000000000" pitchFamily="50" charset="-128"/>
              </a:rPr>
              <a:t>会社</a:t>
            </a:r>
          </a:p>
        </p:txBody>
      </p:sp>
      <p:sp>
        <p:nvSpPr>
          <p:cNvPr id="64" name="テキスト プレースホルダー 2"/>
          <p:cNvSpPr>
            <a:spLocks noGrp="1"/>
          </p:cNvSpPr>
          <p:nvPr>
            <p:ph type="body" sz="quarter" idx="4294967295"/>
          </p:nvPr>
        </p:nvSpPr>
        <p:spPr>
          <a:xfrm>
            <a:off x="8834477" y="4978373"/>
            <a:ext cx="2592000" cy="576000"/>
          </a:xfrm>
          <a:prstGeom prst="rect">
            <a:avLst/>
          </a:prstGeom>
          <a:solidFill>
            <a:schemeClr val="accent2"/>
          </a:solidFill>
          <a:ln>
            <a:noFill/>
          </a:ln>
        </p:spPr>
        <p:txBody>
          <a:bodyPr wrap="none" lIns="0" tIns="0" rIns="0" bIns="0" anchor="ctr"/>
          <a:lstStyle/>
          <a:p>
            <a:pPr marL="0" indent="0" algn="ctr">
              <a:buNone/>
            </a:pPr>
            <a:r>
              <a:rPr lang="ja-JP" altLang="en-US" sz="1600" b="1" dirty="0">
                <a:solidFill>
                  <a:schemeClr val="bg1"/>
                </a:solidFill>
                <a:latin typeface="東芝 Pゴシック" panose="020B0500000000000000" pitchFamily="50" charset="-128"/>
                <a:ea typeface="東芝 Pゴシック" panose="020B0500000000000000" pitchFamily="50" charset="-128"/>
              </a:rPr>
              <a:t>リソース配分を最適化できる</a:t>
            </a:r>
          </a:p>
        </p:txBody>
      </p:sp>
      <p:sp>
        <p:nvSpPr>
          <p:cNvPr id="65" name="テキスト プレースホルダー 2"/>
          <p:cNvSpPr>
            <a:spLocks noGrp="1"/>
          </p:cNvSpPr>
          <p:nvPr>
            <p:ph type="body" sz="quarter" idx="4294967295"/>
          </p:nvPr>
        </p:nvSpPr>
        <p:spPr>
          <a:xfrm>
            <a:off x="8834477" y="5606706"/>
            <a:ext cx="2592000" cy="576000"/>
          </a:xfrm>
          <a:prstGeom prst="rect">
            <a:avLst/>
          </a:prstGeom>
          <a:solidFill>
            <a:schemeClr val="accent2"/>
          </a:solidFill>
          <a:ln>
            <a:noFill/>
          </a:ln>
        </p:spPr>
        <p:txBody>
          <a:bodyPr wrap="none" lIns="0" tIns="0" rIns="0" bIns="0" anchor="ctr"/>
          <a:lstStyle/>
          <a:p>
            <a:pPr marL="0" indent="0" algn="ctr">
              <a:buNone/>
            </a:pPr>
            <a:r>
              <a:rPr lang="ja-JP" altLang="en-US" sz="1600" b="1" dirty="0">
                <a:solidFill>
                  <a:schemeClr val="bg1"/>
                </a:solidFill>
                <a:latin typeface="東芝 Pゴシック" panose="020B0500000000000000" pitchFamily="50" charset="-128"/>
                <a:ea typeface="東芝 Pゴシック" panose="020B0500000000000000" pitchFamily="50" charset="-128"/>
              </a:rPr>
              <a:t>余力ができ、他へ注力できる</a:t>
            </a:r>
          </a:p>
        </p:txBody>
      </p:sp>
      <p:sp>
        <p:nvSpPr>
          <p:cNvPr id="71" name="テキスト プレースホルダー 2"/>
          <p:cNvSpPr>
            <a:spLocks noGrp="1"/>
          </p:cNvSpPr>
          <p:nvPr>
            <p:ph type="body" sz="quarter" idx="4294967295"/>
          </p:nvPr>
        </p:nvSpPr>
        <p:spPr>
          <a:xfrm>
            <a:off x="5313139" y="2077876"/>
            <a:ext cx="1260000" cy="576000"/>
          </a:xfrm>
          <a:prstGeom prst="rect">
            <a:avLst/>
          </a:prstGeom>
          <a:solidFill>
            <a:schemeClr val="accent2"/>
          </a:solidFill>
          <a:ln>
            <a:noFill/>
          </a:ln>
        </p:spPr>
        <p:txBody>
          <a:bodyPr lIns="0" tIns="0" rIns="36000" bIns="0" anchor="ctr"/>
          <a:lstStyle/>
          <a:p>
            <a:pPr marL="0" indent="0" algn="ctr">
              <a:lnSpc>
                <a:spcPct val="100000"/>
              </a:lnSpc>
              <a:spcBef>
                <a:spcPts val="0"/>
              </a:spcBef>
              <a:buNone/>
            </a:pPr>
            <a:r>
              <a:rPr lang="ja-JP" altLang="en-US" sz="1600" b="1" dirty="0">
                <a:solidFill>
                  <a:schemeClr val="bg1"/>
                </a:solidFill>
                <a:latin typeface="東芝 Pゴシック" panose="020B0500000000000000" pitchFamily="50" charset="-128"/>
                <a:ea typeface="東芝 Pゴシック" panose="020B0500000000000000" pitchFamily="50" charset="-128"/>
              </a:rPr>
              <a:t>必要な機能</a:t>
            </a:r>
            <a:endParaRPr lang="en-US" altLang="ja-JP" sz="1600" b="1" dirty="0">
              <a:solidFill>
                <a:schemeClr val="bg1"/>
              </a:solidFill>
              <a:latin typeface="東芝 Pゴシック" panose="020B0500000000000000" pitchFamily="50" charset="-128"/>
              <a:ea typeface="東芝 Pゴシック" panose="020B0500000000000000" pitchFamily="50" charset="-128"/>
            </a:endParaRPr>
          </a:p>
          <a:p>
            <a:pPr marL="0" indent="0" algn="ctr">
              <a:lnSpc>
                <a:spcPct val="100000"/>
              </a:lnSpc>
              <a:spcBef>
                <a:spcPts val="0"/>
              </a:spcBef>
              <a:buNone/>
            </a:pPr>
            <a:r>
              <a:rPr lang="ja-JP" altLang="en-US" sz="1600" b="1" dirty="0">
                <a:solidFill>
                  <a:schemeClr val="bg1"/>
                </a:solidFill>
                <a:latin typeface="東芝 Pゴシック" panose="020B0500000000000000" pitchFamily="50" charset="-128"/>
                <a:ea typeface="東芝 Pゴシック" panose="020B0500000000000000" pitchFamily="50" charset="-128"/>
              </a:rPr>
              <a:t>が手に入る</a:t>
            </a:r>
          </a:p>
        </p:txBody>
      </p:sp>
      <p:sp>
        <p:nvSpPr>
          <p:cNvPr id="74" name="角丸四角形 73"/>
          <p:cNvSpPr/>
          <p:nvPr/>
        </p:nvSpPr>
        <p:spPr>
          <a:xfrm>
            <a:off x="7889914" y="1494540"/>
            <a:ext cx="2880000" cy="432000"/>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r>
              <a:rPr lang="ja-JP" altLang="en-US" sz="2400" b="1" dirty="0">
                <a:solidFill>
                  <a:srgbClr val="FFFFFF"/>
                </a:solidFill>
                <a:latin typeface="東芝 Pゴシック" panose="020B0500000000000000" pitchFamily="50" charset="-128"/>
                <a:ea typeface="東芝 Pゴシック" panose="020B0500000000000000" pitchFamily="50" charset="-128"/>
              </a:rPr>
              <a:t> </a:t>
            </a:r>
            <a:r>
              <a:rPr lang="en-US" altLang="ja-JP" sz="2400" b="1" dirty="0">
                <a:solidFill>
                  <a:srgbClr val="FFFFFF"/>
                </a:solidFill>
                <a:latin typeface="東芝 Pゴシック" panose="020B0500000000000000" pitchFamily="50" charset="-128"/>
                <a:ea typeface="東芝 Pゴシック" panose="020B0500000000000000" pitchFamily="50" charset="-128"/>
              </a:rPr>
              <a:t>B</a:t>
            </a:r>
            <a:r>
              <a:rPr lang="ja-JP" altLang="en-US" sz="2400" dirty="0">
                <a:solidFill>
                  <a:srgbClr val="FFFFFF"/>
                </a:solidFill>
                <a:latin typeface="東芝 Pゴシック" panose="020B0500000000000000" pitchFamily="50" charset="-128"/>
                <a:ea typeface="東芝 Pゴシック" panose="020B0500000000000000" pitchFamily="50" charset="-128"/>
              </a:rPr>
              <a:t> </a:t>
            </a:r>
            <a:r>
              <a:rPr lang="en-US" altLang="ja-JP" sz="2400" dirty="0">
                <a:solidFill>
                  <a:srgbClr val="FFFFFF"/>
                </a:solidFill>
                <a:latin typeface="東芝 Pゴシック" panose="020B0500000000000000" pitchFamily="50" charset="-128"/>
                <a:ea typeface="東芝 Pゴシック" panose="020B0500000000000000" pitchFamily="50" charset="-128"/>
              </a:rPr>
              <a:t>〔</a:t>
            </a:r>
            <a:r>
              <a:rPr lang="ja-JP" altLang="en-US" sz="2400" dirty="0">
                <a:solidFill>
                  <a:srgbClr val="FFFFFF"/>
                </a:solidFill>
                <a:latin typeface="東芝 Pゴシック" panose="020B0500000000000000" pitchFamily="50" charset="-128"/>
                <a:ea typeface="東芝 Pゴシック" panose="020B0500000000000000" pitchFamily="50" charset="-128"/>
              </a:rPr>
              <a:t>ゲスト</a:t>
            </a:r>
            <a:r>
              <a:rPr lang="en-US" altLang="ja-JP" sz="2400" dirty="0">
                <a:solidFill>
                  <a:srgbClr val="FFFFFF"/>
                </a:solidFill>
                <a:latin typeface="東芝 Pゴシック" panose="020B0500000000000000" pitchFamily="50" charset="-128"/>
                <a:ea typeface="東芝 Pゴシック" panose="020B0500000000000000" pitchFamily="50" charset="-128"/>
              </a:rPr>
              <a:t>〕</a:t>
            </a:r>
            <a:endParaRPr lang="ja-JP" altLang="en-US" sz="2400" dirty="0">
              <a:solidFill>
                <a:srgbClr val="FFFFFF"/>
              </a:solidFill>
              <a:latin typeface="東芝 Pゴシック" panose="020B0500000000000000" pitchFamily="50" charset="-128"/>
              <a:ea typeface="東芝 Pゴシック" panose="020B0500000000000000" pitchFamily="50" charset="-128"/>
            </a:endParaRPr>
          </a:p>
        </p:txBody>
      </p:sp>
      <p:sp>
        <p:nvSpPr>
          <p:cNvPr id="75" name="角丸四角形 74"/>
          <p:cNvSpPr/>
          <p:nvPr/>
        </p:nvSpPr>
        <p:spPr>
          <a:xfrm>
            <a:off x="2214086" y="1494540"/>
            <a:ext cx="2880000" cy="432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r>
              <a:rPr lang="ja-JP" altLang="en-US" sz="2400" b="1" dirty="0">
                <a:solidFill>
                  <a:srgbClr val="FFFFFF"/>
                </a:solidFill>
                <a:latin typeface="東芝 Pゴシック" panose="020B0500000000000000" pitchFamily="50" charset="-128"/>
                <a:ea typeface="東芝 Pゴシック" panose="020B0500000000000000" pitchFamily="50" charset="-128"/>
              </a:rPr>
              <a:t> </a:t>
            </a:r>
            <a:r>
              <a:rPr lang="en-US" altLang="ja-JP" sz="2400" b="1" dirty="0">
                <a:solidFill>
                  <a:srgbClr val="FFFFFF"/>
                </a:solidFill>
                <a:latin typeface="東芝 Pゴシック" panose="020B0500000000000000" pitchFamily="50" charset="-128"/>
                <a:ea typeface="東芝 Pゴシック" panose="020B0500000000000000" pitchFamily="50" charset="-128"/>
              </a:rPr>
              <a:t>A</a:t>
            </a:r>
            <a:r>
              <a:rPr lang="ja-JP" altLang="en-US" sz="2400" dirty="0">
                <a:solidFill>
                  <a:srgbClr val="FFFFFF"/>
                </a:solidFill>
                <a:latin typeface="東芝 Pゴシック" panose="020B0500000000000000" pitchFamily="50" charset="-128"/>
                <a:ea typeface="東芝 Pゴシック" panose="020B0500000000000000" pitchFamily="50" charset="-128"/>
              </a:rPr>
              <a:t> </a:t>
            </a:r>
            <a:r>
              <a:rPr lang="en-US" altLang="ja-JP" sz="2400" dirty="0">
                <a:solidFill>
                  <a:srgbClr val="FFFFFF"/>
                </a:solidFill>
                <a:latin typeface="東芝 Pゴシック" panose="020B0500000000000000" pitchFamily="50" charset="-128"/>
                <a:ea typeface="東芝 Pゴシック" panose="020B0500000000000000" pitchFamily="50" charset="-128"/>
              </a:rPr>
              <a:t>〔</a:t>
            </a:r>
            <a:r>
              <a:rPr lang="ja-JP" altLang="en-US" sz="2400" dirty="0">
                <a:solidFill>
                  <a:srgbClr val="FFFFFF"/>
                </a:solidFill>
                <a:latin typeface="東芝 Pゴシック" panose="020B0500000000000000" pitchFamily="50" charset="-128"/>
                <a:ea typeface="東芝 Pゴシック" panose="020B0500000000000000" pitchFamily="50" charset="-128"/>
              </a:rPr>
              <a:t>ホスト</a:t>
            </a:r>
            <a:r>
              <a:rPr lang="en-US" altLang="ja-JP" sz="2400" dirty="0">
                <a:solidFill>
                  <a:srgbClr val="FFFFFF"/>
                </a:solidFill>
                <a:latin typeface="東芝 Pゴシック" panose="020B0500000000000000" pitchFamily="50" charset="-128"/>
                <a:ea typeface="東芝 Pゴシック" panose="020B0500000000000000" pitchFamily="50" charset="-128"/>
              </a:rPr>
              <a:t>〕</a:t>
            </a:r>
            <a:endParaRPr lang="ja-JP" altLang="en-US" sz="2400" dirty="0">
              <a:solidFill>
                <a:srgbClr val="FFFFFF"/>
              </a:solidFill>
              <a:latin typeface="東芝 Pゴシック" panose="020B0500000000000000" pitchFamily="50" charset="-128"/>
              <a:ea typeface="東芝 Pゴシック" panose="020B0500000000000000" pitchFamily="50" charset="-128"/>
            </a:endParaRPr>
          </a:p>
        </p:txBody>
      </p:sp>
      <p:sp>
        <p:nvSpPr>
          <p:cNvPr id="76" name="テキスト プレースホルダー 2"/>
          <p:cNvSpPr>
            <a:spLocks noGrp="1"/>
          </p:cNvSpPr>
          <p:nvPr>
            <p:ph type="body" sz="quarter" idx="4294967295"/>
          </p:nvPr>
        </p:nvSpPr>
        <p:spPr>
          <a:xfrm>
            <a:off x="8692539" y="2918430"/>
            <a:ext cx="1260000" cy="576000"/>
          </a:xfrm>
          <a:prstGeom prst="rect">
            <a:avLst/>
          </a:prstGeom>
          <a:solidFill>
            <a:schemeClr val="accent4">
              <a:lumMod val="60000"/>
              <a:lumOff val="40000"/>
            </a:schemeClr>
          </a:solidFill>
          <a:ln>
            <a:noFill/>
          </a:ln>
        </p:spPr>
        <p:txBody>
          <a:bodyPr lIns="0" anchor="ctr"/>
          <a:lstStyle/>
          <a:p>
            <a:pPr marL="0" indent="0" algn="ctr">
              <a:lnSpc>
                <a:spcPct val="100000"/>
              </a:lnSpc>
              <a:spcBef>
                <a:spcPts val="0"/>
              </a:spcBef>
              <a:buNone/>
            </a:pPr>
            <a:r>
              <a:rPr lang="ja-JP" altLang="en-US" sz="1600" b="1" dirty="0">
                <a:solidFill>
                  <a:schemeClr val="bg1"/>
                </a:solidFill>
                <a:latin typeface="東芝 Pゴシック" panose="020B0500000000000000" pitchFamily="50" charset="-128"/>
                <a:ea typeface="東芝 Pゴシック" panose="020B0500000000000000" pitchFamily="50" charset="-128"/>
              </a:rPr>
              <a:t>必要な機能</a:t>
            </a:r>
            <a:endParaRPr lang="en-US" altLang="ja-JP" sz="1600" b="1" dirty="0">
              <a:solidFill>
                <a:schemeClr val="bg1"/>
              </a:solidFill>
              <a:latin typeface="東芝 Pゴシック" panose="020B0500000000000000" pitchFamily="50" charset="-128"/>
              <a:ea typeface="東芝 Pゴシック" panose="020B0500000000000000" pitchFamily="50" charset="-128"/>
            </a:endParaRPr>
          </a:p>
          <a:p>
            <a:pPr marL="0" indent="0" algn="ctr">
              <a:lnSpc>
                <a:spcPct val="100000"/>
              </a:lnSpc>
              <a:spcBef>
                <a:spcPts val="0"/>
              </a:spcBef>
              <a:buNone/>
            </a:pPr>
            <a:r>
              <a:rPr lang="ja-JP" altLang="en-US" sz="1600" b="1" dirty="0">
                <a:solidFill>
                  <a:schemeClr val="bg1"/>
                </a:solidFill>
                <a:latin typeface="東芝 Pゴシック" panose="020B0500000000000000" pitchFamily="50" charset="-128"/>
                <a:ea typeface="東芝 Pゴシック" panose="020B0500000000000000" pitchFamily="50" charset="-128"/>
              </a:rPr>
              <a:t>が手に入る</a:t>
            </a:r>
          </a:p>
        </p:txBody>
      </p:sp>
      <p:grpSp>
        <p:nvGrpSpPr>
          <p:cNvPr id="79" name="グループ化 78"/>
          <p:cNvGrpSpPr/>
          <p:nvPr/>
        </p:nvGrpSpPr>
        <p:grpSpPr>
          <a:xfrm>
            <a:off x="3858444" y="3533378"/>
            <a:ext cx="2620082" cy="1117775"/>
            <a:chOff x="4287367" y="6887716"/>
            <a:chExt cx="2620082" cy="1117775"/>
          </a:xfrm>
        </p:grpSpPr>
        <p:grpSp>
          <p:nvGrpSpPr>
            <p:cNvPr id="80" name="グループ化 79"/>
            <p:cNvGrpSpPr/>
            <p:nvPr/>
          </p:nvGrpSpPr>
          <p:grpSpPr>
            <a:xfrm>
              <a:off x="4897602" y="7195075"/>
              <a:ext cx="544718" cy="564525"/>
              <a:chOff x="3398219" y="4584620"/>
              <a:chExt cx="601245" cy="623108"/>
            </a:xfrm>
            <a:solidFill>
              <a:schemeClr val="accent2">
                <a:lumMod val="75000"/>
              </a:schemeClr>
            </a:solidFill>
          </p:grpSpPr>
          <p:sp>
            <p:nvSpPr>
              <p:cNvPr id="97" name="Oval 133"/>
              <p:cNvSpPr>
                <a:spLocks noChangeArrowheads="1"/>
              </p:cNvSpPr>
              <p:nvPr/>
            </p:nvSpPr>
            <p:spPr bwMode="auto">
              <a:xfrm>
                <a:off x="3553997" y="4584620"/>
                <a:ext cx="292425" cy="295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8" name="Freeform 134"/>
              <p:cNvSpPr>
                <a:spLocks/>
              </p:cNvSpPr>
              <p:nvPr/>
            </p:nvSpPr>
            <p:spPr bwMode="auto">
              <a:xfrm>
                <a:off x="3398219" y="4928969"/>
                <a:ext cx="601245" cy="278759"/>
              </a:xfrm>
              <a:custGeom>
                <a:avLst/>
                <a:gdLst>
                  <a:gd name="T0" fmla="*/ 0 w 82"/>
                  <a:gd name="T1" fmla="*/ 16 h 38"/>
                  <a:gd name="T2" fmla="*/ 0 w 82"/>
                  <a:gd name="T3" fmla="*/ 38 h 38"/>
                  <a:gd name="T4" fmla="*/ 82 w 82"/>
                  <a:gd name="T5" fmla="*/ 38 h 38"/>
                  <a:gd name="T6" fmla="*/ 82 w 82"/>
                  <a:gd name="T7" fmla="*/ 16 h 38"/>
                  <a:gd name="T8" fmla="*/ 66 w 82"/>
                  <a:gd name="T9" fmla="*/ 0 h 38"/>
                  <a:gd name="T10" fmla="*/ 16 w 82"/>
                  <a:gd name="T11" fmla="*/ 0 h 38"/>
                  <a:gd name="T12" fmla="*/ 0 w 8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16"/>
                    </a:moveTo>
                    <a:cubicBezTo>
                      <a:pt x="0" y="38"/>
                      <a:pt x="0" y="38"/>
                      <a:pt x="0" y="38"/>
                    </a:cubicBezTo>
                    <a:cubicBezTo>
                      <a:pt x="82" y="38"/>
                      <a:pt x="82" y="38"/>
                      <a:pt x="82" y="38"/>
                    </a:cubicBezTo>
                    <a:cubicBezTo>
                      <a:pt x="82" y="16"/>
                      <a:pt x="82" y="16"/>
                      <a:pt x="82" y="16"/>
                    </a:cubicBezTo>
                    <a:cubicBezTo>
                      <a:pt x="82" y="7"/>
                      <a:pt x="75" y="0"/>
                      <a:pt x="66" y="0"/>
                    </a:cubicBezTo>
                    <a:cubicBezTo>
                      <a:pt x="16" y="0"/>
                      <a:pt x="16" y="0"/>
                      <a:pt x="16"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81" name="グループ化 80"/>
            <p:cNvGrpSpPr/>
            <p:nvPr/>
          </p:nvGrpSpPr>
          <p:grpSpPr>
            <a:xfrm>
              <a:off x="6630416" y="6997491"/>
              <a:ext cx="277033" cy="287107"/>
              <a:chOff x="3398219" y="4584620"/>
              <a:chExt cx="601245" cy="623108"/>
            </a:xfrm>
            <a:solidFill>
              <a:schemeClr val="accent4">
                <a:lumMod val="60000"/>
                <a:lumOff val="40000"/>
              </a:schemeClr>
            </a:solidFill>
          </p:grpSpPr>
          <p:sp>
            <p:nvSpPr>
              <p:cNvPr id="95" name="Oval 133"/>
              <p:cNvSpPr>
                <a:spLocks noChangeArrowheads="1"/>
              </p:cNvSpPr>
              <p:nvPr/>
            </p:nvSpPr>
            <p:spPr bwMode="auto">
              <a:xfrm>
                <a:off x="3553997" y="4584620"/>
                <a:ext cx="292425" cy="295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6" name="Freeform 134"/>
              <p:cNvSpPr>
                <a:spLocks/>
              </p:cNvSpPr>
              <p:nvPr/>
            </p:nvSpPr>
            <p:spPr bwMode="auto">
              <a:xfrm>
                <a:off x="3398219" y="4928969"/>
                <a:ext cx="601245" cy="278759"/>
              </a:xfrm>
              <a:custGeom>
                <a:avLst/>
                <a:gdLst>
                  <a:gd name="T0" fmla="*/ 0 w 82"/>
                  <a:gd name="T1" fmla="*/ 16 h 38"/>
                  <a:gd name="T2" fmla="*/ 0 w 82"/>
                  <a:gd name="T3" fmla="*/ 38 h 38"/>
                  <a:gd name="T4" fmla="*/ 82 w 82"/>
                  <a:gd name="T5" fmla="*/ 38 h 38"/>
                  <a:gd name="T6" fmla="*/ 82 w 82"/>
                  <a:gd name="T7" fmla="*/ 16 h 38"/>
                  <a:gd name="T8" fmla="*/ 66 w 82"/>
                  <a:gd name="T9" fmla="*/ 0 h 38"/>
                  <a:gd name="T10" fmla="*/ 16 w 82"/>
                  <a:gd name="T11" fmla="*/ 0 h 38"/>
                  <a:gd name="T12" fmla="*/ 0 w 8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16"/>
                    </a:moveTo>
                    <a:cubicBezTo>
                      <a:pt x="0" y="38"/>
                      <a:pt x="0" y="38"/>
                      <a:pt x="0" y="38"/>
                    </a:cubicBezTo>
                    <a:cubicBezTo>
                      <a:pt x="82" y="38"/>
                      <a:pt x="82" y="38"/>
                      <a:pt x="82" y="38"/>
                    </a:cubicBezTo>
                    <a:cubicBezTo>
                      <a:pt x="82" y="16"/>
                      <a:pt x="82" y="16"/>
                      <a:pt x="82" y="16"/>
                    </a:cubicBezTo>
                    <a:cubicBezTo>
                      <a:pt x="82" y="7"/>
                      <a:pt x="75" y="0"/>
                      <a:pt x="66" y="0"/>
                    </a:cubicBezTo>
                    <a:cubicBezTo>
                      <a:pt x="16" y="0"/>
                      <a:pt x="16" y="0"/>
                      <a:pt x="16"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82" name="グループ化 81"/>
            <p:cNvGrpSpPr/>
            <p:nvPr/>
          </p:nvGrpSpPr>
          <p:grpSpPr>
            <a:xfrm>
              <a:off x="6630416" y="7357938"/>
              <a:ext cx="277033" cy="287107"/>
              <a:chOff x="3398219" y="4584620"/>
              <a:chExt cx="601245" cy="623108"/>
            </a:xfrm>
            <a:solidFill>
              <a:schemeClr val="accent4">
                <a:lumMod val="60000"/>
                <a:lumOff val="40000"/>
              </a:schemeClr>
            </a:solidFill>
          </p:grpSpPr>
          <p:sp>
            <p:nvSpPr>
              <p:cNvPr id="93" name="Oval 133"/>
              <p:cNvSpPr>
                <a:spLocks noChangeArrowheads="1"/>
              </p:cNvSpPr>
              <p:nvPr/>
            </p:nvSpPr>
            <p:spPr bwMode="auto">
              <a:xfrm>
                <a:off x="3553997" y="4584620"/>
                <a:ext cx="292425" cy="295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4" name="Freeform 134"/>
              <p:cNvSpPr>
                <a:spLocks/>
              </p:cNvSpPr>
              <p:nvPr/>
            </p:nvSpPr>
            <p:spPr bwMode="auto">
              <a:xfrm>
                <a:off x="3398219" y="4928969"/>
                <a:ext cx="601245" cy="278759"/>
              </a:xfrm>
              <a:custGeom>
                <a:avLst/>
                <a:gdLst>
                  <a:gd name="T0" fmla="*/ 0 w 82"/>
                  <a:gd name="T1" fmla="*/ 16 h 38"/>
                  <a:gd name="T2" fmla="*/ 0 w 82"/>
                  <a:gd name="T3" fmla="*/ 38 h 38"/>
                  <a:gd name="T4" fmla="*/ 82 w 82"/>
                  <a:gd name="T5" fmla="*/ 38 h 38"/>
                  <a:gd name="T6" fmla="*/ 82 w 82"/>
                  <a:gd name="T7" fmla="*/ 16 h 38"/>
                  <a:gd name="T8" fmla="*/ 66 w 82"/>
                  <a:gd name="T9" fmla="*/ 0 h 38"/>
                  <a:gd name="T10" fmla="*/ 16 w 82"/>
                  <a:gd name="T11" fmla="*/ 0 h 38"/>
                  <a:gd name="T12" fmla="*/ 0 w 8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16"/>
                    </a:moveTo>
                    <a:cubicBezTo>
                      <a:pt x="0" y="38"/>
                      <a:pt x="0" y="38"/>
                      <a:pt x="0" y="38"/>
                    </a:cubicBezTo>
                    <a:cubicBezTo>
                      <a:pt x="82" y="38"/>
                      <a:pt x="82" y="38"/>
                      <a:pt x="82" y="38"/>
                    </a:cubicBezTo>
                    <a:cubicBezTo>
                      <a:pt x="82" y="16"/>
                      <a:pt x="82" y="16"/>
                      <a:pt x="82" y="16"/>
                    </a:cubicBezTo>
                    <a:cubicBezTo>
                      <a:pt x="82" y="7"/>
                      <a:pt x="75" y="0"/>
                      <a:pt x="66" y="0"/>
                    </a:cubicBezTo>
                    <a:cubicBezTo>
                      <a:pt x="16" y="0"/>
                      <a:pt x="16" y="0"/>
                      <a:pt x="16"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83" name="グループ化 82"/>
            <p:cNvGrpSpPr/>
            <p:nvPr/>
          </p:nvGrpSpPr>
          <p:grpSpPr>
            <a:xfrm>
              <a:off x="6630416" y="7718384"/>
              <a:ext cx="277033" cy="287107"/>
              <a:chOff x="3398219" y="4584620"/>
              <a:chExt cx="601245" cy="623108"/>
            </a:xfrm>
            <a:solidFill>
              <a:schemeClr val="accent4">
                <a:lumMod val="60000"/>
                <a:lumOff val="40000"/>
              </a:schemeClr>
            </a:solidFill>
          </p:grpSpPr>
          <p:sp>
            <p:nvSpPr>
              <p:cNvPr id="91" name="Oval 133"/>
              <p:cNvSpPr>
                <a:spLocks noChangeArrowheads="1"/>
              </p:cNvSpPr>
              <p:nvPr/>
            </p:nvSpPr>
            <p:spPr bwMode="auto">
              <a:xfrm>
                <a:off x="3553997" y="4584620"/>
                <a:ext cx="292425" cy="295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2" name="Freeform 134"/>
              <p:cNvSpPr>
                <a:spLocks/>
              </p:cNvSpPr>
              <p:nvPr/>
            </p:nvSpPr>
            <p:spPr bwMode="auto">
              <a:xfrm>
                <a:off x="3398219" y="4928969"/>
                <a:ext cx="601245" cy="278759"/>
              </a:xfrm>
              <a:custGeom>
                <a:avLst/>
                <a:gdLst>
                  <a:gd name="T0" fmla="*/ 0 w 82"/>
                  <a:gd name="T1" fmla="*/ 16 h 38"/>
                  <a:gd name="T2" fmla="*/ 0 w 82"/>
                  <a:gd name="T3" fmla="*/ 38 h 38"/>
                  <a:gd name="T4" fmla="*/ 82 w 82"/>
                  <a:gd name="T5" fmla="*/ 38 h 38"/>
                  <a:gd name="T6" fmla="*/ 82 w 82"/>
                  <a:gd name="T7" fmla="*/ 16 h 38"/>
                  <a:gd name="T8" fmla="*/ 66 w 82"/>
                  <a:gd name="T9" fmla="*/ 0 h 38"/>
                  <a:gd name="T10" fmla="*/ 16 w 82"/>
                  <a:gd name="T11" fmla="*/ 0 h 38"/>
                  <a:gd name="T12" fmla="*/ 0 w 8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16"/>
                    </a:moveTo>
                    <a:cubicBezTo>
                      <a:pt x="0" y="38"/>
                      <a:pt x="0" y="38"/>
                      <a:pt x="0" y="38"/>
                    </a:cubicBezTo>
                    <a:cubicBezTo>
                      <a:pt x="82" y="38"/>
                      <a:pt x="82" y="38"/>
                      <a:pt x="82" y="38"/>
                    </a:cubicBezTo>
                    <a:cubicBezTo>
                      <a:pt x="82" y="16"/>
                      <a:pt x="82" y="16"/>
                      <a:pt x="82" y="16"/>
                    </a:cubicBezTo>
                    <a:cubicBezTo>
                      <a:pt x="82" y="7"/>
                      <a:pt x="75" y="0"/>
                      <a:pt x="66" y="0"/>
                    </a:cubicBezTo>
                    <a:cubicBezTo>
                      <a:pt x="16" y="0"/>
                      <a:pt x="16" y="0"/>
                      <a:pt x="16"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cxnSp>
          <p:nvCxnSpPr>
            <p:cNvPr id="84" name="直線矢印コネクタ 83"/>
            <p:cNvCxnSpPr/>
            <p:nvPr/>
          </p:nvCxnSpPr>
          <p:spPr>
            <a:xfrm rot="21420000" flipH="1" flipV="1">
              <a:off x="5483596" y="7504897"/>
              <a:ext cx="540000" cy="35801"/>
            </a:xfrm>
            <a:prstGeom prst="straightConnector1">
              <a:avLst/>
            </a:prstGeom>
            <a:ln w="25400">
              <a:solidFill>
                <a:schemeClr val="accent4">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rot="21480000" flipH="1" flipV="1">
              <a:off x="5475907" y="7598319"/>
              <a:ext cx="540000" cy="302725"/>
            </a:xfrm>
            <a:prstGeom prst="straightConnector1">
              <a:avLst/>
            </a:prstGeom>
            <a:ln w="25400">
              <a:solidFill>
                <a:schemeClr val="accent4">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6001086" y="7042185"/>
              <a:ext cx="627087" cy="231032"/>
            </a:xfrm>
            <a:prstGeom prst="rect">
              <a:avLst/>
            </a:prstGeom>
            <a:noFill/>
          </p:spPr>
          <p:txBody>
            <a:bodyPr wrap="none" lIns="0" tIns="0" rIns="0" bIns="0" rtlCol="0" anchor="ctr" anchorCtr="0">
              <a:noAutofit/>
            </a:bodyPr>
            <a:lstStyle/>
            <a:p>
              <a:pPr algn="ctr"/>
              <a:r>
                <a:rPr lang="ja-JP" altLang="en-US" sz="1400" dirty="0">
                  <a:solidFill>
                    <a:schemeClr val="accent4"/>
                  </a:solidFill>
                  <a:latin typeface="東芝 Pゴシック" panose="020B0500000000000000" pitchFamily="50" charset="-128"/>
                  <a:ea typeface="東芝 Pゴシック" panose="020B0500000000000000" pitchFamily="50" charset="-128"/>
                </a:rPr>
                <a:t>要求</a:t>
              </a:r>
              <a:r>
                <a:rPr lang="en-US" altLang="ja-JP" sz="1400" dirty="0">
                  <a:solidFill>
                    <a:schemeClr val="accent4"/>
                  </a:solidFill>
                  <a:latin typeface="東芝 Pゴシック" panose="020B0500000000000000" pitchFamily="50" charset="-128"/>
                  <a:ea typeface="東芝 Pゴシック" panose="020B0500000000000000" pitchFamily="50" charset="-128"/>
                </a:rPr>
                <a:t>X</a:t>
              </a:r>
              <a:endParaRPr lang="ja-JP" altLang="ja-JP" sz="1400" dirty="0">
                <a:solidFill>
                  <a:schemeClr val="accent4"/>
                </a:solidFill>
                <a:latin typeface="東芝 Pゴシック" panose="020B0500000000000000" pitchFamily="50" charset="-128"/>
                <a:ea typeface="東芝 Pゴシック" panose="020B0500000000000000" pitchFamily="50" charset="-128"/>
              </a:endParaRPr>
            </a:p>
          </p:txBody>
        </p:sp>
        <p:sp>
          <p:nvSpPr>
            <p:cNvPr id="87" name="テキスト ボックス 86"/>
            <p:cNvSpPr txBox="1"/>
            <p:nvPr/>
          </p:nvSpPr>
          <p:spPr>
            <a:xfrm>
              <a:off x="4287367" y="6887716"/>
              <a:ext cx="576000" cy="576000"/>
            </a:xfrm>
            <a:prstGeom prst="wedgeEllipseCallout">
              <a:avLst>
                <a:gd name="adj1" fmla="val 77596"/>
                <a:gd name="adj2" fmla="val 47158"/>
              </a:avLst>
            </a:prstGeom>
            <a:solidFill>
              <a:schemeClr val="accent1"/>
            </a:solidFill>
          </p:spPr>
          <p:txBody>
            <a:bodyPr wrap="none" lIns="0" tIns="0" rIns="0" bIns="0" rtlCol="0" anchor="ctr" anchorCtr="0">
              <a:noAutofit/>
            </a:bodyPr>
            <a:lstStyle/>
            <a:p>
              <a:pPr algn="ctr"/>
              <a:r>
                <a:rPr lang="en-US" altLang="ja-JP" sz="1600" b="1" dirty="0">
                  <a:solidFill>
                    <a:srgbClr val="FFFFFF"/>
                  </a:solidFill>
                  <a:latin typeface="東芝 Pゴシック" panose="020B0500000000000000" pitchFamily="50" charset="-128"/>
                  <a:ea typeface="東芝 Pゴシック" panose="020B0500000000000000" pitchFamily="50" charset="-128"/>
                </a:rPr>
                <a:t>OK!</a:t>
              </a:r>
              <a:endParaRPr lang="ja-JP" altLang="ja-JP" sz="1600" b="1" dirty="0">
                <a:solidFill>
                  <a:srgbClr val="FFFFFF"/>
                </a:solidFill>
                <a:latin typeface="東芝 Pゴシック" panose="020B0500000000000000" pitchFamily="50" charset="-128"/>
                <a:ea typeface="東芝 Pゴシック" panose="020B0500000000000000" pitchFamily="50" charset="-128"/>
              </a:endParaRPr>
            </a:p>
          </p:txBody>
        </p:sp>
        <p:sp>
          <p:nvSpPr>
            <p:cNvPr id="88" name="テキスト ボックス 87"/>
            <p:cNvSpPr txBox="1"/>
            <p:nvPr/>
          </p:nvSpPr>
          <p:spPr>
            <a:xfrm>
              <a:off x="6001086" y="7402631"/>
              <a:ext cx="627087" cy="231032"/>
            </a:xfrm>
            <a:prstGeom prst="rect">
              <a:avLst/>
            </a:prstGeom>
            <a:noFill/>
          </p:spPr>
          <p:txBody>
            <a:bodyPr wrap="none" lIns="0" tIns="0" rIns="0" bIns="0" rtlCol="0" anchor="ctr" anchorCtr="0">
              <a:noAutofit/>
            </a:bodyPr>
            <a:lstStyle/>
            <a:p>
              <a:pPr algn="ctr"/>
              <a:r>
                <a:rPr lang="ja-JP" altLang="en-US" sz="1400" dirty="0">
                  <a:solidFill>
                    <a:schemeClr val="accent4"/>
                  </a:solidFill>
                  <a:latin typeface="東芝 Pゴシック" panose="020B0500000000000000" pitchFamily="50" charset="-128"/>
                  <a:ea typeface="東芝 Pゴシック" panose="020B0500000000000000" pitchFamily="50" charset="-128"/>
                </a:rPr>
                <a:t>要求</a:t>
              </a:r>
              <a:r>
                <a:rPr lang="en-US" altLang="ja-JP" sz="1400" dirty="0">
                  <a:solidFill>
                    <a:schemeClr val="accent4"/>
                  </a:solidFill>
                  <a:latin typeface="東芝 Pゴシック" panose="020B0500000000000000" pitchFamily="50" charset="-128"/>
                  <a:ea typeface="東芝 Pゴシック" panose="020B0500000000000000" pitchFamily="50" charset="-128"/>
                </a:rPr>
                <a:t>Y</a:t>
              </a:r>
              <a:endParaRPr lang="ja-JP" altLang="ja-JP" sz="1400" dirty="0">
                <a:solidFill>
                  <a:schemeClr val="accent4"/>
                </a:solidFill>
                <a:latin typeface="東芝 Pゴシック" panose="020B0500000000000000" pitchFamily="50" charset="-128"/>
                <a:ea typeface="東芝 Pゴシック" panose="020B0500000000000000" pitchFamily="50" charset="-128"/>
              </a:endParaRPr>
            </a:p>
          </p:txBody>
        </p:sp>
        <p:sp>
          <p:nvSpPr>
            <p:cNvPr id="89" name="テキスト ボックス 88"/>
            <p:cNvSpPr txBox="1"/>
            <p:nvPr/>
          </p:nvSpPr>
          <p:spPr>
            <a:xfrm>
              <a:off x="6001086" y="7763078"/>
              <a:ext cx="627087" cy="231032"/>
            </a:xfrm>
            <a:prstGeom prst="rect">
              <a:avLst/>
            </a:prstGeom>
            <a:noFill/>
          </p:spPr>
          <p:txBody>
            <a:bodyPr wrap="none" lIns="0" tIns="0" rIns="0" bIns="0" rtlCol="0" anchor="ctr" anchorCtr="0">
              <a:noAutofit/>
            </a:bodyPr>
            <a:lstStyle/>
            <a:p>
              <a:pPr algn="ctr"/>
              <a:r>
                <a:rPr lang="ja-JP" altLang="en-US" sz="1400" dirty="0">
                  <a:solidFill>
                    <a:schemeClr val="accent4"/>
                  </a:solidFill>
                  <a:latin typeface="東芝 Pゴシック" panose="020B0500000000000000" pitchFamily="50" charset="-128"/>
                  <a:ea typeface="東芝 Pゴシック" panose="020B0500000000000000" pitchFamily="50" charset="-128"/>
                </a:rPr>
                <a:t>要求</a:t>
              </a:r>
              <a:r>
                <a:rPr lang="en-US" altLang="ja-JP" sz="1400" dirty="0">
                  <a:solidFill>
                    <a:schemeClr val="accent4"/>
                  </a:solidFill>
                  <a:latin typeface="東芝 Pゴシック" panose="020B0500000000000000" pitchFamily="50" charset="-128"/>
                  <a:ea typeface="東芝 Pゴシック" panose="020B0500000000000000" pitchFamily="50" charset="-128"/>
                </a:rPr>
                <a:t>Z</a:t>
              </a:r>
              <a:endParaRPr lang="ja-JP" altLang="ja-JP" sz="1400" dirty="0">
                <a:solidFill>
                  <a:schemeClr val="accent4"/>
                </a:solidFill>
                <a:latin typeface="東芝 Pゴシック" panose="020B0500000000000000" pitchFamily="50" charset="-128"/>
                <a:ea typeface="東芝 Pゴシック" panose="020B0500000000000000" pitchFamily="50" charset="-128"/>
              </a:endParaRPr>
            </a:p>
          </p:txBody>
        </p:sp>
        <p:cxnSp>
          <p:nvCxnSpPr>
            <p:cNvPr id="90" name="直線矢印コネクタ 89"/>
            <p:cNvCxnSpPr/>
            <p:nvPr/>
          </p:nvCxnSpPr>
          <p:spPr>
            <a:xfrm rot="120000" flipH="1">
              <a:off x="5470581" y="7145625"/>
              <a:ext cx="540000" cy="302725"/>
            </a:xfrm>
            <a:prstGeom prst="straightConnector1">
              <a:avLst/>
            </a:prstGeom>
            <a:ln w="25400">
              <a:solidFill>
                <a:schemeClr val="accent4">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5" name="グループ化 124"/>
          <p:cNvGrpSpPr/>
          <p:nvPr/>
        </p:nvGrpSpPr>
        <p:grpSpPr>
          <a:xfrm>
            <a:off x="4479357" y="5094797"/>
            <a:ext cx="2281178" cy="1008000"/>
            <a:chOff x="8469663" y="7270189"/>
            <a:chExt cx="2281178" cy="1008000"/>
          </a:xfrm>
        </p:grpSpPr>
        <p:sp>
          <p:nvSpPr>
            <p:cNvPr id="126" name="Freeform 15"/>
            <p:cNvSpPr>
              <a:spLocks/>
            </p:cNvSpPr>
            <p:nvPr/>
          </p:nvSpPr>
          <p:spPr bwMode="auto">
            <a:xfrm>
              <a:off x="9640064" y="7303775"/>
              <a:ext cx="255332" cy="253521"/>
            </a:xfrm>
            <a:custGeom>
              <a:avLst/>
              <a:gdLst>
                <a:gd name="T0" fmla="*/ 12 w 263"/>
                <a:gd name="T1" fmla="*/ 252 h 261"/>
                <a:gd name="T2" fmla="*/ 34 w 263"/>
                <a:gd name="T3" fmla="*/ 261 h 261"/>
                <a:gd name="T4" fmla="*/ 56 w 263"/>
                <a:gd name="T5" fmla="*/ 252 h 261"/>
                <a:gd name="T6" fmla="*/ 160 w 263"/>
                <a:gd name="T7" fmla="*/ 149 h 261"/>
                <a:gd name="T8" fmla="*/ 237 w 263"/>
                <a:gd name="T9" fmla="*/ 131 h 261"/>
                <a:gd name="T10" fmla="*/ 255 w 263"/>
                <a:gd name="T11" fmla="*/ 55 h 261"/>
                <a:gd name="T12" fmla="*/ 245 w 263"/>
                <a:gd name="T13" fmla="*/ 51 h 261"/>
                <a:gd name="T14" fmla="*/ 218 w 263"/>
                <a:gd name="T15" fmla="*/ 79 h 261"/>
                <a:gd name="T16" fmla="*/ 185 w 263"/>
                <a:gd name="T17" fmla="*/ 79 h 261"/>
                <a:gd name="T18" fmla="*/ 185 w 263"/>
                <a:gd name="T19" fmla="*/ 46 h 261"/>
                <a:gd name="T20" fmla="*/ 212 w 263"/>
                <a:gd name="T21" fmla="*/ 18 h 261"/>
                <a:gd name="T22" fmla="*/ 209 w 263"/>
                <a:gd name="T23" fmla="*/ 9 h 261"/>
                <a:gd name="T24" fmla="*/ 132 w 263"/>
                <a:gd name="T25" fmla="*/ 27 h 261"/>
                <a:gd name="T26" fmla="*/ 115 w 263"/>
                <a:gd name="T27" fmla="*/ 105 h 261"/>
                <a:gd name="T28" fmla="*/ 12 w 263"/>
                <a:gd name="T29" fmla="*/ 208 h 261"/>
                <a:gd name="T30" fmla="*/ 12 w 263"/>
                <a:gd name="T31" fmla="*/ 25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261">
                  <a:moveTo>
                    <a:pt x="12" y="252"/>
                  </a:moveTo>
                  <a:cubicBezTo>
                    <a:pt x="18" y="258"/>
                    <a:pt x="26" y="261"/>
                    <a:pt x="34" y="261"/>
                  </a:cubicBezTo>
                  <a:cubicBezTo>
                    <a:pt x="42" y="261"/>
                    <a:pt x="50" y="258"/>
                    <a:pt x="56" y="252"/>
                  </a:cubicBezTo>
                  <a:cubicBezTo>
                    <a:pt x="160" y="149"/>
                    <a:pt x="160" y="149"/>
                    <a:pt x="160" y="149"/>
                  </a:cubicBezTo>
                  <a:cubicBezTo>
                    <a:pt x="186" y="158"/>
                    <a:pt x="216" y="152"/>
                    <a:pt x="237" y="131"/>
                  </a:cubicBezTo>
                  <a:cubicBezTo>
                    <a:pt x="258" y="111"/>
                    <a:pt x="263" y="81"/>
                    <a:pt x="255" y="55"/>
                  </a:cubicBezTo>
                  <a:cubicBezTo>
                    <a:pt x="252" y="48"/>
                    <a:pt x="247" y="49"/>
                    <a:pt x="245" y="51"/>
                  </a:cubicBezTo>
                  <a:cubicBezTo>
                    <a:pt x="243" y="53"/>
                    <a:pt x="218" y="79"/>
                    <a:pt x="218" y="79"/>
                  </a:cubicBezTo>
                  <a:cubicBezTo>
                    <a:pt x="209" y="88"/>
                    <a:pt x="194" y="88"/>
                    <a:pt x="185" y="79"/>
                  </a:cubicBezTo>
                  <a:cubicBezTo>
                    <a:pt x="175" y="70"/>
                    <a:pt x="175" y="55"/>
                    <a:pt x="185" y="46"/>
                  </a:cubicBezTo>
                  <a:cubicBezTo>
                    <a:pt x="185" y="46"/>
                    <a:pt x="210" y="20"/>
                    <a:pt x="212" y="18"/>
                  </a:cubicBezTo>
                  <a:cubicBezTo>
                    <a:pt x="214" y="16"/>
                    <a:pt x="215" y="11"/>
                    <a:pt x="209" y="9"/>
                  </a:cubicBezTo>
                  <a:cubicBezTo>
                    <a:pt x="183" y="0"/>
                    <a:pt x="153" y="6"/>
                    <a:pt x="132" y="27"/>
                  </a:cubicBezTo>
                  <a:cubicBezTo>
                    <a:pt x="111" y="48"/>
                    <a:pt x="106" y="78"/>
                    <a:pt x="115" y="105"/>
                  </a:cubicBezTo>
                  <a:cubicBezTo>
                    <a:pt x="12" y="208"/>
                    <a:pt x="12" y="208"/>
                    <a:pt x="12" y="208"/>
                  </a:cubicBezTo>
                  <a:cubicBezTo>
                    <a:pt x="0" y="220"/>
                    <a:pt x="0" y="240"/>
                    <a:pt x="12" y="252"/>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27" name="Freeform 15"/>
            <p:cNvSpPr>
              <a:spLocks/>
            </p:cNvSpPr>
            <p:nvPr/>
          </p:nvSpPr>
          <p:spPr bwMode="auto">
            <a:xfrm>
              <a:off x="9640064" y="7669051"/>
              <a:ext cx="255332" cy="253521"/>
            </a:xfrm>
            <a:custGeom>
              <a:avLst/>
              <a:gdLst>
                <a:gd name="T0" fmla="*/ 12 w 263"/>
                <a:gd name="T1" fmla="*/ 252 h 261"/>
                <a:gd name="T2" fmla="*/ 34 w 263"/>
                <a:gd name="T3" fmla="*/ 261 h 261"/>
                <a:gd name="T4" fmla="*/ 56 w 263"/>
                <a:gd name="T5" fmla="*/ 252 h 261"/>
                <a:gd name="T6" fmla="*/ 160 w 263"/>
                <a:gd name="T7" fmla="*/ 149 h 261"/>
                <a:gd name="T8" fmla="*/ 237 w 263"/>
                <a:gd name="T9" fmla="*/ 131 h 261"/>
                <a:gd name="T10" fmla="*/ 255 w 263"/>
                <a:gd name="T11" fmla="*/ 55 h 261"/>
                <a:gd name="T12" fmla="*/ 245 w 263"/>
                <a:gd name="T13" fmla="*/ 51 h 261"/>
                <a:gd name="T14" fmla="*/ 218 w 263"/>
                <a:gd name="T15" fmla="*/ 79 h 261"/>
                <a:gd name="T16" fmla="*/ 185 w 263"/>
                <a:gd name="T17" fmla="*/ 79 h 261"/>
                <a:gd name="T18" fmla="*/ 185 w 263"/>
                <a:gd name="T19" fmla="*/ 46 h 261"/>
                <a:gd name="T20" fmla="*/ 212 w 263"/>
                <a:gd name="T21" fmla="*/ 18 h 261"/>
                <a:gd name="T22" fmla="*/ 209 w 263"/>
                <a:gd name="T23" fmla="*/ 9 h 261"/>
                <a:gd name="T24" fmla="*/ 132 w 263"/>
                <a:gd name="T25" fmla="*/ 27 h 261"/>
                <a:gd name="T26" fmla="*/ 115 w 263"/>
                <a:gd name="T27" fmla="*/ 105 h 261"/>
                <a:gd name="T28" fmla="*/ 12 w 263"/>
                <a:gd name="T29" fmla="*/ 208 h 261"/>
                <a:gd name="T30" fmla="*/ 12 w 263"/>
                <a:gd name="T31" fmla="*/ 25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261">
                  <a:moveTo>
                    <a:pt x="12" y="252"/>
                  </a:moveTo>
                  <a:cubicBezTo>
                    <a:pt x="18" y="258"/>
                    <a:pt x="26" y="261"/>
                    <a:pt x="34" y="261"/>
                  </a:cubicBezTo>
                  <a:cubicBezTo>
                    <a:pt x="42" y="261"/>
                    <a:pt x="50" y="258"/>
                    <a:pt x="56" y="252"/>
                  </a:cubicBezTo>
                  <a:cubicBezTo>
                    <a:pt x="160" y="149"/>
                    <a:pt x="160" y="149"/>
                    <a:pt x="160" y="149"/>
                  </a:cubicBezTo>
                  <a:cubicBezTo>
                    <a:pt x="186" y="158"/>
                    <a:pt x="216" y="152"/>
                    <a:pt x="237" y="131"/>
                  </a:cubicBezTo>
                  <a:cubicBezTo>
                    <a:pt x="258" y="111"/>
                    <a:pt x="263" y="81"/>
                    <a:pt x="255" y="55"/>
                  </a:cubicBezTo>
                  <a:cubicBezTo>
                    <a:pt x="252" y="48"/>
                    <a:pt x="247" y="49"/>
                    <a:pt x="245" y="51"/>
                  </a:cubicBezTo>
                  <a:cubicBezTo>
                    <a:pt x="243" y="53"/>
                    <a:pt x="218" y="79"/>
                    <a:pt x="218" y="79"/>
                  </a:cubicBezTo>
                  <a:cubicBezTo>
                    <a:pt x="209" y="88"/>
                    <a:pt x="194" y="88"/>
                    <a:pt x="185" y="79"/>
                  </a:cubicBezTo>
                  <a:cubicBezTo>
                    <a:pt x="175" y="70"/>
                    <a:pt x="175" y="55"/>
                    <a:pt x="185" y="46"/>
                  </a:cubicBezTo>
                  <a:cubicBezTo>
                    <a:pt x="185" y="46"/>
                    <a:pt x="210" y="20"/>
                    <a:pt x="212" y="18"/>
                  </a:cubicBezTo>
                  <a:cubicBezTo>
                    <a:pt x="214" y="16"/>
                    <a:pt x="215" y="11"/>
                    <a:pt x="209" y="9"/>
                  </a:cubicBezTo>
                  <a:cubicBezTo>
                    <a:pt x="183" y="0"/>
                    <a:pt x="153" y="6"/>
                    <a:pt x="132" y="27"/>
                  </a:cubicBezTo>
                  <a:cubicBezTo>
                    <a:pt x="111" y="48"/>
                    <a:pt x="106" y="78"/>
                    <a:pt x="115" y="105"/>
                  </a:cubicBezTo>
                  <a:cubicBezTo>
                    <a:pt x="12" y="208"/>
                    <a:pt x="12" y="208"/>
                    <a:pt x="12" y="208"/>
                  </a:cubicBezTo>
                  <a:cubicBezTo>
                    <a:pt x="0" y="220"/>
                    <a:pt x="0" y="240"/>
                    <a:pt x="12" y="252"/>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28" name="Freeform 15"/>
            <p:cNvSpPr>
              <a:spLocks/>
            </p:cNvSpPr>
            <p:nvPr/>
          </p:nvSpPr>
          <p:spPr bwMode="auto">
            <a:xfrm>
              <a:off x="9640064" y="8024668"/>
              <a:ext cx="255332" cy="253521"/>
            </a:xfrm>
            <a:custGeom>
              <a:avLst/>
              <a:gdLst>
                <a:gd name="T0" fmla="*/ 12 w 263"/>
                <a:gd name="T1" fmla="*/ 252 h 261"/>
                <a:gd name="T2" fmla="*/ 34 w 263"/>
                <a:gd name="T3" fmla="*/ 261 h 261"/>
                <a:gd name="T4" fmla="*/ 56 w 263"/>
                <a:gd name="T5" fmla="*/ 252 h 261"/>
                <a:gd name="T6" fmla="*/ 160 w 263"/>
                <a:gd name="T7" fmla="*/ 149 h 261"/>
                <a:gd name="T8" fmla="*/ 237 w 263"/>
                <a:gd name="T9" fmla="*/ 131 h 261"/>
                <a:gd name="T10" fmla="*/ 255 w 263"/>
                <a:gd name="T11" fmla="*/ 55 h 261"/>
                <a:gd name="T12" fmla="*/ 245 w 263"/>
                <a:gd name="T13" fmla="*/ 51 h 261"/>
                <a:gd name="T14" fmla="*/ 218 w 263"/>
                <a:gd name="T15" fmla="*/ 79 h 261"/>
                <a:gd name="T16" fmla="*/ 185 w 263"/>
                <a:gd name="T17" fmla="*/ 79 h 261"/>
                <a:gd name="T18" fmla="*/ 185 w 263"/>
                <a:gd name="T19" fmla="*/ 46 h 261"/>
                <a:gd name="T20" fmla="*/ 212 w 263"/>
                <a:gd name="T21" fmla="*/ 18 h 261"/>
                <a:gd name="T22" fmla="*/ 209 w 263"/>
                <a:gd name="T23" fmla="*/ 9 h 261"/>
                <a:gd name="T24" fmla="*/ 132 w 263"/>
                <a:gd name="T25" fmla="*/ 27 h 261"/>
                <a:gd name="T26" fmla="*/ 115 w 263"/>
                <a:gd name="T27" fmla="*/ 105 h 261"/>
                <a:gd name="T28" fmla="*/ 12 w 263"/>
                <a:gd name="T29" fmla="*/ 208 h 261"/>
                <a:gd name="T30" fmla="*/ 12 w 263"/>
                <a:gd name="T31" fmla="*/ 25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261">
                  <a:moveTo>
                    <a:pt x="12" y="252"/>
                  </a:moveTo>
                  <a:cubicBezTo>
                    <a:pt x="18" y="258"/>
                    <a:pt x="26" y="261"/>
                    <a:pt x="34" y="261"/>
                  </a:cubicBezTo>
                  <a:cubicBezTo>
                    <a:pt x="42" y="261"/>
                    <a:pt x="50" y="258"/>
                    <a:pt x="56" y="252"/>
                  </a:cubicBezTo>
                  <a:cubicBezTo>
                    <a:pt x="160" y="149"/>
                    <a:pt x="160" y="149"/>
                    <a:pt x="160" y="149"/>
                  </a:cubicBezTo>
                  <a:cubicBezTo>
                    <a:pt x="186" y="158"/>
                    <a:pt x="216" y="152"/>
                    <a:pt x="237" y="131"/>
                  </a:cubicBezTo>
                  <a:cubicBezTo>
                    <a:pt x="258" y="111"/>
                    <a:pt x="263" y="81"/>
                    <a:pt x="255" y="55"/>
                  </a:cubicBezTo>
                  <a:cubicBezTo>
                    <a:pt x="252" y="48"/>
                    <a:pt x="247" y="49"/>
                    <a:pt x="245" y="51"/>
                  </a:cubicBezTo>
                  <a:cubicBezTo>
                    <a:pt x="243" y="53"/>
                    <a:pt x="218" y="79"/>
                    <a:pt x="218" y="79"/>
                  </a:cubicBezTo>
                  <a:cubicBezTo>
                    <a:pt x="209" y="88"/>
                    <a:pt x="194" y="88"/>
                    <a:pt x="185" y="79"/>
                  </a:cubicBezTo>
                  <a:cubicBezTo>
                    <a:pt x="175" y="70"/>
                    <a:pt x="175" y="55"/>
                    <a:pt x="185" y="46"/>
                  </a:cubicBezTo>
                  <a:cubicBezTo>
                    <a:pt x="185" y="46"/>
                    <a:pt x="210" y="20"/>
                    <a:pt x="212" y="18"/>
                  </a:cubicBezTo>
                  <a:cubicBezTo>
                    <a:pt x="214" y="16"/>
                    <a:pt x="215" y="11"/>
                    <a:pt x="209" y="9"/>
                  </a:cubicBezTo>
                  <a:cubicBezTo>
                    <a:pt x="183" y="0"/>
                    <a:pt x="153" y="6"/>
                    <a:pt x="132" y="27"/>
                  </a:cubicBezTo>
                  <a:cubicBezTo>
                    <a:pt x="111" y="48"/>
                    <a:pt x="106" y="78"/>
                    <a:pt x="115" y="105"/>
                  </a:cubicBezTo>
                  <a:cubicBezTo>
                    <a:pt x="12" y="208"/>
                    <a:pt x="12" y="208"/>
                    <a:pt x="12" y="208"/>
                  </a:cubicBezTo>
                  <a:cubicBezTo>
                    <a:pt x="0" y="220"/>
                    <a:pt x="0" y="240"/>
                    <a:pt x="12" y="252"/>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nvGrpSpPr>
            <p:cNvPr id="129" name="グループ化 128"/>
            <p:cNvGrpSpPr/>
            <p:nvPr/>
          </p:nvGrpSpPr>
          <p:grpSpPr>
            <a:xfrm>
              <a:off x="10473808" y="7270189"/>
              <a:ext cx="277033" cy="287107"/>
              <a:chOff x="3398219" y="4584620"/>
              <a:chExt cx="601245" cy="623108"/>
            </a:xfrm>
            <a:solidFill>
              <a:schemeClr val="accent4">
                <a:lumMod val="60000"/>
                <a:lumOff val="40000"/>
              </a:schemeClr>
            </a:solidFill>
          </p:grpSpPr>
          <p:sp>
            <p:nvSpPr>
              <p:cNvPr id="145" name="Oval 133"/>
              <p:cNvSpPr>
                <a:spLocks noChangeArrowheads="1"/>
              </p:cNvSpPr>
              <p:nvPr/>
            </p:nvSpPr>
            <p:spPr bwMode="auto">
              <a:xfrm>
                <a:off x="3553997" y="4584620"/>
                <a:ext cx="292425" cy="295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46" name="Freeform 134"/>
              <p:cNvSpPr>
                <a:spLocks/>
              </p:cNvSpPr>
              <p:nvPr/>
            </p:nvSpPr>
            <p:spPr bwMode="auto">
              <a:xfrm>
                <a:off x="3398219" y="4928969"/>
                <a:ext cx="601245" cy="278759"/>
              </a:xfrm>
              <a:custGeom>
                <a:avLst/>
                <a:gdLst>
                  <a:gd name="T0" fmla="*/ 0 w 82"/>
                  <a:gd name="T1" fmla="*/ 16 h 38"/>
                  <a:gd name="T2" fmla="*/ 0 w 82"/>
                  <a:gd name="T3" fmla="*/ 38 h 38"/>
                  <a:gd name="T4" fmla="*/ 82 w 82"/>
                  <a:gd name="T5" fmla="*/ 38 h 38"/>
                  <a:gd name="T6" fmla="*/ 82 w 82"/>
                  <a:gd name="T7" fmla="*/ 16 h 38"/>
                  <a:gd name="T8" fmla="*/ 66 w 82"/>
                  <a:gd name="T9" fmla="*/ 0 h 38"/>
                  <a:gd name="T10" fmla="*/ 16 w 82"/>
                  <a:gd name="T11" fmla="*/ 0 h 38"/>
                  <a:gd name="T12" fmla="*/ 0 w 8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16"/>
                    </a:moveTo>
                    <a:cubicBezTo>
                      <a:pt x="0" y="38"/>
                      <a:pt x="0" y="38"/>
                      <a:pt x="0" y="38"/>
                    </a:cubicBezTo>
                    <a:cubicBezTo>
                      <a:pt x="82" y="38"/>
                      <a:pt x="82" y="38"/>
                      <a:pt x="82" y="38"/>
                    </a:cubicBezTo>
                    <a:cubicBezTo>
                      <a:pt x="82" y="16"/>
                      <a:pt x="82" y="16"/>
                      <a:pt x="82" y="16"/>
                    </a:cubicBezTo>
                    <a:cubicBezTo>
                      <a:pt x="82" y="7"/>
                      <a:pt x="75" y="0"/>
                      <a:pt x="66" y="0"/>
                    </a:cubicBezTo>
                    <a:cubicBezTo>
                      <a:pt x="16" y="0"/>
                      <a:pt x="16" y="0"/>
                      <a:pt x="16"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130" name="グループ化 129"/>
            <p:cNvGrpSpPr/>
            <p:nvPr/>
          </p:nvGrpSpPr>
          <p:grpSpPr>
            <a:xfrm>
              <a:off x="10473808" y="7635465"/>
              <a:ext cx="277033" cy="287107"/>
              <a:chOff x="3398219" y="4584620"/>
              <a:chExt cx="601245" cy="623108"/>
            </a:xfrm>
            <a:solidFill>
              <a:schemeClr val="accent4">
                <a:lumMod val="60000"/>
                <a:lumOff val="40000"/>
              </a:schemeClr>
            </a:solidFill>
          </p:grpSpPr>
          <p:sp>
            <p:nvSpPr>
              <p:cNvPr id="143" name="Oval 133"/>
              <p:cNvSpPr>
                <a:spLocks noChangeArrowheads="1"/>
              </p:cNvSpPr>
              <p:nvPr/>
            </p:nvSpPr>
            <p:spPr bwMode="auto">
              <a:xfrm>
                <a:off x="3553997" y="4584620"/>
                <a:ext cx="292425" cy="295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44" name="Freeform 134"/>
              <p:cNvSpPr>
                <a:spLocks/>
              </p:cNvSpPr>
              <p:nvPr/>
            </p:nvSpPr>
            <p:spPr bwMode="auto">
              <a:xfrm>
                <a:off x="3398219" y="4928969"/>
                <a:ext cx="601245" cy="278759"/>
              </a:xfrm>
              <a:custGeom>
                <a:avLst/>
                <a:gdLst>
                  <a:gd name="T0" fmla="*/ 0 w 82"/>
                  <a:gd name="T1" fmla="*/ 16 h 38"/>
                  <a:gd name="T2" fmla="*/ 0 w 82"/>
                  <a:gd name="T3" fmla="*/ 38 h 38"/>
                  <a:gd name="T4" fmla="*/ 82 w 82"/>
                  <a:gd name="T5" fmla="*/ 38 h 38"/>
                  <a:gd name="T6" fmla="*/ 82 w 82"/>
                  <a:gd name="T7" fmla="*/ 16 h 38"/>
                  <a:gd name="T8" fmla="*/ 66 w 82"/>
                  <a:gd name="T9" fmla="*/ 0 h 38"/>
                  <a:gd name="T10" fmla="*/ 16 w 82"/>
                  <a:gd name="T11" fmla="*/ 0 h 38"/>
                  <a:gd name="T12" fmla="*/ 0 w 8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16"/>
                    </a:moveTo>
                    <a:cubicBezTo>
                      <a:pt x="0" y="38"/>
                      <a:pt x="0" y="38"/>
                      <a:pt x="0" y="38"/>
                    </a:cubicBezTo>
                    <a:cubicBezTo>
                      <a:pt x="82" y="38"/>
                      <a:pt x="82" y="38"/>
                      <a:pt x="82" y="38"/>
                    </a:cubicBezTo>
                    <a:cubicBezTo>
                      <a:pt x="82" y="16"/>
                      <a:pt x="82" y="16"/>
                      <a:pt x="82" y="16"/>
                    </a:cubicBezTo>
                    <a:cubicBezTo>
                      <a:pt x="82" y="7"/>
                      <a:pt x="75" y="0"/>
                      <a:pt x="66" y="0"/>
                    </a:cubicBezTo>
                    <a:cubicBezTo>
                      <a:pt x="16" y="0"/>
                      <a:pt x="16" y="0"/>
                      <a:pt x="16"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131" name="グループ化 130"/>
            <p:cNvGrpSpPr/>
            <p:nvPr/>
          </p:nvGrpSpPr>
          <p:grpSpPr>
            <a:xfrm>
              <a:off x="10473808" y="7991082"/>
              <a:ext cx="277033" cy="287107"/>
              <a:chOff x="3398219" y="4584620"/>
              <a:chExt cx="601245" cy="623108"/>
            </a:xfrm>
            <a:solidFill>
              <a:schemeClr val="accent4">
                <a:lumMod val="60000"/>
                <a:lumOff val="40000"/>
              </a:schemeClr>
            </a:solidFill>
          </p:grpSpPr>
          <p:sp>
            <p:nvSpPr>
              <p:cNvPr id="141" name="Oval 133"/>
              <p:cNvSpPr>
                <a:spLocks noChangeArrowheads="1"/>
              </p:cNvSpPr>
              <p:nvPr/>
            </p:nvSpPr>
            <p:spPr bwMode="auto">
              <a:xfrm>
                <a:off x="3553997" y="4584620"/>
                <a:ext cx="292425" cy="295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42" name="Freeform 134"/>
              <p:cNvSpPr>
                <a:spLocks/>
              </p:cNvSpPr>
              <p:nvPr/>
            </p:nvSpPr>
            <p:spPr bwMode="auto">
              <a:xfrm>
                <a:off x="3398219" y="4928969"/>
                <a:ext cx="601245" cy="278759"/>
              </a:xfrm>
              <a:custGeom>
                <a:avLst/>
                <a:gdLst>
                  <a:gd name="T0" fmla="*/ 0 w 82"/>
                  <a:gd name="T1" fmla="*/ 16 h 38"/>
                  <a:gd name="T2" fmla="*/ 0 w 82"/>
                  <a:gd name="T3" fmla="*/ 38 h 38"/>
                  <a:gd name="T4" fmla="*/ 82 w 82"/>
                  <a:gd name="T5" fmla="*/ 38 h 38"/>
                  <a:gd name="T6" fmla="*/ 82 w 82"/>
                  <a:gd name="T7" fmla="*/ 16 h 38"/>
                  <a:gd name="T8" fmla="*/ 66 w 82"/>
                  <a:gd name="T9" fmla="*/ 0 h 38"/>
                  <a:gd name="T10" fmla="*/ 16 w 82"/>
                  <a:gd name="T11" fmla="*/ 0 h 38"/>
                  <a:gd name="T12" fmla="*/ 0 w 8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16"/>
                    </a:moveTo>
                    <a:cubicBezTo>
                      <a:pt x="0" y="38"/>
                      <a:pt x="0" y="38"/>
                      <a:pt x="0" y="38"/>
                    </a:cubicBezTo>
                    <a:cubicBezTo>
                      <a:pt x="82" y="38"/>
                      <a:pt x="82" y="38"/>
                      <a:pt x="82" y="38"/>
                    </a:cubicBezTo>
                    <a:cubicBezTo>
                      <a:pt x="82" y="16"/>
                      <a:pt x="82" y="16"/>
                      <a:pt x="82" y="16"/>
                    </a:cubicBezTo>
                    <a:cubicBezTo>
                      <a:pt x="82" y="7"/>
                      <a:pt x="75" y="0"/>
                      <a:pt x="66" y="0"/>
                    </a:cubicBezTo>
                    <a:cubicBezTo>
                      <a:pt x="16" y="0"/>
                      <a:pt x="16" y="0"/>
                      <a:pt x="16"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132" name="テキスト ボックス 131"/>
            <p:cNvSpPr txBox="1"/>
            <p:nvPr/>
          </p:nvSpPr>
          <p:spPr>
            <a:xfrm>
              <a:off x="9858767" y="7314883"/>
              <a:ext cx="627087" cy="231032"/>
            </a:xfrm>
            <a:prstGeom prst="rect">
              <a:avLst/>
            </a:prstGeom>
            <a:noFill/>
          </p:spPr>
          <p:txBody>
            <a:bodyPr wrap="none" lIns="0" tIns="0" rIns="0" bIns="0" rtlCol="0" anchor="ctr" anchorCtr="0">
              <a:noAutofit/>
            </a:bodyPr>
            <a:lstStyle/>
            <a:p>
              <a:pPr algn="ctr"/>
              <a:r>
                <a:rPr lang="ja-JP" altLang="en-US" sz="1400" dirty="0">
                  <a:solidFill>
                    <a:schemeClr val="accent4"/>
                  </a:solidFill>
                  <a:latin typeface="東芝 Pゴシック" panose="020B0500000000000000" pitchFamily="50" charset="-128"/>
                  <a:ea typeface="東芝 Pゴシック" panose="020B0500000000000000" pitchFamily="50" charset="-128"/>
                </a:rPr>
                <a:t>機能</a:t>
              </a:r>
              <a:r>
                <a:rPr lang="en-US" altLang="ja-JP" sz="1400" dirty="0">
                  <a:solidFill>
                    <a:schemeClr val="accent4"/>
                  </a:solidFill>
                  <a:latin typeface="東芝 Pゴシック" panose="020B0500000000000000" pitchFamily="50" charset="-128"/>
                  <a:ea typeface="東芝 Pゴシック" panose="020B0500000000000000" pitchFamily="50" charset="-128"/>
                </a:rPr>
                <a:t>X</a:t>
              </a:r>
              <a:endParaRPr lang="ja-JP" altLang="ja-JP" sz="1400" dirty="0">
                <a:solidFill>
                  <a:schemeClr val="accent4"/>
                </a:solidFill>
                <a:latin typeface="東芝 Pゴシック" panose="020B0500000000000000" pitchFamily="50" charset="-128"/>
                <a:ea typeface="東芝 Pゴシック" panose="020B0500000000000000" pitchFamily="50" charset="-128"/>
              </a:endParaRPr>
            </a:p>
          </p:txBody>
        </p:sp>
        <p:sp>
          <p:nvSpPr>
            <p:cNvPr id="133" name="テキスト ボックス 132"/>
            <p:cNvSpPr txBox="1"/>
            <p:nvPr/>
          </p:nvSpPr>
          <p:spPr>
            <a:xfrm>
              <a:off x="9858767" y="7675329"/>
              <a:ext cx="627087" cy="231032"/>
            </a:xfrm>
            <a:prstGeom prst="rect">
              <a:avLst/>
            </a:prstGeom>
            <a:noFill/>
          </p:spPr>
          <p:txBody>
            <a:bodyPr wrap="none" lIns="0" tIns="0" rIns="0" bIns="0" rtlCol="0" anchor="ctr" anchorCtr="0">
              <a:noAutofit/>
            </a:bodyPr>
            <a:lstStyle/>
            <a:p>
              <a:pPr algn="ctr"/>
              <a:r>
                <a:rPr lang="ja-JP" altLang="en-US" sz="1400" dirty="0">
                  <a:solidFill>
                    <a:schemeClr val="accent4"/>
                  </a:solidFill>
                  <a:latin typeface="東芝 Pゴシック" panose="020B0500000000000000" pitchFamily="50" charset="-128"/>
                  <a:ea typeface="東芝 Pゴシック" panose="020B0500000000000000" pitchFamily="50" charset="-128"/>
                </a:rPr>
                <a:t>機能</a:t>
              </a:r>
              <a:r>
                <a:rPr lang="en-US" altLang="ja-JP" sz="1400" dirty="0">
                  <a:solidFill>
                    <a:schemeClr val="accent4"/>
                  </a:solidFill>
                  <a:latin typeface="東芝 Pゴシック" panose="020B0500000000000000" pitchFamily="50" charset="-128"/>
                  <a:ea typeface="東芝 Pゴシック" panose="020B0500000000000000" pitchFamily="50" charset="-128"/>
                </a:rPr>
                <a:t>Y</a:t>
              </a:r>
              <a:endParaRPr lang="ja-JP" altLang="ja-JP" sz="1400" dirty="0">
                <a:solidFill>
                  <a:schemeClr val="accent4"/>
                </a:solidFill>
                <a:latin typeface="東芝 Pゴシック" panose="020B0500000000000000" pitchFamily="50" charset="-128"/>
                <a:ea typeface="東芝 Pゴシック" panose="020B0500000000000000" pitchFamily="50" charset="-128"/>
              </a:endParaRPr>
            </a:p>
          </p:txBody>
        </p:sp>
        <p:sp>
          <p:nvSpPr>
            <p:cNvPr id="134" name="テキスト ボックス 133"/>
            <p:cNvSpPr txBox="1"/>
            <p:nvPr/>
          </p:nvSpPr>
          <p:spPr>
            <a:xfrm>
              <a:off x="9858767" y="8035776"/>
              <a:ext cx="627087" cy="231032"/>
            </a:xfrm>
            <a:prstGeom prst="rect">
              <a:avLst/>
            </a:prstGeom>
            <a:noFill/>
          </p:spPr>
          <p:txBody>
            <a:bodyPr wrap="none" lIns="0" tIns="0" rIns="0" bIns="0" rtlCol="0" anchor="ctr" anchorCtr="0">
              <a:noAutofit/>
            </a:bodyPr>
            <a:lstStyle/>
            <a:p>
              <a:pPr algn="ctr"/>
              <a:r>
                <a:rPr lang="ja-JP" altLang="en-US" sz="1400" dirty="0">
                  <a:solidFill>
                    <a:schemeClr val="accent4"/>
                  </a:solidFill>
                  <a:latin typeface="東芝 Pゴシック" panose="020B0500000000000000" pitchFamily="50" charset="-128"/>
                  <a:ea typeface="東芝 Pゴシック" panose="020B0500000000000000" pitchFamily="50" charset="-128"/>
                </a:rPr>
                <a:t>機能</a:t>
              </a:r>
              <a:r>
                <a:rPr lang="en-US" altLang="ja-JP" sz="1400" dirty="0">
                  <a:solidFill>
                    <a:schemeClr val="accent4"/>
                  </a:solidFill>
                  <a:latin typeface="東芝 Pゴシック" panose="020B0500000000000000" pitchFamily="50" charset="-128"/>
                  <a:ea typeface="東芝 Pゴシック" panose="020B0500000000000000" pitchFamily="50" charset="-128"/>
                </a:rPr>
                <a:t>Z</a:t>
              </a:r>
              <a:endParaRPr lang="ja-JP" altLang="ja-JP" sz="1400" dirty="0">
                <a:solidFill>
                  <a:schemeClr val="accent4"/>
                </a:solidFill>
                <a:latin typeface="東芝 Pゴシック" panose="020B0500000000000000" pitchFamily="50" charset="-128"/>
                <a:ea typeface="東芝 Pゴシック" panose="020B0500000000000000" pitchFamily="50" charset="-128"/>
              </a:endParaRPr>
            </a:p>
          </p:txBody>
        </p:sp>
        <p:grpSp>
          <p:nvGrpSpPr>
            <p:cNvPr id="135" name="グループ化 134"/>
            <p:cNvGrpSpPr/>
            <p:nvPr/>
          </p:nvGrpSpPr>
          <p:grpSpPr>
            <a:xfrm>
              <a:off x="8469663" y="7467773"/>
              <a:ext cx="544718" cy="564523"/>
              <a:chOff x="3465504" y="4584622"/>
              <a:chExt cx="601245" cy="623106"/>
            </a:xfrm>
            <a:solidFill>
              <a:schemeClr val="accent2">
                <a:lumMod val="75000"/>
              </a:schemeClr>
            </a:solidFill>
          </p:grpSpPr>
          <p:sp>
            <p:nvSpPr>
              <p:cNvPr id="139" name="Oval 133"/>
              <p:cNvSpPr>
                <a:spLocks noChangeArrowheads="1"/>
              </p:cNvSpPr>
              <p:nvPr/>
            </p:nvSpPr>
            <p:spPr bwMode="auto">
              <a:xfrm>
                <a:off x="3621283" y="4584622"/>
                <a:ext cx="292425" cy="295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40" name="Freeform 134"/>
              <p:cNvSpPr>
                <a:spLocks/>
              </p:cNvSpPr>
              <p:nvPr/>
            </p:nvSpPr>
            <p:spPr bwMode="auto">
              <a:xfrm>
                <a:off x="3465504" y="4928969"/>
                <a:ext cx="601245" cy="278759"/>
              </a:xfrm>
              <a:custGeom>
                <a:avLst/>
                <a:gdLst>
                  <a:gd name="T0" fmla="*/ 0 w 82"/>
                  <a:gd name="T1" fmla="*/ 16 h 38"/>
                  <a:gd name="T2" fmla="*/ 0 w 82"/>
                  <a:gd name="T3" fmla="*/ 38 h 38"/>
                  <a:gd name="T4" fmla="*/ 82 w 82"/>
                  <a:gd name="T5" fmla="*/ 38 h 38"/>
                  <a:gd name="T6" fmla="*/ 82 w 82"/>
                  <a:gd name="T7" fmla="*/ 16 h 38"/>
                  <a:gd name="T8" fmla="*/ 66 w 82"/>
                  <a:gd name="T9" fmla="*/ 0 h 38"/>
                  <a:gd name="T10" fmla="*/ 16 w 82"/>
                  <a:gd name="T11" fmla="*/ 0 h 38"/>
                  <a:gd name="T12" fmla="*/ 0 w 82"/>
                  <a:gd name="T13" fmla="*/ 16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16"/>
                    </a:moveTo>
                    <a:cubicBezTo>
                      <a:pt x="0" y="38"/>
                      <a:pt x="0" y="38"/>
                      <a:pt x="0" y="38"/>
                    </a:cubicBezTo>
                    <a:cubicBezTo>
                      <a:pt x="82" y="38"/>
                      <a:pt x="82" y="38"/>
                      <a:pt x="82" y="38"/>
                    </a:cubicBezTo>
                    <a:cubicBezTo>
                      <a:pt x="82" y="16"/>
                      <a:pt x="82" y="16"/>
                      <a:pt x="82" y="16"/>
                    </a:cubicBezTo>
                    <a:cubicBezTo>
                      <a:pt x="82" y="7"/>
                      <a:pt x="75" y="0"/>
                      <a:pt x="66" y="0"/>
                    </a:cubicBezTo>
                    <a:cubicBezTo>
                      <a:pt x="16" y="0"/>
                      <a:pt x="16" y="0"/>
                      <a:pt x="16"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cxnSp>
          <p:nvCxnSpPr>
            <p:cNvPr id="136" name="直線矢印コネクタ 135"/>
            <p:cNvCxnSpPr/>
            <p:nvPr/>
          </p:nvCxnSpPr>
          <p:spPr>
            <a:xfrm rot="21420000" flipH="1" flipV="1">
              <a:off x="9061517" y="7767706"/>
              <a:ext cx="540000" cy="35801"/>
            </a:xfrm>
            <a:prstGeom prst="straightConnector1">
              <a:avLst/>
            </a:prstGeom>
            <a:ln w="25400">
              <a:solidFill>
                <a:schemeClr val="accent4">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rot="600000" flipH="1">
              <a:off x="9048502" y="7412127"/>
              <a:ext cx="540000" cy="302725"/>
            </a:xfrm>
            <a:prstGeom prst="straightConnector1">
              <a:avLst/>
            </a:prstGeom>
            <a:ln w="25400">
              <a:solidFill>
                <a:schemeClr val="accent4">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rot="21000000" flipH="1" flipV="1">
              <a:off x="9063096" y="7856362"/>
              <a:ext cx="540000" cy="302725"/>
            </a:xfrm>
            <a:prstGeom prst="straightConnector1">
              <a:avLst/>
            </a:prstGeom>
            <a:ln w="25400">
              <a:solidFill>
                <a:schemeClr val="accent4">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51" name="下矢印 150"/>
          <p:cNvSpPr/>
          <p:nvPr/>
        </p:nvSpPr>
        <p:spPr>
          <a:xfrm rot="16200000">
            <a:off x="7098931" y="5169191"/>
            <a:ext cx="613569" cy="859212"/>
          </a:xfrm>
          <a:prstGeom prst="downArrow">
            <a:avLst>
              <a:gd name="adj1" fmla="val 59330"/>
              <a:gd name="adj2" fmla="val 52182"/>
            </a:avLst>
          </a:prstGeom>
          <a:solidFill>
            <a:srgbClr val="65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latin typeface="segoe ui"/>
              <a:ea typeface="Meiryo UI"/>
            </a:endParaRPr>
          </a:p>
        </p:txBody>
      </p:sp>
      <p:sp>
        <p:nvSpPr>
          <p:cNvPr id="156" name="テキスト ボックス 155"/>
          <p:cNvSpPr txBox="1"/>
          <p:nvPr/>
        </p:nvSpPr>
        <p:spPr>
          <a:xfrm>
            <a:off x="468086" y="958796"/>
            <a:ext cx="2520000" cy="432000"/>
          </a:xfrm>
          <a:prstGeom prst="rect">
            <a:avLst/>
          </a:prstGeom>
          <a:solidFill>
            <a:schemeClr val="accent3">
              <a:lumMod val="75000"/>
            </a:schemeClr>
          </a:solidFill>
          <a:ln>
            <a:noFill/>
          </a:ln>
        </p:spPr>
        <p:txBody>
          <a:bodyPr wrap="square" lIns="0" tIns="0" rIns="0" bIns="0" rtlCol="0" anchor="ctr" anchorCtr="0">
            <a:noAutofit/>
          </a:bodyPr>
          <a:lstStyle/>
          <a:p>
            <a:pPr algn="ctr"/>
            <a:r>
              <a:rPr lang="ja-JP" altLang="en-US" sz="2400" b="1" dirty="0">
                <a:solidFill>
                  <a:srgbClr val="FFFFFF"/>
                </a:solidFill>
                <a:latin typeface="東芝 Pゴシック" panose="020B0500000000000000" pitchFamily="50" charset="-128"/>
                <a:ea typeface="東芝 Pゴシック" panose="020B0500000000000000" pitchFamily="50" charset="-128"/>
              </a:rPr>
              <a:t>開発の利点</a:t>
            </a:r>
            <a:endParaRPr lang="ja-JP" altLang="en-US" b="1" dirty="0">
              <a:solidFill>
                <a:srgbClr val="FFFFFF"/>
              </a:solidFill>
              <a:latin typeface="東芝 Pゴシック" panose="020B0500000000000000" pitchFamily="50" charset="-128"/>
              <a:ea typeface="東芝 Pゴシック" panose="020B0500000000000000" pitchFamily="50" charset="-128"/>
            </a:endParaRPr>
          </a:p>
        </p:txBody>
      </p:sp>
      <p:grpSp>
        <p:nvGrpSpPr>
          <p:cNvPr id="2" name="グループ化 1"/>
          <p:cNvGrpSpPr/>
          <p:nvPr/>
        </p:nvGrpSpPr>
        <p:grpSpPr>
          <a:xfrm>
            <a:off x="6886386" y="4299917"/>
            <a:ext cx="2016000" cy="1304207"/>
            <a:chOff x="6886386" y="4252149"/>
            <a:chExt cx="2016000" cy="1304207"/>
          </a:xfrm>
        </p:grpSpPr>
        <p:sp>
          <p:nvSpPr>
            <p:cNvPr id="72" name="二等辺三角形 71"/>
            <p:cNvSpPr/>
            <p:nvPr/>
          </p:nvSpPr>
          <p:spPr>
            <a:xfrm rot="2580000" flipV="1">
              <a:off x="7297339" y="4296356"/>
              <a:ext cx="300849" cy="126000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二等辺三角形 76"/>
            <p:cNvSpPr/>
            <p:nvPr/>
          </p:nvSpPr>
          <p:spPr>
            <a:xfrm rot="21540000" flipH="1" flipV="1">
              <a:off x="8102730" y="4637765"/>
              <a:ext cx="300849" cy="657755"/>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角丸四角形 72"/>
            <p:cNvSpPr/>
            <p:nvPr/>
          </p:nvSpPr>
          <p:spPr>
            <a:xfrm>
              <a:off x="6886386" y="4252149"/>
              <a:ext cx="2016000" cy="468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36000" bIns="0" rtlCol="0" anchor="ctr"/>
            <a:lstStyle/>
            <a:p>
              <a:pPr algn="ctr"/>
              <a:r>
                <a:rPr kumimoji="1" lang="ja-JP" altLang="en-US" sz="2000" dirty="0"/>
                <a:t> </a:t>
              </a:r>
              <a:r>
                <a:rPr kumimoji="1" lang="ja-JP" altLang="en-US" sz="2000" b="1" dirty="0">
                  <a:latin typeface="東芝 Pゴシック" panose="020B0500000000000000" pitchFamily="50" charset="-128"/>
                  <a:ea typeface="東芝 Pゴシック" panose="020B0500000000000000" pitchFamily="50" charset="-128"/>
                </a:rPr>
                <a:t>戦力倍増する</a:t>
              </a:r>
            </a:p>
          </p:txBody>
        </p:sp>
      </p:grpSp>
    </p:spTree>
    <p:extLst>
      <p:ext uri="{BB962C8B-B14F-4D97-AF65-F5344CB8AC3E}">
        <p14:creationId xmlns:p14="http://schemas.microsoft.com/office/powerpoint/2010/main" val="223873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p:cNvSpPr/>
          <p:nvPr/>
        </p:nvSpPr>
        <p:spPr>
          <a:xfrm>
            <a:off x="468086" y="1531325"/>
            <a:ext cx="5544000" cy="4068000"/>
          </a:xfrm>
          <a:prstGeom prst="rect">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49" name="正方形/長方形 148"/>
          <p:cNvSpPr/>
          <p:nvPr/>
        </p:nvSpPr>
        <p:spPr>
          <a:xfrm>
            <a:off x="6179914" y="1531325"/>
            <a:ext cx="5544000" cy="4068000"/>
          </a:xfrm>
          <a:prstGeom prst="rect">
            <a:avLst/>
          </a:prstGeom>
          <a:solidFill>
            <a:schemeClr val="accent4">
              <a:lumMod val="20000"/>
              <a:lumOff val="80000"/>
            </a:schemeClr>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pPr marL="0"/>
            <a:r>
              <a:rPr lang="ja-JP" altLang="ja-JP" sz="2800" dirty="0">
                <a:latin typeface="東芝 Pゴシック" panose="020B0500000000000000" pitchFamily="50" charset="-128"/>
                <a:ea typeface="東芝 Pゴシック" panose="020B0500000000000000" pitchFamily="50" charset="-128"/>
              </a:rPr>
              <a:t>1-4</a:t>
            </a:r>
            <a:r>
              <a:rPr lang="ja-JP" altLang="en-US" sz="2800" dirty="0">
                <a:latin typeface="東芝 Pゴシック" panose="020B0500000000000000" pitchFamily="50" charset="-128"/>
                <a:ea typeface="東芝 Pゴシック" panose="020B0500000000000000" pitchFamily="50" charset="-128"/>
              </a:rPr>
              <a:t>　</a:t>
            </a:r>
            <a:r>
              <a:rPr lang="ja-JP" altLang="ja-JP" sz="3200" dirty="0">
                <a:latin typeface="Toshiba Sans" panose="020B0503030403020204" pitchFamily="34" charset="0"/>
                <a:ea typeface="東芝 Pゴシック" panose="020B0500000000000000" pitchFamily="50" charset="-128"/>
              </a:rPr>
              <a:t>InnerSource</a:t>
            </a:r>
            <a:r>
              <a:rPr lang="en-US" altLang="ja-JP" sz="2800" dirty="0">
                <a:latin typeface="東芝 Pゴシック" panose="020B0500000000000000" pitchFamily="50" charset="-128"/>
                <a:ea typeface="東芝 Pゴシック" panose="020B0500000000000000" pitchFamily="50" charset="-128"/>
              </a:rPr>
              <a:t> </a:t>
            </a:r>
            <a:r>
              <a:rPr lang="ja-JP" altLang="ja-JP" sz="2800" dirty="0">
                <a:latin typeface="東芝 Pゴシック" panose="020B0500000000000000" pitchFamily="50" charset="-128"/>
                <a:ea typeface="東芝 Pゴシック" panose="020B0500000000000000" pitchFamily="50" charset="-128"/>
              </a:rPr>
              <a:t>の効果とは？</a:t>
            </a:r>
            <a:endParaRPr lang="en-US" altLang="ja-JP" sz="2800" dirty="0">
              <a:latin typeface="東芝 Pゴシック" panose="020B0500000000000000" pitchFamily="50" charset="-128"/>
              <a:ea typeface="東芝 Pゴシック" panose="020B0500000000000000" pitchFamily="50" charset="-128"/>
            </a:endParaRPr>
          </a:p>
        </p:txBody>
      </p:sp>
      <p:sp>
        <p:nvSpPr>
          <p:cNvPr id="156" name="テキスト ボックス 155"/>
          <p:cNvSpPr txBox="1"/>
          <p:nvPr/>
        </p:nvSpPr>
        <p:spPr>
          <a:xfrm>
            <a:off x="468086" y="958796"/>
            <a:ext cx="2520000" cy="432000"/>
          </a:xfrm>
          <a:prstGeom prst="rect">
            <a:avLst/>
          </a:prstGeom>
          <a:solidFill>
            <a:schemeClr val="accent3">
              <a:lumMod val="75000"/>
            </a:schemeClr>
          </a:solidFill>
          <a:ln>
            <a:noFill/>
          </a:ln>
        </p:spPr>
        <p:txBody>
          <a:bodyPr wrap="square" lIns="0" tIns="0" rIns="0" bIns="0" rtlCol="0" anchor="ctr" anchorCtr="0">
            <a:noAutofit/>
          </a:bodyPr>
          <a:lstStyle/>
          <a:p>
            <a:pPr algn="ctr"/>
            <a:r>
              <a:rPr lang="ja-JP" altLang="en-US" sz="2400" b="1" dirty="0">
                <a:solidFill>
                  <a:srgbClr val="FFFFFF"/>
                </a:solidFill>
                <a:latin typeface="東芝 Pゴシック" panose="020B0500000000000000" pitchFamily="50" charset="-128"/>
                <a:ea typeface="東芝 Pゴシック" panose="020B0500000000000000" pitchFamily="50" charset="-128"/>
              </a:rPr>
              <a:t>当事者の利点</a:t>
            </a:r>
            <a:endParaRPr lang="ja-JP" altLang="en-US" b="1" dirty="0">
              <a:solidFill>
                <a:srgbClr val="FFFFFF"/>
              </a:solidFill>
              <a:latin typeface="東芝 Pゴシック" panose="020B0500000000000000" pitchFamily="50" charset="-128"/>
              <a:ea typeface="東芝 Pゴシック" panose="020B0500000000000000" pitchFamily="50" charset="-128"/>
            </a:endParaRPr>
          </a:p>
        </p:txBody>
      </p:sp>
      <p:sp>
        <p:nvSpPr>
          <p:cNvPr id="70" name="テキスト ボックス 69"/>
          <p:cNvSpPr txBox="1"/>
          <p:nvPr/>
        </p:nvSpPr>
        <p:spPr>
          <a:xfrm>
            <a:off x="484714" y="5752792"/>
            <a:ext cx="11239200" cy="576000"/>
          </a:xfrm>
          <a:prstGeom prst="rect">
            <a:avLst/>
          </a:prstGeom>
          <a:solidFill>
            <a:schemeClr val="accent6"/>
          </a:solidFill>
          <a:effectLst>
            <a:outerShdw blurRad="50800" dist="50800" dir="2700000" algn="tl" rotWithShape="0">
              <a:prstClr val="black">
                <a:alpha val="50000"/>
              </a:prstClr>
            </a:outerShdw>
          </a:effectLst>
        </p:spPr>
        <p:txBody>
          <a:bodyPr wrap="square" tIns="36000" bIns="0" rtlCol="0" anchor="ctr" anchorCtr="0">
            <a:spAutoFit/>
          </a:bodyPr>
          <a:lstStyle/>
          <a:p>
            <a:pPr algn="ctr"/>
            <a:r>
              <a:rPr lang="ja-JP" altLang="en-US" sz="3600" dirty="0">
                <a:solidFill>
                  <a:srgbClr val="FFFFFF"/>
                </a:solidFill>
                <a:effectLst>
                  <a:outerShdw blurRad="38100" dist="38100" dir="2700000" algn="tl">
                    <a:srgbClr val="000000">
                      <a:alpha val="43137"/>
                    </a:srgbClr>
                  </a:outerShdw>
                </a:effectLst>
                <a:latin typeface="東芝 Pゴシック" panose="020B0500000000000000" pitchFamily="50" charset="-128"/>
                <a:ea typeface="東芝 Pゴシック" panose="020B0500000000000000" pitchFamily="50" charset="-128"/>
              </a:rPr>
              <a:t> </a:t>
            </a:r>
            <a:r>
              <a:rPr lang="ja-JP" altLang="en-US" sz="3600" b="1" dirty="0">
                <a:solidFill>
                  <a:srgbClr val="FFFFFF"/>
                </a:solidFill>
                <a:effectLst>
                  <a:outerShdw blurRad="38100" dist="38100" dir="2700000" algn="tl">
                    <a:srgbClr val="000000">
                      <a:alpha val="43137"/>
                    </a:srgbClr>
                  </a:outerShdw>
                </a:effectLst>
                <a:latin typeface="東芝 Pゴシック" panose="020B0500000000000000" pitchFamily="50" charset="-128"/>
                <a:ea typeface="東芝 Pゴシック" panose="020B0500000000000000" pitchFamily="50" charset="-128"/>
              </a:rPr>
              <a:t>従来の会社のサイロがなくなる</a:t>
            </a:r>
            <a:endParaRPr lang="ja-JP" altLang="en-US" sz="3600" dirty="0">
              <a:solidFill>
                <a:srgbClr val="FFFFFF"/>
              </a:solidFill>
              <a:effectLst>
                <a:outerShdw blurRad="38100" dist="38100" dir="2700000" algn="tl">
                  <a:srgbClr val="000000">
                    <a:alpha val="43137"/>
                  </a:srgbClr>
                </a:outerShdw>
              </a:effectLst>
              <a:latin typeface="東芝 Pゴシック" panose="020B0500000000000000" pitchFamily="50" charset="-128"/>
              <a:ea typeface="東芝 Pゴシック" panose="020B0500000000000000" pitchFamily="50" charset="-128"/>
            </a:endParaRPr>
          </a:p>
        </p:txBody>
      </p:sp>
      <p:sp>
        <p:nvSpPr>
          <p:cNvPr id="114" name="テキスト ボックス 113"/>
          <p:cNvSpPr txBox="1"/>
          <p:nvPr/>
        </p:nvSpPr>
        <p:spPr>
          <a:xfrm>
            <a:off x="6834683" y="2681741"/>
            <a:ext cx="2736000" cy="252000"/>
          </a:xfrm>
          <a:prstGeom prst="rect">
            <a:avLst/>
          </a:prstGeom>
          <a:noFill/>
        </p:spPr>
        <p:txBody>
          <a:bodyPr wrap="square" lIns="0" tIns="0" rIns="0" bIns="0" rtlCol="0" anchor="ctr" anchorCtr="0">
            <a:noAutofit/>
          </a:bodyPr>
          <a:lstStyle/>
          <a:p>
            <a:pPr algn="ctr"/>
            <a:r>
              <a:rPr lang="ja-JP" altLang="en-US" dirty="0">
                <a:solidFill>
                  <a:srgbClr val="644080"/>
                </a:solidFill>
                <a:latin typeface="東芝 Pゴシック" panose="020B0500000000000000" pitchFamily="50" charset="-128"/>
                <a:ea typeface="東芝 Pゴシック" panose="020B0500000000000000" pitchFamily="50" charset="-128"/>
              </a:rPr>
              <a:t> 仕事への満足度が高くなる</a:t>
            </a:r>
          </a:p>
        </p:txBody>
      </p:sp>
      <p:sp>
        <p:nvSpPr>
          <p:cNvPr id="117" name="テキスト ボックス 116"/>
          <p:cNvSpPr txBox="1"/>
          <p:nvPr/>
        </p:nvSpPr>
        <p:spPr>
          <a:xfrm>
            <a:off x="483785" y="4756542"/>
            <a:ext cx="11240129" cy="430887"/>
          </a:xfrm>
          <a:prstGeom prst="rect">
            <a:avLst/>
          </a:prstGeom>
          <a:solidFill>
            <a:schemeClr val="bg1">
              <a:alpha val="70000"/>
            </a:schemeClr>
          </a:solidFill>
        </p:spPr>
        <p:txBody>
          <a:bodyPr wrap="none" lIns="0" tIns="0" rIns="0" bIns="0" rtlCol="0" anchor="ctr" anchorCtr="0">
            <a:noAutofit/>
          </a:bodyPr>
          <a:lstStyle/>
          <a:p>
            <a:pPr algn="ctr"/>
            <a:r>
              <a:rPr lang="ja-JP" altLang="en-US" sz="2200" b="1" dirty="0">
                <a:solidFill>
                  <a:srgbClr val="7F7F7F">
                    <a:lumMod val="50000"/>
                  </a:srgbClr>
                </a:solidFill>
                <a:latin typeface="東芝 Pゴシック" panose="020B0500000000000000" pitchFamily="50" charset="-128"/>
                <a:ea typeface="東芝 Pゴシック" panose="020B0500000000000000" pitchFamily="50" charset="-128"/>
              </a:rPr>
              <a:t>プロジェクトに貢献する人が増え、会社全体からのアイデアが自然に融合し生まれる</a:t>
            </a:r>
          </a:p>
        </p:txBody>
      </p:sp>
      <p:sp>
        <p:nvSpPr>
          <p:cNvPr id="118" name="テキスト プレースホルダー 2"/>
          <p:cNvSpPr>
            <a:spLocks noGrp="1"/>
          </p:cNvSpPr>
          <p:nvPr>
            <p:ph type="body" sz="quarter" idx="4294967295"/>
          </p:nvPr>
        </p:nvSpPr>
        <p:spPr>
          <a:xfrm>
            <a:off x="6438683" y="2195454"/>
            <a:ext cx="3528000" cy="360000"/>
          </a:xfrm>
          <a:prstGeom prst="rect">
            <a:avLst/>
          </a:prstGeom>
          <a:solidFill>
            <a:schemeClr val="accent4"/>
          </a:solidFill>
          <a:ln>
            <a:noFill/>
          </a:ln>
        </p:spPr>
        <p:txBody>
          <a:bodyPr lIns="0" tIns="36000" rIns="0" bIns="0" anchor="ctr"/>
          <a:lstStyle/>
          <a:p>
            <a:pPr marL="0" indent="0" algn="ctr">
              <a:buNone/>
            </a:pPr>
            <a:r>
              <a:rPr lang="ja-JP" altLang="en-US" sz="2000" b="1" dirty="0">
                <a:solidFill>
                  <a:schemeClr val="bg1"/>
                </a:solidFill>
                <a:latin typeface="東芝 Pゴシック" panose="020B0500000000000000" pitchFamily="50" charset="-128"/>
                <a:ea typeface="東芝 Pゴシック" panose="020B0500000000000000" pitchFamily="50" charset="-128"/>
              </a:rPr>
              <a:t>ポジティブな</a:t>
            </a:r>
            <a:r>
              <a:rPr lang="en-US" altLang="ja-JP" sz="2000" b="1" dirty="0">
                <a:solidFill>
                  <a:schemeClr val="bg1"/>
                </a:solidFill>
                <a:latin typeface="東芝 Pゴシック" panose="020B0500000000000000" pitchFamily="50" charset="-128"/>
                <a:ea typeface="東芝 Pゴシック" panose="020B0500000000000000" pitchFamily="50" charset="-128"/>
              </a:rPr>
              <a:t>FB</a:t>
            </a:r>
            <a:r>
              <a:rPr lang="ja-JP" altLang="en-US" sz="2000" b="1" dirty="0">
                <a:solidFill>
                  <a:schemeClr val="bg1"/>
                </a:solidFill>
                <a:latin typeface="東芝 Pゴシック" panose="020B0500000000000000" pitchFamily="50" charset="-128"/>
                <a:ea typeface="東芝 Pゴシック" panose="020B0500000000000000" pitchFamily="50" charset="-128"/>
              </a:rPr>
              <a:t>の繰り返しで</a:t>
            </a:r>
          </a:p>
        </p:txBody>
      </p:sp>
      <p:sp>
        <p:nvSpPr>
          <p:cNvPr id="119" name="下矢印 118"/>
          <p:cNvSpPr/>
          <p:nvPr/>
        </p:nvSpPr>
        <p:spPr>
          <a:xfrm>
            <a:off x="7725683" y="2975541"/>
            <a:ext cx="936000" cy="324000"/>
          </a:xfrm>
          <a:prstGeom prst="downArrow">
            <a:avLst>
              <a:gd name="adj1" fmla="val 59330"/>
              <a:gd name="adj2" fmla="val 5218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120" name="テキスト プレースホルダー 2"/>
          <p:cNvSpPr>
            <a:spLocks noGrp="1"/>
          </p:cNvSpPr>
          <p:nvPr>
            <p:ph type="body" sz="quarter" idx="4294967295"/>
          </p:nvPr>
        </p:nvSpPr>
        <p:spPr>
          <a:xfrm>
            <a:off x="2230109" y="2195454"/>
            <a:ext cx="3528000" cy="360000"/>
          </a:xfrm>
          <a:prstGeom prst="rect">
            <a:avLst/>
          </a:prstGeom>
          <a:solidFill>
            <a:schemeClr val="accent2">
              <a:lumMod val="75000"/>
            </a:schemeClr>
          </a:solidFill>
          <a:ln>
            <a:noFill/>
          </a:ln>
        </p:spPr>
        <p:txBody>
          <a:bodyPr lIns="0" tIns="36000" rIns="0" bIns="0" anchor="ctr"/>
          <a:lstStyle/>
          <a:p>
            <a:pPr marL="0" indent="0" algn="ctr">
              <a:buNone/>
            </a:pPr>
            <a:r>
              <a:rPr lang="ja-JP" altLang="en-US" sz="2000" b="1" dirty="0">
                <a:solidFill>
                  <a:schemeClr val="bg1"/>
                </a:solidFill>
                <a:latin typeface="東芝 Pゴシック" panose="020B0500000000000000" pitchFamily="50" charset="-128"/>
                <a:ea typeface="東芝 Pゴシック" panose="020B0500000000000000" pitchFamily="50" charset="-128"/>
              </a:rPr>
              <a:t>ポジティブな</a:t>
            </a:r>
            <a:r>
              <a:rPr lang="en-US" altLang="ja-JP" sz="2000" b="1" dirty="0">
                <a:solidFill>
                  <a:schemeClr val="bg1"/>
                </a:solidFill>
                <a:latin typeface="東芝 Pゴシック" panose="020B0500000000000000" pitchFamily="50" charset="-128"/>
                <a:ea typeface="東芝 Pゴシック" panose="020B0500000000000000" pitchFamily="50" charset="-128"/>
              </a:rPr>
              <a:t>FB</a:t>
            </a:r>
            <a:r>
              <a:rPr lang="ja-JP" altLang="en-US" sz="2000" b="1" dirty="0">
                <a:solidFill>
                  <a:schemeClr val="bg1"/>
                </a:solidFill>
                <a:latin typeface="東芝 Pゴシック" panose="020B0500000000000000" pitchFamily="50" charset="-128"/>
                <a:ea typeface="東芝 Pゴシック" panose="020B0500000000000000" pitchFamily="50" charset="-128"/>
              </a:rPr>
              <a:t>の繰り返しで</a:t>
            </a:r>
          </a:p>
        </p:txBody>
      </p:sp>
      <p:sp>
        <p:nvSpPr>
          <p:cNvPr id="121" name="下矢印 120"/>
          <p:cNvSpPr/>
          <p:nvPr/>
        </p:nvSpPr>
        <p:spPr>
          <a:xfrm>
            <a:off x="7725683" y="3643209"/>
            <a:ext cx="936000" cy="324000"/>
          </a:xfrm>
          <a:prstGeom prst="downArrow">
            <a:avLst>
              <a:gd name="adj1" fmla="val 59330"/>
              <a:gd name="adj2" fmla="val 5218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122" name="下矢印 121"/>
          <p:cNvSpPr/>
          <p:nvPr/>
        </p:nvSpPr>
        <p:spPr>
          <a:xfrm>
            <a:off x="7725683" y="4310876"/>
            <a:ext cx="936000" cy="324000"/>
          </a:xfrm>
          <a:prstGeom prst="downArrow">
            <a:avLst>
              <a:gd name="adj1" fmla="val 59330"/>
              <a:gd name="adj2" fmla="val 5218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124" name="テキスト ボックス 123"/>
          <p:cNvSpPr txBox="1"/>
          <p:nvPr/>
        </p:nvSpPr>
        <p:spPr>
          <a:xfrm>
            <a:off x="468085" y="1688102"/>
            <a:ext cx="11255829" cy="396000"/>
          </a:xfrm>
          <a:prstGeom prst="rect">
            <a:avLst/>
          </a:prstGeom>
          <a:solidFill>
            <a:schemeClr val="bg1">
              <a:alpha val="70000"/>
            </a:schemeClr>
          </a:solidFill>
        </p:spPr>
        <p:txBody>
          <a:bodyPr wrap="none" lIns="0" tIns="0" rIns="0" bIns="0" rtlCol="0" anchor="ctr" anchorCtr="0">
            <a:noAutofit/>
          </a:bodyPr>
          <a:lstStyle/>
          <a:p>
            <a:pPr algn="ctr"/>
            <a:r>
              <a:rPr lang="ja-JP" altLang="en-US" sz="2200" b="1" dirty="0">
                <a:solidFill>
                  <a:srgbClr val="A0A0A5">
                    <a:lumMod val="50000"/>
                  </a:srgbClr>
                </a:solidFill>
                <a:latin typeface="東芝 Pゴシック" panose="020B0500000000000000" pitchFamily="50" charset="-128"/>
                <a:ea typeface="東芝 Pゴシック" panose="020B0500000000000000" pitchFamily="50" charset="-128"/>
              </a:rPr>
              <a:t>トレーニングや教育にもなる</a:t>
            </a:r>
          </a:p>
        </p:txBody>
      </p:sp>
      <p:grpSp>
        <p:nvGrpSpPr>
          <p:cNvPr id="78" name="グループ化 77"/>
          <p:cNvGrpSpPr>
            <a:grpSpLocks noChangeAspect="1"/>
          </p:cNvGrpSpPr>
          <p:nvPr/>
        </p:nvGrpSpPr>
        <p:grpSpPr>
          <a:xfrm>
            <a:off x="10144066" y="2204581"/>
            <a:ext cx="1260000" cy="1260000"/>
            <a:chOff x="1509558" y="4362397"/>
            <a:chExt cx="1080000" cy="1080000"/>
          </a:xfrm>
        </p:grpSpPr>
        <p:sp>
          <p:nvSpPr>
            <p:cNvPr id="99" name="楕円 80"/>
            <p:cNvSpPr>
              <a:spLocks noChangeAspect="1"/>
            </p:cNvSpPr>
            <p:nvPr/>
          </p:nvSpPr>
          <p:spPr>
            <a:xfrm>
              <a:off x="1509558" y="4362397"/>
              <a:ext cx="1080000" cy="1080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100" name="グループ化 99"/>
            <p:cNvGrpSpPr>
              <a:grpSpLocks noChangeAspect="1"/>
            </p:cNvGrpSpPr>
            <p:nvPr/>
          </p:nvGrpSpPr>
          <p:grpSpPr>
            <a:xfrm>
              <a:off x="1710462" y="4517751"/>
              <a:ext cx="678193" cy="828000"/>
              <a:chOff x="-3175" y="1900238"/>
              <a:chExt cx="531813" cy="649288"/>
            </a:xfrm>
            <a:solidFill>
              <a:schemeClr val="bg1"/>
            </a:solidFill>
          </p:grpSpPr>
          <p:sp>
            <p:nvSpPr>
              <p:cNvPr id="101" name="Freeform 5"/>
              <p:cNvSpPr>
                <a:spLocks noEditPoints="1"/>
              </p:cNvSpPr>
              <p:nvPr/>
            </p:nvSpPr>
            <p:spPr bwMode="auto">
              <a:xfrm>
                <a:off x="-3175" y="1900238"/>
                <a:ext cx="531813" cy="649288"/>
              </a:xfrm>
              <a:custGeom>
                <a:avLst/>
                <a:gdLst>
                  <a:gd name="T0" fmla="*/ 6 w 203"/>
                  <a:gd name="T1" fmla="*/ 244 h 247"/>
                  <a:gd name="T2" fmla="*/ 66 w 203"/>
                  <a:gd name="T3" fmla="*/ 183 h 247"/>
                  <a:gd name="T4" fmla="*/ 70 w 203"/>
                  <a:gd name="T5" fmla="*/ 213 h 247"/>
                  <a:gd name="T6" fmla="*/ 94 w 203"/>
                  <a:gd name="T7" fmla="*/ 197 h 247"/>
                  <a:gd name="T8" fmla="*/ 102 w 203"/>
                  <a:gd name="T9" fmla="*/ 209 h 247"/>
                  <a:gd name="T10" fmla="*/ 130 w 203"/>
                  <a:gd name="T11" fmla="*/ 212 h 247"/>
                  <a:gd name="T12" fmla="*/ 135 w 203"/>
                  <a:gd name="T13" fmla="*/ 210 h 247"/>
                  <a:gd name="T14" fmla="*/ 158 w 203"/>
                  <a:gd name="T15" fmla="*/ 189 h 247"/>
                  <a:gd name="T16" fmla="*/ 200 w 203"/>
                  <a:gd name="T17" fmla="*/ 247 h 247"/>
                  <a:gd name="T18" fmla="*/ 139 w 203"/>
                  <a:gd name="T19" fmla="*/ 177 h 247"/>
                  <a:gd name="T20" fmla="*/ 132 w 203"/>
                  <a:gd name="T21" fmla="*/ 170 h 247"/>
                  <a:gd name="T22" fmla="*/ 124 w 203"/>
                  <a:gd name="T23" fmla="*/ 162 h 247"/>
                  <a:gd name="T24" fmla="*/ 122 w 203"/>
                  <a:gd name="T25" fmla="*/ 140 h 247"/>
                  <a:gd name="T26" fmla="*/ 151 w 203"/>
                  <a:gd name="T27" fmla="*/ 165 h 247"/>
                  <a:gd name="T28" fmla="*/ 178 w 203"/>
                  <a:gd name="T29" fmla="*/ 173 h 247"/>
                  <a:gd name="T30" fmla="*/ 167 w 203"/>
                  <a:gd name="T31" fmla="*/ 88 h 247"/>
                  <a:gd name="T32" fmla="*/ 160 w 203"/>
                  <a:gd name="T33" fmla="*/ 51 h 247"/>
                  <a:gd name="T34" fmla="*/ 44 w 203"/>
                  <a:gd name="T35" fmla="*/ 51 h 247"/>
                  <a:gd name="T36" fmla="*/ 53 w 203"/>
                  <a:gd name="T37" fmla="*/ 101 h 247"/>
                  <a:gd name="T38" fmla="*/ 80 w 203"/>
                  <a:gd name="T39" fmla="*/ 163 h 247"/>
                  <a:gd name="T40" fmla="*/ 74 w 203"/>
                  <a:gd name="T41" fmla="*/ 163 h 247"/>
                  <a:gd name="T42" fmla="*/ 71 w 203"/>
                  <a:gd name="T43" fmla="*/ 174 h 247"/>
                  <a:gd name="T44" fmla="*/ 0 w 203"/>
                  <a:gd name="T45" fmla="*/ 244 h 247"/>
                  <a:gd name="T46" fmla="*/ 87 w 203"/>
                  <a:gd name="T47" fmla="*/ 138 h 247"/>
                  <a:gd name="T48" fmla="*/ 58 w 203"/>
                  <a:gd name="T49" fmla="*/ 67 h 247"/>
                  <a:gd name="T50" fmla="*/ 145 w 203"/>
                  <a:gd name="T51" fmla="*/ 68 h 247"/>
                  <a:gd name="T52" fmla="*/ 116 w 203"/>
                  <a:gd name="T53" fmla="*/ 138 h 247"/>
                  <a:gd name="T54" fmla="*/ 105 w 203"/>
                  <a:gd name="T55" fmla="*/ 190 h 247"/>
                  <a:gd name="T56" fmla="*/ 98 w 203"/>
                  <a:gd name="T57" fmla="*/ 193 h 247"/>
                  <a:gd name="T58" fmla="*/ 87 w 203"/>
                  <a:gd name="T59" fmla="*/ 155 h 247"/>
                  <a:gd name="T60" fmla="*/ 154 w 203"/>
                  <a:gd name="T61" fmla="*/ 51 h 247"/>
                  <a:gd name="T62" fmla="*/ 151 w 203"/>
                  <a:gd name="T63" fmla="*/ 67 h 247"/>
                  <a:gd name="T64" fmla="*/ 151 w 203"/>
                  <a:gd name="T65" fmla="*/ 65 h 247"/>
                  <a:gd name="T66" fmla="*/ 83 w 203"/>
                  <a:gd name="T67" fmla="*/ 23 h 247"/>
                  <a:gd name="T68" fmla="*/ 87 w 203"/>
                  <a:gd name="T69" fmla="*/ 10 h 247"/>
                  <a:gd name="T70" fmla="*/ 77 w 203"/>
                  <a:gd name="T71" fmla="*/ 23 h 247"/>
                  <a:gd name="T72" fmla="*/ 52 w 203"/>
                  <a:gd name="T73" fmla="*/ 69 h 247"/>
                  <a:gd name="T74" fmla="*/ 95 w 203"/>
                  <a:gd name="T75" fmla="*/ 6 h 247"/>
                  <a:gd name="T76" fmla="*/ 156 w 203"/>
                  <a:gd name="T77" fmla="*/ 74 h 247"/>
                  <a:gd name="T78" fmla="*/ 173 w 203"/>
                  <a:gd name="T79" fmla="*/ 167 h 247"/>
                  <a:gd name="T80" fmla="*/ 143 w 203"/>
                  <a:gd name="T81" fmla="*/ 122 h 247"/>
                  <a:gd name="T82" fmla="*/ 173 w 203"/>
                  <a:gd name="T83" fmla="*/ 107 h 247"/>
                  <a:gd name="T84" fmla="*/ 49 w 203"/>
                  <a:gd name="T85" fmla="*/ 74 h 247"/>
                  <a:gd name="T86" fmla="*/ 42 w 203"/>
                  <a:gd name="T87" fmla="*/ 83 h 247"/>
                  <a:gd name="T88" fmla="*/ 129 w 203"/>
                  <a:gd name="T89" fmla="*/ 204 h 247"/>
                  <a:gd name="T90" fmla="*/ 126 w 203"/>
                  <a:gd name="T91" fmla="*/ 172 h 247"/>
                  <a:gd name="T92" fmla="*/ 77 w 203"/>
                  <a:gd name="T93" fmla="*/ 17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47">
                    <a:moveTo>
                      <a:pt x="3" y="247"/>
                    </a:moveTo>
                    <a:cubicBezTo>
                      <a:pt x="5" y="247"/>
                      <a:pt x="6" y="245"/>
                      <a:pt x="6" y="244"/>
                    </a:cubicBezTo>
                    <a:cubicBezTo>
                      <a:pt x="6" y="244"/>
                      <a:pt x="6" y="244"/>
                      <a:pt x="6" y="244"/>
                    </a:cubicBezTo>
                    <a:cubicBezTo>
                      <a:pt x="6" y="219"/>
                      <a:pt x="24" y="195"/>
                      <a:pt x="45" y="189"/>
                    </a:cubicBezTo>
                    <a:cubicBezTo>
                      <a:pt x="58" y="185"/>
                      <a:pt x="58" y="185"/>
                      <a:pt x="58" y="185"/>
                    </a:cubicBezTo>
                    <a:cubicBezTo>
                      <a:pt x="66" y="183"/>
                      <a:pt x="66" y="183"/>
                      <a:pt x="66" y="183"/>
                    </a:cubicBezTo>
                    <a:cubicBezTo>
                      <a:pt x="67" y="183"/>
                      <a:pt x="69" y="182"/>
                      <a:pt x="70" y="182"/>
                    </a:cubicBezTo>
                    <a:cubicBezTo>
                      <a:pt x="68" y="210"/>
                      <a:pt x="68" y="210"/>
                      <a:pt x="68" y="210"/>
                    </a:cubicBezTo>
                    <a:cubicBezTo>
                      <a:pt x="68" y="211"/>
                      <a:pt x="69" y="212"/>
                      <a:pt x="70" y="213"/>
                    </a:cubicBezTo>
                    <a:cubicBezTo>
                      <a:pt x="70" y="213"/>
                      <a:pt x="71" y="213"/>
                      <a:pt x="71" y="213"/>
                    </a:cubicBezTo>
                    <a:cubicBezTo>
                      <a:pt x="72" y="213"/>
                      <a:pt x="72" y="213"/>
                      <a:pt x="73" y="212"/>
                    </a:cubicBezTo>
                    <a:cubicBezTo>
                      <a:pt x="94" y="197"/>
                      <a:pt x="94" y="197"/>
                      <a:pt x="94" y="197"/>
                    </a:cubicBezTo>
                    <a:cubicBezTo>
                      <a:pt x="99" y="208"/>
                      <a:pt x="99" y="208"/>
                      <a:pt x="99" y="208"/>
                    </a:cubicBezTo>
                    <a:cubicBezTo>
                      <a:pt x="99" y="209"/>
                      <a:pt x="101" y="209"/>
                      <a:pt x="102" y="209"/>
                    </a:cubicBezTo>
                    <a:cubicBezTo>
                      <a:pt x="102" y="209"/>
                      <a:pt x="102" y="209"/>
                      <a:pt x="102" y="209"/>
                    </a:cubicBezTo>
                    <a:cubicBezTo>
                      <a:pt x="103" y="209"/>
                      <a:pt x="104" y="209"/>
                      <a:pt x="104" y="208"/>
                    </a:cubicBezTo>
                    <a:cubicBezTo>
                      <a:pt x="110" y="197"/>
                      <a:pt x="110" y="197"/>
                      <a:pt x="110" y="197"/>
                    </a:cubicBezTo>
                    <a:cubicBezTo>
                      <a:pt x="130" y="212"/>
                      <a:pt x="130" y="212"/>
                      <a:pt x="130" y="212"/>
                    </a:cubicBezTo>
                    <a:cubicBezTo>
                      <a:pt x="131" y="213"/>
                      <a:pt x="132" y="213"/>
                      <a:pt x="132" y="213"/>
                    </a:cubicBezTo>
                    <a:cubicBezTo>
                      <a:pt x="133" y="213"/>
                      <a:pt x="133" y="213"/>
                      <a:pt x="134" y="213"/>
                    </a:cubicBezTo>
                    <a:cubicBezTo>
                      <a:pt x="135" y="212"/>
                      <a:pt x="135" y="211"/>
                      <a:pt x="135" y="210"/>
                    </a:cubicBezTo>
                    <a:cubicBezTo>
                      <a:pt x="133" y="182"/>
                      <a:pt x="133" y="182"/>
                      <a:pt x="133" y="182"/>
                    </a:cubicBezTo>
                    <a:cubicBezTo>
                      <a:pt x="135" y="182"/>
                      <a:pt x="136" y="183"/>
                      <a:pt x="137" y="183"/>
                    </a:cubicBezTo>
                    <a:cubicBezTo>
                      <a:pt x="158" y="189"/>
                      <a:pt x="158" y="189"/>
                      <a:pt x="158" y="189"/>
                    </a:cubicBezTo>
                    <a:cubicBezTo>
                      <a:pt x="180" y="195"/>
                      <a:pt x="197" y="219"/>
                      <a:pt x="197" y="244"/>
                    </a:cubicBezTo>
                    <a:cubicBezTo>
                      <a:pt x="197" y="244"/>
                      <a:pt x="197" y="244"/>
                      <a:pt x="197" y="244"/>
                    </a:cubicBezTo>
                    <a:cubicBezTo>
                      <a:pt x="197" y="245"/>
                      <a:pt x="198" y="247"/>
                      <a:pt x="200" y="247"/>
                    </a:cubicBezTo>
                    <a:cubicBezTo>
                      <a:pt x="202" y="247"/>
                      <a:pt x="203" y="245"/>
                      <a:pt x="203" y="244"/>
                    </a:cubicBezTo>
                    <a:cubicBezTo>
                      <a:pt x="203" y="217"/>
                      <a:pt x="184" y="189"/>
                      <a:pt x="160" y="183"/>
                    </a:cubicBezTo>
                    <a:cubicBezTo>
                      <a:pt x="139" y="177"/>
                      <a:pt x="139" y="177"/>
                      <a:pt x="139" y="177"/>
                    </a:cubicBezTo>
                    <a:cubicBezTo>
                      <a:pt x="137" y="177"/>
                      <a:pt x="135" y="176"/>
                      <a:pt x="133" y="174"/>
                    </a:cubicBezTo>
                    <a:cubicBezTo>
                      <a:pt x="132" y="171"/>
                      <a:pt x="132" y="171"/>
                      <a:pt x="132" y="171"/>
                    </a:cubicBezTo>
                    <a:cubicBezTo>
                      <a:pt x="132" y="171"/>
                      <a:pt x="132" y="170"/>
                      <a:pt x="132" y="170"/>
                    </a:cubicBezTo>
                    <a:cubicBezTo>
                      <a:pt x="129" y="163"/>
                      <a:pt x="129" y="163"/>
                      <a:pt x="129" y="163"/>
                    </a:cubicBezTo>
                    <a:cubicBezTo>
                      <a:pt x="129" y="162"/>
                      <a:pt x="128" y="161"/>
                      <a:pt x="127" y="161"/>
                    </a:cubicBezTo>
                    <a:cubicBezTo>
                      <a:pt x="125" y="161"/>
                      <a:pt x="124" y="161"/>
                      <a:pt x="124" y="162"/>
                    </a:cubicBezTo>
                    <a:cubicBezTo>
                      <a:pt x="123" y="163"/>
                      <a:pt x="123" y="163"/>
                      <a:pt x="123" y="163"/>
                    </a:cubicBezTo>
                    <a:cubicBezTo>
                      <a:pt x="122" y="160"/>
                      <a:pt x="122" y="157"/>
                      <a:pt x="122" y="155"/>
                    </a:cubicBezTo>
                    <a:cubicBezTo>
                      <a:pt x="122" y="140"/>
                      <a:pt x="122" y="140"/>
                      <a:pt x="122" y="140"/>
                    </a:cubicBezTo>
                    <a:cubicBezTo>
                      <a:pt x="128" y="137"/>
                      <a:pt x="133" y="133"/>
                      <a:pt x="137" y="129"/>
                    </a:cubicBezTo>
                    <a:cubicBezTo>
                      <a:pt x="137" y="132"/>
                      <a:pt x="137" y="132"/>
                      <a:pt x="137" y="132"/>
                    </a:cubicBezTo>
                    <a:cubicBezTo>
                      <a:pt x="137" y="143"/>
                      <a:pt x="143" y="158"/>
                      <a:pt x="151" y="165"/>
                    </a:cubicBezTo>
                    <a:cubicBezTo>
                      <a:pt x="158" y="170"/>
                      <a:pt x="175" y="174"/>
                      <a:pt x="175" y="174"/>
                    </a:cubicBezTo>
                    <a:cubicBezTo>
                      <a:pt x="176" y="174"/>
                      <a:pt x="176" y="174"/>
                      <a:pt x="176" y="174"/>
                    </a:cubicBezTo>
                    <a:cubicBezTo>
                      <a:pt x="177" y="174"/>
                      <a:pt x="177" y="174"/>
                      <a:pt x="178" y="173"/>
                    </a:cubicBezTo>
                    <a:cubicBezTo>
                      <a:pt x="179" y="173"/>
                      <a:pt x="179" y="172"/>
                      <a:pt x="179" y="171"/>
                    </a:cubicBezTo>
                    <a:cubicBezTo>
                      <a:pt x="179" y="107"/>
                      <a:pt x="179" y="107"/>
                      <a:pt x="179" y="107"/>
                    </a:cubicBezTo>
                    <a:cubicBezTo>
                      <a:pt x="179" y="99"/>
                      <a:pt x="174" y="92"/>
                      <a:pt x="167" y="88"/>
                    </a:cubicBezTo>
                    <a:cubicBezTo>
                      <a:pt x="167" y="87"/>
                      <a:pt x="168" y="85"/>
                      <a:pt x="168" y="83"/>
                    </a:cubicBezTo>
                    <a:cubicBezTo>
                      <a:pt x="168" y="78"/>
                      <a:pt x="164" y="72"/>
                      <a:pt x="160" y="69"/>
                    </a:cubicBezTo>
                    <a:cubicBezTo>
                      <a:pt x="160" y="51"/>
                      <a:pt x="160" y="51"/>
                      <a:pt x="160" y="51"/>
                    </a:cubicBezTo>
                    <a:cubicBezTo>
                      <a:pt x="160" y="22"/>
                      <a:pt x="137" y="0"/>
                      <a:pt x="109" y="0"/>
                    </a:cubicBezTo>
                    <a:cubicBezTo>
                      <a:pt x="95" y="0"/>
                      <a:pt x="95" y="0"/>
                      <a:pt x="95" y="0"/>
                    </a:cubicBezTo>
                    <a:cubicBezTo>
                      <a:pt x="66" y="0"/>
                      <a:pt x="44" y="22"/>
                      <a:pt x="44" y="51"/>
                    </a:cubicBezTo>
                    <a:cubicBezTo>
                      <a:pt x="44" y="69"/>
                      <a:pt x="44" y="69"/>
                      <a:pt x="44" y="69"/>
                    </a:cubicBezTo>
                    <a:cubicBezTo>
                      <a:pt x="39" y="72"/>
                      <a:pt x="36" y="78"/>
                      <a:pt x="36" y="83"/>
                    </a:cubicBezTo>
                    <a:cubicBezTo>
                      <a:pt x="36" y="93"/>
                      <a:pt x="43" y="100"/>
                      <a:pt x="53" y="101"/>
                    </a:cubicBezTo>
                    <a:cubicBezTo>
                      <a:pt x="55" y="118"/>
                      <a:pt x="66" y="133"/>
                      <a:pt x="81" y="140"/>
                    </a:cubicBezTo>
                    <a:cubicBezTo>
                      <a:pt x="81" y="155"/>
                      <a:pt x="81" y="155"/>
                      <a:pt x="81" y="155"/>
                    </a:cubicBezTo>
                    <a:cubicBezTo>
                      <a:pt x="81" y="157"/>
                      <a:pt x="81" y="160"/>
                      <a:pt x="80" y="163"/>
                    </a:cubicBezTo>
                    <a:cubicBezTo>
                      <a:pt x="80" y="162"/>
                      <a:pt x="80" y="162"/>
                      <a:pt x="80" y="162"/>
                    </a:cubicBezTo>
                    <a:cubicBezTo>
                      <a:pt x="79" y="161"/>
                      <a:pt x="78" y="161"/>
                      <a:pt x="77" y="161"/>
                    </a:cubicBezTo>
                    <a:cubicBezTo>
                      <a:pt x="76" y="161"/>
                      <a:pt x="75" y="162"/>
                      <a:pt x="74" y="163"/>
                    </a:cubicBezTo>
                    <a:cubicBezTo>
                      <a:pt x="71" y="170"/>
                      <a:pt x="71" y="170"/>
                      <a:pt x="71" y="170"/>
                    </a:cubicBezTo>
                    <a:cubicBezTo>
                      <a:pt x="71" y="170"/>
                      <a:pt x="71" y="171"/>
                      <a:pt x="71" y="171"/>
                    </a:cubicBezTo>
                    <a:cubicBezTo>
                      <a:pt x="71" y="174"/>
                      <a:pt x="71" y="174"/>
                      <a:pt x="71" y="174"/>
                    </a:cubicBezTo>
                    <a:cubicBezTo>
                      <a:pt x="69" y="176"/>
                      <a:pt x="66" y="177"/>
                      <a:pt x="64" y="177"/>
                    </a:cubicBezTo>
                    <a:cubicBezTo>
                      <a:pt x="44" y="183"/>
                      <a:pt x="44" y="183"/>
                      <a:pt x="44" y="183"/>
                    </a:cubicBezTo>
                    <a:cubicBezTo>
                      <a:pt x="20" y="189"/>
                      <a:pt x="0" y="217"/>
                      <a:pt x="0" y="244"/>
                    </a:cubicBezTo>
                    <a:cubicBezTo>
                      <a:pt x="0" y="245"/>
                      <a:pt x="2" y="247"/>
                      <a:pt x="3" y="247"/>
                    </a:cubicBezTo>
                    <a:close/>
                    <a:moveTo>
                      <a:pt x="87" y="155"/>
                    </a:moveTo>
                    <a:cubicBezTo>
                      <a:pt x="87" y="138"/>
                      <a:pt x="87" y="138"/>
                      <a:pt x="87" y="138"/>
                    </a:cubicBezTo>
                    <a:cubicBezTo>
                      <a:pt x="87" y="137"/>
                      <a:pt x="87" y="135"/>
                      <a:pt x="86" y="135"/>
                    </a:cubicBezTo>
                    <a:cubicBezTo>
                      <a:pt x="69" y="128"/>
                      <a:pt x="58" y="113"/>
                      <a:pt x="58" y="95"/>
                    </a:cubicBezTo>
                    <a:cubicBezTo>
                      <a:pt x="58" y="67"/>
                      <a:pt x="58" y="67"/>
                      <a:pt x="58" y="67"/>
                    </a:cubicBezTo>
                    <a:cubicBezTo>
                      <a:pt x="58" y="52"/>
                      <a:pt x="66" y="38"/>
                      <a:pt x="78" y="31"/>
                    </a:cubicBezTo>
                    <a:cubicBezTo>
                      <a:pt x="83" y="45"/>
                      <a:pt x="101" y="59"/>
                      <a:pt x="124" y="65"/>
                    </a:cubicBezTo>
                    <a:cubicBezTo>
                      <a:pt x="131" y="67"/>
                      <a:pt x="138" y="68"/>
                      <a:pt x="145" y="68"/>
                    </a:cubicBezTo>
                    <a:cubicBezTo>
                      <a:pt x="145" y="95"/>
                      <a:pt x="145" y="95"/>
                      <a:pt x="145" y="95"/>
                    </a:cubicBezTo>
                    <a:cubicBezTo>
                      <a:pt x="145" y="113"/>
                      <a:pt x="134" y="128"/>
                      <a:pt x="118" y="135"/>
                    </a:cubicBezTo>
                    <a:cubicBezTo>
                      <a:pt x="117" y="135"/>
                      <a:pt x="116" y="137"/>
                      <a:pt x="116" y="138"/>
                    </a:cubicBezTo>
                    <a:cubicBezTo>
                      <a:pt x="116" y="155"/>
                      <a:pt x="116" y="155"/>
                      <a:pt x="116" y="155"/>
                    </a:cubicBezTo>
                    <a:cubicBezTo>
                      <a:pt x="116" y="160"/>
                      <a:pt x="117" y="164"/>
                      <a:pt x="120" y="168"/>
                    </a:cubicBezTo>
                    <a:cubicBezTo>
                      <a:pt x="105" y="190"/>
                      <a:pt x="105" y="190"/>
                      <a:pt x="105" y="190"/>
                    </a:cubicBezTo>
                    <a:cubicBezTo>
                      <a:pt x="105" y="191"/>
                      <a:pt x="105" y="192"/>
                      <a:pt x="105" y="193"/>
                    </a:cubicBezTo>
                    <a:cubicBezTo>
                      <a:pt x="102" y="200"/>
                      <a:pt x="102" y="200"/>
                      <a:pt x="102" y="200"/>
                    </a:cubicBezTo>
                    <a:cubicBezTo>
                      <a:pt x="98" y="193"/>
                      <a:pt x="98" y="193"/>
                      <a:pt x="98" y="193"/>
                    </a:cubicBezTo>
                    <a:cubicBezTo>
                      <a:pt x="99" y="192"/>
                      <a:pt x="99" y="191"/>
                      <a:pt x="98" y="190"/>
                    </a:cubicBezTo>
                    <a:cubicBezTo>
                      <a:pt x="84" y="168"/>
                      <a:pt x="84" y="168"/>
                      <a:pt x="84" y="168"/>
                    </a:cubicBezTo>
                    <a:cubicBezTo>
                      <a:pt x="86" y="164"/>
                      <a:pt x="87" y="160"/>
                      <a:pt x="87" y="155"/>
                    </a:cubicBezTo>
                    <a:close/>
                    <a:moveTo>
                      <a:pt x="95" y="6"/>
                    </a:moveTo>
                    <a:cubicBezTo>
                      <a:pt x="109" y="6"/>
                      <a:pt x="109" y="6"/>
                      <a:pt x="109" y="6"/>
                    </a:cubicBezTo>
                    <a:cubicBezTo>
                      <a:pt x="134" y="6"/>
                      <a:pt x="154" y="26"/>
                      <a:pt x="154" y="51"/>
                    </a:cubicBezTo>
                    <a:cubicBezTo>
                      <a:pt x="154" y="68"/>
                      <a:pt x="154" y="68"/>
                      <a:pt x="154" y="68"/>
                    </a:cubicBezTo>
                    <a:cubicBezTo>
                      <a:pt x="153" y="68"/>
                      <a:pt x="152" y="68"/>
                      <a:pt x="151" y="69"/>
                    </a:cubicBezTo>
                    <a:cubicBezTo>
                      <a:pt x="151" y="67"/>
                      <a:pt x="151" y="67"/>
                      <a:pt x="151" y="67"/>
                    </a:cubicBezTo>
                    <a:cubicBezTo>
                      <a:pt x="151" y="67"/>
                      <a:pt x="151" y="66"/>
                      <a:pt x="151" y="66"/>
                    </a:cubicBezTo>
                    <a:cubicBezTo>
                      <a:pt x="151" y="66"/>
                      <a:pt x="151" y="66"/>
                      <a:pt x="151" y="66"/>
                    </a:cubicBezTo>
                    <a:cubicBezTo>
                      <a:pt x="151" y="66"/>
                      <a:pt x="151" y="65"/>
                      <a:pt x="151" y="65"/>
                    </a:cubicBezTo>
                    <a:cubicBezTo>
                      <a:pt x="151" y="63"/>
                      <a:pt x="150" y="62"/>
                      <a:pt x="148" y="62"/>
                    </a:cubicBezTo>
                    <a:cubicBezTo>
                      <a:pt x="141" y="62"/>
                      <a:pt x="133" y="61"/>
                      <a:pt x="126" y="59"/>
                    </a:cubicBezTo>
                    <a:cubicBezTo>
                      <a:pt x="101" y="53"/>
                      <a:pt x="83" y="37"/>
                      <a:pt x="83" y="23"/>
                    </a:cubicBezTo>
                    <a:cubicBezTo>
                      <a:pt x="83" y="22"/>
                      <a:pt x="83" y="21"/>
                      <a:pt x="84" y="20"/>
                    </a:cubicBezTo>
                    <a:cubicBezTo>
                      <a:pt x="84" y="18"/>
                      <a:pt x="85" y="16"/>
                      <a:pt x="87" y="14"/>
                    </a:cubicBezTo>
                    <a:cubicBezTo>
                      <a:pt x="88" y="13"/>
                      <a:pt x="88" y="11"/>
                      <a:pt x="87" y="10"/>
                    </a:cubicBezTo>
                    <a:cubicBezTo>
                      <a:pt x="85" y="9"/>
                      <a:pt x="83" y="9"/>
                      <a:pt x="82" y="11"/>
                    </a:cubicBezTo>
                    <a:cubicBezTo>
                      <a:pt x="80" y="13"/>
                      <a:pt x="79" y="16"/>
                      <a:pt x="78" y="19"/>
                    </a:cubicBezTo>
                    <a:cubicBezTo>
                      <a:pt x="78" y="20"/>
                      <a:pt x="77" y="21"/>
                      <a:pt x="77" y="23"/>
                    </a:cubicBezTo>
                    <a:cubicBezTo>
                      <a:pt x="77" y="23"/>
                      <a:pt x="77" y="24"/>
                      <a:pt x="77" y="24"/>
                    </a:cubicBezTo>
                    <a:cubicBezTo>
                      <a:pt x="62" y="33"/>
                      <a:pt x="52" y="49"/>
                      <a:pt x="52" y="67"/>
                    </a:cubicBezTo>
                    <a:cubicBezTo>
                      <a:pt x="52" y="69"/>
                      <a:pt x="52" y="69"/>
                      <a:pt x="52" y="69"/>
                    </a:cubicBezTo>
                    <a:cubicBezTo>
                      <a:pt x="51" y="68"/>
                      <a:pt x="50" y="68"/>
                      <a:pt x="50" y="68"/>
                    </a:cubicBezTo>
                    <a:cubicBezTo>
                      <a:pt x="50" y="51"/>
                      <a:pt x="50" y="51"/>
                      <a:pt x="50" y="51"/>
                    </a:cubicBezTo>
                    <a:cubicBezTo>
                      <a:pt x="50" y="26"/>
                      <a:pt x="70" y="6"/>
                      <a:pt x="95" y="6"/>
                    </a:cubicBezTo>
                    <a:close/>
                    <a:moveTo>
                      <a:pt x="152" y="95"/>
                    </a:moveTo>
                    <a:cubicBezTo>
                      <a:pt x="152" y="75"/>
                      <a:pt x="152" y="75"/>
                      <a:pt x="152" y="75"/>
                    </a:cubicBezTo>
                    <a:cubicBezTo>
                      <a:pt x="153" y="74"/>
                      <a:pt x="155" y="74"/>
                      <a:pt x="156" y="74"/>
                    </a:cubicBezTo>
                    <a:cubicBezTo>
                      <a:pt x="159" y="76"/>
                      <a:pt x="162" y="80"/>
                      <a:pt x="162" y="83"/>
                    </a:cubicBezTo>
                    <a:cubicBezTo>
                      <a:pt x="162" y="89"/>
                      <a:pt x="157" y="94"/>
                      <a:pt x="152" y="95"/>
                    </a:cubicBezTo>
                    <a:close/>
                    <a:moveTo>
                      <a:pt x="173" y="167"/>
                    </a:moveTo>
                    <a:cubicBezTo>
                      <a:pt x="167" y="166"/>
                      <a:pt x="159" y="163"/>
                      <a:pt x="155" y="160"/>
                    </a:cubicBezTo>
                    <a:cubicBezTo>
                      <a:pt x="148" y="155"/>
                      <a:pt x="143" y="141"/>
                      <a:pt x="143" y="132"/>
                    </a:cubicBezTo>
                    <a:cubicBezTo>
                      <a:pt x="143" y="122"/>
                      <a:pt x="143" y="122"/>
                      <a:pt x="143" y="122"/>
                    </a:cubicBezTo>
                    <a:cubicBezTo>
                      <a:pt x="147" y="116"/>
                      <a:pt x="150" y="109"/>
                      <a:pt x="151" y="101"/>
                    </a:cubicBezTo>
                    <a:cubicBezTo>
                      <a:pt x="156" y="101"/>
                      <a:pt x="161" y="98"/>
                      <a:pt x="164" y="94"/>
                    </a:cubicBezTo>
                    <a:cubicBezTo>
                      <a:pt x="169" y="96"/>
                      <a:pt x="173" y="101"/>
                      <a:pt x="173" y="107"/>
                    </a:cubicBezTo>
                    <a:lnTo>
                      <a:pt x="173" y="167"/>
                    </a:lnTo>
                    <a:close/>
                    <a:moveTo>
                      <a:pt x="47" y="74"/>
                    </a:moveTo>
                    <a:cubicBezTo>
                      <a:pt x="48" y="74"/>
                      <a:pt x="48" y="74"/>
                      <a:pt x="49" y="74"/>
                    </a:cubicBezTo>
                    <a:cubicBezTo>
                      <a:pt x="50" y="74"/>
                      <a:pt x="51" y="74"/>
                      <a:pt x="52" y="75"/>
                    </a:cubicBezTo>
                    <a:cubicBezTo>
                      <a:pt x="52" y="95"/>
                      <a:pt x="52" y="95"/>
                      <a:pt x="52" y="95"/>
                    </a:cubicBezTo>
                    <a:cubicBezTo>
                      <a:pt x="46" y="94"/>
                      <a:pt x="42" y="89"/>
                      <a:pt x="42" y="83"/>
                    </a:cubicBezTo>
                    <a:cubicBezTo>
                      <a:pt x="42" y="80"/>
                      <a:pt x="44" y="76"/>
                      <a:pt x="47" y="74"/>
                    </a:cubicBezTo>
                    <a:close/>
                    <a:moveTo>
                      <a:pt x="126" y="172"/>
                    </a:moveTo>
                    <a:cubicBezTo>
                      <a:pt x="129" y="204"/>
                      <a:pt x="129" y="204"/>
                      <a:pt x="129" y="204"/>
                    </a:cubicBezTo>
                    <a:cubicBezTo>
                      <a:pt x="112" y="191"/>
                      <a:pt x="112" y="191"/>
                      <a:pt x="112" y="191"/>
                    </a:cubicBezTo>
                    <a:cubicBezTo>
                      <a:pt x="126" y="170"/>
                      <a:pt x="126" y="170"/>
                      <a:pt x="126" y="170"/>
                    </a:cubicBezTo>
                    <a:lnTo>
                      <a:pt x="126" y="172"/>
                    </a:lnTo>
                    <a:close/>
                    <a:moveTo>
                      <a:pt x="92" y="191"/>
                    </a:moveTo>
                    <a:cubicBezTo>
                      <a:pt x="75" y="204"/>
                      <a:pt x="75" y="204"/>
                      <a:pt x="75" y="204"/>
                    </a:cubicBezTo>
                    <a:cubicBezTo>
                      <a:pt x="77" y="172"/>
                      <a:pt x="77" y="172"/>
                      <a:pt x="77" y="172"/>
                    </a:cubicBezTo>
                    <a:cubicBezTo>
                      <a:pt x="78" y="170"/>
                      <a:pt x="78" y="170"/>
                      <a:pt x="78" y="170"/>
                    </a:cubicBezTo>
                    <a:lnTo>
                      <a:pt x="92"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2" name="Oval 125"/>
              <p:cNvSpPr>
                <a:spLocks noChangeArrowheads="1"/>
              </p:cNvSpPr>
              <p:nvPr/>
            </p:nvSpPr>
            <p:spPr bwMode="auto">
              <a:xfrm>
                <a:off x="201613"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3" name="Oval 126"/>
              <p:cNvSpPr>
                <a:spLocks noChangeArrowheads="1"/>
              </p:cNvSpPr>
              <p:nvPr/>
            </p:nvSpPr>
            <p:spPr bwMode="auto">
              <a:xfrm>
                <a:off x="293688"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4" name="Freeform 127"/>
              <p:cNvSpPr>
                <a:spLocks/>
              </p:cNvSpPr>
              <p:nvPr/>
            </p:nvSpPr>
            <p:spPr bwMode="auto">
              <a:xfrm>
                <a:off x="214313" y="2168526"/>
                <a:ext cx="96838" cy="33338"/>
              </a:xfrm>
              <a:custGeom>
                <a:avLst/>
                <a:gdLst>
                  <a:gd name="T0" fmla="*/ 1 w 37"/>
                  <a:gd name="T1" fmla="*/ 1 h 13"/>
                  <a:gd name="T2" fmla="*/ 1 w 37"/>
                  <a:gd name="T3" fmla="*/ 5 h 13"/>
                  <a:gd name="T4" fmla="*/ 19 w 37"/>
                  <a:gd name="T5" fmla="*/ 13 h 13"/>
                  <a:gd name="T6" fmla="*/ 36 w 37"/>
                  <a:gd name="T7" fmla="*/ 5 h 13"/>
                  <a:gd name="T8" fmla="*/ 36 w 37"/>
                  <a:gd name="T9" fmla="*/ 1 h 13"/>
                  <a:gd name="T10" fmla="*/ 32 w 37"/>
                  <a:gd name="T11" fmla="*/ 1 h 13"/>
                  <a:gd name="T12" fmla="*/ 19 w 37"/>
                  <a:gd name="T13" fmla="*/ 7 h 13"/>
                  <a:gd name="T14" fmla="*/ 5 w 37"/>
                  <a:gd name="T15" fmla="*/ 1 h 13"/>
                  <a:gd name="T16" fmla="*/ 1 w 37"/>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1" y="1"/>
                    </a:moveTo>
                    <a:cubicBezTo>
                      <a:pt x="0" y="2"/>
                      <a:pt x="0" y="4"/>
                      <a:pt x="1" y="5"/>
                    </a:cubicBezTo>
                    <a:cubicBezTo>
                      <a:pt x="6" y="10"/>
                      <a:pt x="12" y="13"/>
                      <a:pt x="19" y="13"/>
                    </a:cubicBezTo>
                    <a:cubicBezTo>
                      <a:pt x="25" y="13"/>
                      <a:pt x="32" y="10"/>
                      <a:pt x="36" y="5"/>
                    </a:cubicBezTo>
                    <a:cubicBezTo>
                      <a:pt x="37" y="4"/>
                      <a:pt x="37" y="2"/>
                      <a:pt x="36" y="1"/>
                    </a:cubicBezTo>
                    <a:cubicBezTo>
                      <a:pt x="35" y="0"/>
                      <a:pt x="33" y="0"/>
                      <a:pt x="32" y="1"/>
                    </a:cubicBezTo>
                    <a:cubicBezTo>
                      <a:pt x="28" y="5"/>
                      <a:pt x="24"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sp>
        <p:nvSpPr>
          <p:cNvPr id="105" name="テキスト ボックス 104"/>
          <p:cNvSpPr txBox="1"/>
          <p:nvPr/>
        </p:nvSpPr>
        <p:spPr>
          <a:xfrm>
            <a:off x="9821166" y="1742102"/>
            <a:ext cx="1728000" cy="288000"/>
          </a:xfrm>
          <a:prstGeom prst="rect">
            <a:avLst/>
          </a:prstGeom>
          <a:noFill/>
        </p:spPr>
        <p:txBody>
          <a:bodyPr wrap="none" lIns="0" tIns="0" rIns="0" bIns="0" rtlCol="0" anchor="ctr" anchorCtr="0">
            <a:noAutofit/>
          </a:bodyPr>
          <a:lstStyle/>
          <a:p>
            <a:pPr algn="ctr"/>
            <a:r>
              <a:rPr lang="ja-JP" altLang="en-US" b="1" dirty="0">
                <a:solidFill>
                  <a:srgbClr val="7030A0"/>
                </a:solidFill>
                <a:latin typeface="東芝 Pゴシック" panose="020B0500000000000000" pitchFamily="50" charset="-128"/>
                <a:ea typeface="東芝 Pゴシック" panose="020B0500000000000000" pitchFamily="50" charset="-128"/>
              </a:rPr>
              <a:t>コントリビューター</a:t>
            </a:r>
          </a:p>
        </p:txBody>
      </p:sp>
      <p:grpSp>
        <p:nvGrpSpPr>
          <p:cNvPr id="106" name="グループ化 105"/>
          <p:cNvGrpSpPr>
            <a:grpSpLocks noChangeAspect="1"/>
          </p:cNvGrpSpPr>
          <p:nvPr/>
        </p:nvGrpSpPr>
        <p:grpSpPr>
          <a:xfrm>
            <a:off x="819934" y="2204581"/>
            <a:ext cx="1260000" cy="1260000"/>
            <a:chOff x="6494906" y="4432698"/>
            <a:chExt cx="1080000" cy="1080000"/>
          </a:xfrm>
        </p:grpSpPr>
        <p:sp>
          <p:nvSpPr>
            <p:cNvPr id="107" name="楕円 80"/>
            <p:cNvSpPr>
              <a:spLocks noChangeAspect="1"/>
            </p:cNvSpPr>
            <p:nvPr/>
          </p:nvSpPr>
          <p:spPr>
            <a:xfrm>
              <a:off x="6494906" y="4432698"/>
              <a:ext cx="1080000" cy="10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108" name="グループ化 107"/>
            <p:cNvGrpSpPr>
              <a:grpSpLocks noChangeAspect="1"/>
            </p:cNvGrpSpPr>
            <p:nvPr/>
          </p:nvGrpSpPr>
          <p:grpSpPr>
            <a:xfrm>
              <a:off x="6709820" y="4596791"/>
              <a:ext cx="650172" cy="828000"/>
              <a:chOff x="36552" y="1761377"/>
              <a:chExt cx="526044" cy="669920"/>
            </a:xfrm>
            <a:solidFill>
              <a:schemeClr val="bg1"/>
            </a:solidFill>
          </p:grpSpPr>
          <p:sp>
            <p:nvSpPr>
              <p:cNvPr id="109" name="Freeform 5"/>
              <p:cNvSpPr>
                <a:spLocks noEditPoints="1"/>
              </p:cNvSpPr>
              <p:nvPr/>
            </p:nvSpPr>
            <p:spPr bwMode="auto">
              <a:xfrm>
                <a:off x="36552" y="1761377"/>
                <a:ext cx="526044" cy="669920"/>
              </a:xfrm>
              <a:custGeom>
                <a:avLst/>
                <a:gdLst>
                  <a:gd name="T0" fmla="*/ 45 w 202"/>
                  <a:gd name="T1" fmla="*/ 199 h 257"/>
                  <a:gd name="T2" fmla="*/ 67 w 202"/>
                  <a:gd name="T3" fmla="*/ 220 h 257"/>
                  <a:gd name="T4" fmla="*/ 93 w 202"/>
                  <a:gd name="T5" fmla="*/ 208 h 257"/>
                  <a:gd name="T6" fmla="*/ 104 w 202"/>
                  <a:gd name="T7" fmla="*/ 219 h 257"/>
                  <a:gd name="T8" fmla="*/ 133 w 202"/>
                  <a:gd name="T9" fmla="*/ 223 h 257"/>
                  <a:gd name="T10" fmla="*/ 157 w 202"/>
                  <a:gd name="T11" fmla="*/ 199 h 257"/>
                  <a:gd name="T12" fmla="*/ 202 w 202"/>
                  <a:gd name="T13" fmla="*/ 254 h 257"/>
                  <a:gd name="T14" fmla="*/ 132 w 202"/>
                  <a:gd name="T15" fmla="*/ 182 h 257"/>
                  <a:gd name="T16" fmla="*/ 123 w 202"/>
                  <a:gd name="T17" fmla="*/ 173 h 257"/>
                  <a:gd name="T18" fmla="*/ 150 w 202"/>
                  <a:gd name="T19" fmla="*/ 112 h 257"/>
                  <a:gd name="T20" fmla="*/ 159 w 202"/>
                  <a:gd name="T21" fmla="*/ 66 h 257"/>
                  <a:gd name="T22" fmla="*/ 158 w 202"/>
                  <a:gd name="T23" fmla="*/ 37 h 257"/>
                  <a:gd name="T24" fmla="*/ 144 w 202"/>
                  <a:gd name="T25" fmla="*/ 17 h 257"/>
                  <a:gd name="T26" fmla="*/ 56 w 202"/>
                  <a:gd name="T27" fmla="*/ 15 h 257"/>
                  <a:gd name="T28" fmla="*/ 41 w 202"/>
                  <a:gd name="T29" fmla="*/ 37 h 257"/>
                  <a:gd name="T30" fmla="*/ 43 w 202"/>
                  <a:gd name="T31" fmla="*/ 46 h 257"/>
                  <a:gd name="T32" fmla="*/ 46 w 202"/>
                  <a:gd name="T33" fmla="*/ 58 h 257"/>
                  <a:gd name="T34" fmla="*/ 44 w 202"/>
                  <a:gd name="T35" fmla="*/ 79 h 257"/>
                  <a:gd name="T36" fmla="*/ 81 w 202"/>
                  <a:gd name="T37" fmla="*/ 165 h 257"/>
                  <a:gd name="T38" fmla="*/ 74 w 202"/>
                  <a:gd name="T39" fmla="*/ 173 h 257"/>
                  <a:gd name="T40" fmla="*/ 63 w 202"/>
                  <a:gd name="T41" fmla="*/ 188 h 257"/>
                  <a:gd name="T42" fmla="*/ 87 w 202"/>
                  <a:gd name="T43" fmla="*/ 165 h 257"/>
                  <a:gd name="T44" fmla="*/ 57 w 202"/>
                  <a:gd name="T45" fmla="*/ 101 h 257"/>
                  <a:gd name="T46" fmla="*/ 98 w 202"/>
                  <a:gd name="T47" fmla="*/ 85 h 257"/>
                  <a:gd name="T48" fmla="*/ 134 w 202"/>
                  <a:gd name="T49" fmla="*/ 106 h 257"/>
                  <a:gd name="T50" fmla="*/ 115 w 202"/>
                  <a:gd name="T51" fmla="*/ 148 h 257"/>
                  <a:gd name="T52" fmla="*/ 104 w 202"/>
                  <a:gd name="T53" fmla="*/ 204 h 257"/>
                  <a:gd name="T54" fmla="*/ 83 w 202"/>
                  <a:gd name="T55" fmla="*/ 179 h 257"/>
                  <a:gd name="T56" fmla="*/ 65 w 202"/>
                  <a:gd name="T57" fmla="*/ 22 h 257"/>
                  <a:gd name="T58" fmla="*/ 126 w 202"/>
                  <a:gd name="T59" fmla="*/ 17 h 257"/>
                  <a:gd name="T60" fmla="*/ 135 w 202"/>
                  <a:gd name="T61" fmla="*/ 22 h 257"/>
                  <a:gd name="T62" fmla="*/ 148 w 202"/>
                  <a:gd name="T63" fmla="*/ 36 h 257"/>
                  <a:gd name="T64" fmla="*/ 153 w 202"/>
                  <a:gd name="T65" fmla="*/ 77 h 257"/>
                  <a:gd name="T66" fmla="*/ 146 w 202"/>
                  <a:gd name="T67" fmla="*/ 57 h 257"/>
                  <a:gd name="T68" fmla="*/ 103 w 202"/>
                  <a:gd name="T69" fmla="*/ 38 h 257"/>
                  <a:gd name="T70" fmla="*/ 76 w 202"/>
                  <a:gd name="T71" fmla="*/ 33 h 257"/>
                  <a:gd name="T72" fmla="*/ 52 w 202"/>
                  <a:gd name="T73" fmla="*/ 66 h 257"/>
                  <a:gd name="T74" fmla="*/ 50 w 202"/>
                  <a:gd name="T75" fmla="*/ 52 h 257"/>
                  <a:gd name="T76" fmla="*/ 54 w 202"/>
                  <a:gd name="T77" fmla="*/ 42 h 257"/>
                  <a:gd name="T78" fmla="*/ 63 w 202"/>
                  <a:gd name="T79" fmla="*/ 26 h 257"/>
                  <a:gd name="T80" fmla="*/ 92 w 202"/>
                  <a:gd name="T81" fmla="*/ 76 h 257"/>
                  <a:gd name="T82" fmla="*/ 59 w 202"/>
                  <a:gd name="T83" fmla="*/ 91 h 257"/>
                  <a:gd name="T84" fmla="*/ 58 w 202"/>
                  <a:gd name="T85" fmla="*/ 70 h 257"/>
                  <a:gd name="T86" fmla="*/ 120 w 202"/>
                  <a:gd name="T87" fmla="*/ 56 h 257"/>
                  <a:gd name="T88" fmla="*/ 142 w 202"/>
                  <a:gd name="T89" fmla="*/ 69 h 257"/>
                  <a:gd name="T90" fmla="*/ 98 w 202"/>
                  <a:gd name="T91" fmla="*/ 79 h 257"/>
                  <a:gd name="T92" fmla="*/ 111 w 202"/>
                  <a:gd name="T93" fmla="*/ 75 h 257"/>
                  <a:gd name="T94" fmla="*/ 134 w 202"/>
                  <a:gd name="T95" fmla="*/ 100 h 257"/>
                  <a:gd name="T96" fmla="*/ 151 w 202"/>
                  <a:gd name="T97" fmla="*/ 106 h 257"/>
                  <a:gd name="T98" fmla="*/ 151 w 202"/>
                  <a:gd name="T99" fmla="*/ 106 h 257"/>
                  <a:gd name="T100" fmla="*/ 41 w 202"/>
                  <a:gd name="T101" fmla="*/ 94 h 257"/>
                  <a:gd name="T102" fmla="*/ 128 w 202"/>
                  <a:gd name="T103" fmla="*/ 214 h 257"/>
                  <a:gd name="T104" fmla="*/ 91 w 202"/>
                  <a:gd name="T105" fmla="*/ 202 h 257"/>
                  <a:gd name="T106" fmla="*/ 91 w 202"/>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57">
                    <a:moveTo>
                      <a:pt x="3" y="257"/>
                    </a:moveTo>
                    <a:cubicBezTo>
                      <a:pt x="4" y="257"/>
                      <a:pt x="6" y="256"/>
                      <a:pt x="6" y="254"/>
                    </a:cubicBezTo>
                    <a:cubicBezTo>
                      <a:pt x="6" y="254"/>
                      <a:pt x="6" y="254"/>
                      <a:pt x="6" y="254"/>
                    </a:cubicBezTo>
                    <a:cubicBezTo>
                      <a:pt x="6" y="229"/>
                      <a:pt x="23" y="205"/>
                      <a:pt x="45" y="199"/>
                    </a:cubicBezTo>
                    <a:cubicBezTo>
                      <a:pt x="58" y="196"/>
                      <a:pt x="58" y="196"/>
                      <a:pt x="58" y="196"/>
                    </a:cubicBezTo>
                    <a:cubicBezTo>
                      <a:pt x="65" y="194"/>
                      <a:pt x="65" y="194"/>
                      <a:pt x="65" y="194"/>
                    </a:cubicBezTo>
                    <a:cubicBezTo>
                      <a:pt x="67" y="193"/>
                      <a:pt x="68" y="193"/>
                      <a:pt x="69" y="192"/>
                    </a:cubicBezTo>
                    <a:cubicBezTo>
                      <a:pt x="67" y="220"/>
                      <a:pt x="67" y="220"/>
                      <a:pt x="67" y="220"/>
                    </a:cubicBezTo>
                    <a:cubicBezTo>
                      <a:pt x="67" y="222"/>
                      <a:pt x="68" y="223"/>
                      <a:pt x="69" y="223"/>
                    </a:cubicBezTo>
                    <a:cubicBezTo>
                      <a:pt x="69" y="224"/>
                      <a:pt x="70" y="224"/>
                      <a:pt x="70" y="224"/>
                    </a:cubicBezTo>
                    <a:cubicBezTo>
                      <a:pt x="71" y="224"/>
                      <a:pt x="72" y="223"/>
                      <a:pt x="72" y="223"/>
                    </a:cubicBezTo>
                    <a:cubicBezTo>
                      <a:pt x="93" y="208"/>
                      <a:pt x="93" y="208"/>
                      <a:pt x="93" y="208"/>
                    </a:cubicBezTo>
                    <a:cubicBezTo>
                      <a:pt x="98" y="219"/>
                      <a:pt x="98" y="219"/>
                      <a:pt x="98" y="219"/>
                    </a:cubicBezTo>
                    <a:cubicBezTo>
                      <a:pt x="99" y="219"/>
                      <a:pt x="100" y="220"/>
                      <a:pt x="101" y="220"/>
                    </a:cubicBezTo>
                    <a:cubicBezTo>
                      <a:pt x="101" y="220"/>
                      <a:pt x="101" y="220"/>
                      <a:pt x="101" y="220"/>
                    </a:cubicBezTo>
                    <a:cubicBezTo>
                      <a:pt x="102" y="220"/>
                      <a:pt x="103" y="220"/>
                      <a:pt x="104" y="219"/>
                    </a:cubicBezTo>
                    <a:cubicBezTo>
                      <a:pt x="109" y="208"/>
                      <a:pt x="109" y="208"/>
                      <a:pt x="109" y="208"/>
                    </a:cubicBezTo>
                    <a:cubicBezTo>
                      <a:pt x="130" y="223"/>
                      <a:pt x="130" y="223"/>
                      <a:pt x="130" y="223"/>
                    </a:cubicBezTo>
                    <a:cubicBezTo>
                      <a:pt x="130" y="223"/>
                      <a:pt x="131" y="224"/>
                      <a:pt x="132" y="224"/>
                    </a:cubicBezTo>
                    <a:cubicBezTo>
                      <a:pt x="132" y="224"/>
                      <a:pt x="133" y="224"/>
                      <a:pt x="133" y="223"/>
                    </a:cubicBezTo>
                    <a:cubicBezTo>
                      <a:pt x="134" y="223"/>
                      <a:pt x="135" y="222"/>
                      <a:pt x="135" y="220"/>
                    </a:cubicBezTo>
                    <a:cubicBezTo>
                      <a:pt x="132" y="192"/>
                      <a:pt x="132" y="192"/>
                      <a:pt x="132" y="192"/>
                    </a:cubicBezTo>
                    <a:cubicBezTo>
                      <a:pt x="134" y="193"/>
                      <a:pt x="135" y="193"/>
                      <a:pt x="137" y="194"/>
                    </a:cubicBezTo>
                    <a:cubicBezTo>
                      <a:pt x="157" y="199"/>
                      <a:pt x="157" y="199"/>
                      <a:pt x="157" y="199"/>
                    </a:cubicBezTo>
                    <a:cubicBezTo>
                      <a:pt x="179" y="205"/>
                      <a:pt x="196" y="229"/>
                      <a:pt x="196" y="254"/>
                    </a:cubicBezTo>
                    <a:cubicBezTo>
                      <a:pt x="196" y="254"/>
                      <a:pt x="196" y="254"/>
                      <a:pt x="196" y="254"/>
                    </a:cubicBezTo>
                    <a:cubicBezTo>
                      <a:pt x="196" y="256"/>
                      <a:pt x="198" y="257"/>
                      <a:pt x="199" y="257"/>
                    </a:cubicBezTo>
                    <a:cubicBezTo>
                      <a:pt x="201" y="257"/>
                      <a:pt x="202" y="256"/>
                      <a:pt x="202" y="254"/>
                    </a:cubicBezTo>
                    <a:cubicBezTo>
                      <a:pt x="202" y="227"/>
                      <a:pt x="183" y="200"/>
                      <a:pt x="159" y="193"/>
                    </a:cubicBezTo>
                    <a:cubicBezTo>
                      <a:pt x="138" y="188"/>
                      <a:pt x="138" y="188"/>
                      <a:pt x="138" y="188"/>
                    </a:cubicBezTo>
                    <a:cubicBezTo>
                      <a:pt x="136" y="187"/>
                      <a:pt x="134" y="186"/>
                      <a:pt x="132" y="185"/>
                    </a:cubicBezTo>
                    <a:cubicBezTo>
                      <a:pt x="132" y="182"/>
                      <a:pt x="132" y="182"/>
                      <a:pt x="132" y="182"/>
                    </a:cubicBezTo>
                    <a:cubicBezTo>
                      <a:pt x="132" y="182"/>
                      <a:pt x="132" y="181"/>
                      <a:pt x="132" y="181"/>
                    </a:cubicBezTo>
                    <a:cubicBezTo>
                      <a:pt x="128" y="173"/>
                      <a:pt x="128" y="173"/>
                      <a:pt x="128" y="173"/>
                    </a:cubicBezTo>
                    <a:cubicBezTo>
                      <a:pt x="128" y="172"/>
                      <a:pt x="127" y="172"/>
                      <a:pt x="126" y="172"/>
                    </a:cubicBezTo>
                    <a:cubicBezTo>
                      <a:pt x="125" y="171"/>
                      <a:pt x="124" y="172"/>
                      <a:pt x="123" y="173"/>
                    </a:cubicBezTo>
                    <a:cubicBezTo>
                      <a:pt x="123" y="173"/>
                      <a:pt x="123" y="173"/>
                      <a:pt x="123" y="173"/>
                    </a:cubicBezTo>
                    <a:cubicBezTo>
                      <a:pt x="122" y="171"/>
                      <a:pt x="121" y="168"/>
                      <a:pt x="121" y="165"/>
                    </a:cubicBezTo>
                    <a:cubicBezTo>
                      <a:pt x="121" y="150"/>
                      <a:pt x="121" y="150"/>
                      <a:pt x="121" y="150"/>
                    </a:cubicBezTo>
                    <a:cubicBezTo>
                      <a:pt x="137" y="143"/>
                      <a:pt x="148" y="129"/>
                      <a:pt x="150" y="112"/>
                    </a:cubicBezTo>
                    <a:cubicBezTo>
                      <a:pt x="159" y="111"/>
                      <a:pt x="167" y="103"/>
                      <a:pt x="167" y="94"/>
                    </a:cubicBezTo>
                    <a:cubicBezTo>
                      <a:pt x="167" y="88"/>
                      <a:pt x="164" y="82"/>
                      <a:pt x="159" y="80"/>
                    </a:cubicBezTo>
                    <a:cubicBezTo>
                      <a:pt x="159" y="79"/>
                      <a:pt x="159" y="78"/>
                      <a:pt x="159" y="77"/>
                    </a:cubicBezTo>
                    <a:cubicBezTo>
                      <a:pt x="159" y="66"/>
                      <a:pt x="159" y="66"/>
                      <a:pt x="159" y="66"/>
                    </a:cubicBezTo>
                    <a:cubicBezTo>
                      <a:pt x="159" y="57"/>
                      <a:pt x="157" y="49"/>
                      <a:pt x="153" y="41"/>
                    </a:cubicBezTo>
                    <a:cubicBezTo>
                      <a:pt x="156" y="40"/>
                      <a:pt x="156" y="40"/>
                      <a:pt x="156" y="40"/>
                    </a:cubicBezTo>
                    <a:cubicBezTo>
                      <a:pt x="156" y="40"/>
                      <a:pt x="157" y="40"/>
                      <a:pt x="157" y="39"/>
                    </a:cubicBezTo>
                    <a:cubicBezTo>
                      <a:pt x="158" y="38"/>
                      <a:pt x="158" y="37"/>
                      <a:pt x="158" y="37"/>
                    </a:cubicBezTo>
                    <a:cubicBezTo>
                      <a:pt x="158" y="36"/>
                      <a:pt x="156" y="31"/>
                      <a:pt x="150" y="26"/>
                    </a:cubicBezTo>
                    <a:cubicBezTo>
                      <a:pt x="148" y="24"/>
                      <a:pt x="146" y="22"/>
                      <a:pt x="144" y="21"/>
                    </a:cubicBezTo>
                    <a:cubicBezTo>
                      <a:pt x="144" y="21"/>
                      <a:pt x="144" y="21"/>
                      <a:pt x="144" y="21"/>
                    </a:cubicBezTo>
                    <a:cubicBezTo>
                      <a:pt x="145" y="20"/>
                      <a:pt x="145" y="18"/>
                      <a:pt x="144" y="17"/>
                    </a:cubicBezTo>
                    <a:cubicBezTo>
                      <a:pt x="144" y="16"/>
                      <a:pt x="142" y="13"/>
                      <a:pt x="136" y="11"/>
                    </a:cubicBezTo>
                    <a:cubicBezTo>
                      <a:pt x="132" y="10"/>
                      <a:pt x="129" y="10"/>
                      <a:pt x="127" y="10"/>
                    </a:cubicBezTo>
                    <a:cubicBezTo>
                      <a:pt x="123" y="8"/>
                      <a:pt x="112" y="0"/>
                      <a:pt x="90" y="3"/>
                    </a:cubicBezTo>
                    <a:cubicBezTo>
                      <a:pt x="67" y="6"/>
                      <a:pt x="57" y="15"/>
                      <a:pt x="56" y="15"/>
                    </a:cubicBezTo>
                    <a:cubicBezTo>
                      <a:pt x="55" y="16"/>
                      <a:pt x="55" y="18"/>
                      <a:pt x="56" y="19"/>
                    </a:cubicBezTo>
                    <a:cubicBezTo>
                      <a:pt x="58" y="22"/>
                      <a:pt x="58" y="22"/>
                      <a:pt x="58" y="22"/>
                    </a:cubicBezTo>
                    <a:cubicBezTo>
                      <a:pt x="56" y="23"/>
                      <a:pt x="53" y="25"/>
                      <a:pt x="51" y="27"/>
                    </a:cubicBezTo>
                    <a:cubicBezTo>
                      <a:pt x="45" y="30"/>
                      <a:pt x="41" y="37"/>
                      <a:pt x="41" y="37"/>
                    </a:cubicBezTo>
                    <a:cubicBezTo>
                      <a:pt x="41" y="38"/>
                      <a:pt x="41" y="38"/>
                      <a:pt x="41" y="39"/>
                    </a:cubicBezTo>
                    <a:cubicBezTo>
                      <a:pt x="41" y="40"/>
                      <a:pt x="42" y="41"/>
                      <a:pt x="42" y="41"/>
                    </a:cubicBezTo>
                    <a:cubicBezTo>
                      <a:pt x="46" y="43"/>
                      <a:pt x="46" y="43"/>
                      <a:pt x="46" y="43"/>
                    </a:cubicBezTo>
                    <a:cubicBezTo>
                      <a:pt x="45" y="44"/>
                      <a:pt x="44" y="45"/>
                      <a:pt x="43" y="46"/>
                    </a:cubicBezTo>
                    <a:cubicBezTo>
                      <a:pt x="41" y="50"/>
                      <a:pt x="41" y="55"/>
                      <a:pt x="41" y="55"/>
                    </a:cubicBezTo>
                    <a:cubicBezTo>
                      <a:pt x="41" y="56"/>
                      <a:pt x="41" y="57"/>
                      <a:pt x="41" y="58"/>
                    </a:cubicBezTo>
                    <a:cubicBezTo>
                      <a:pt x="42" y="58"/>
                      <a:pt x="43" y="59"/>
                      <a:pt x="44" y="59"/>
                    </a:cubicBezTo>
                    <a:cubicBezTo>
                      <a:pt x="46" y="58"/>
                      <a:pt x="46" y="58"/>
                      <a:pt x="46" y="58"/>
                    </a:cubicBezTo>
                    <a:cubicBezTo>
                      <a:pt x="46" y="61"/>
                      <a:pt x="46" y="63"/>
                      <a:pt x="46" y="66"/>
                    </a:cubicBezTo>
                    <a:cubicBezTo>
                      <a:pt x="46" y="77"/>
                      <a:pt x="46" y="77"/>
                      <a:pt x="46" y="77"/>
                    </a:cubicBezTo>
                    <a:cubicBezTo>
                      <a:pt x="46" y="78"/>
                      <a:pt x="46" y="78"/>
                      <a:pt x="46" y="79"/>
                    </a:cubicBezTo>
                    <a:cubicBezTo>
                      <a:pt x="45" y="79"/>
                      <a:pt x="45" y="79"/>
                      <a:pt x="44" y="79"/>
                    </a:cubicBezTo>
                    <a:cubicBezTo>
                      <a:pt x="39" y="81"/>
                      <a:pt x="35" y="87"/>
                      <a:pt x="35" y="94"/>
                    </a:cubicBezTo>
                    <a:cubicBezTo>
                      <a:pt x="35" y="103"/>
                      <a:pt x="43" y="111"/>
                      <a:pt x="52" y="112"/>
                    </a:cubicBezTo>
                    <a:cubicBezTo>
                      <a:pt x="54" y="129"/>
                      <a:pt x="65" y="143"/>
                      <a:pt x="81" y="150"/>
                    </a:cubicBezTo>
                    <a:cubicBezTo>
                      <a:pt x="81" y="165"/>
                      <a:pt x="81" y="165"/>
                      <a:pt x="81" y="165"/>
                    </a:cubicBezTo>
                    <a:cubicBezTo>
                      <a:pt x="81" y="168"/>
                      <a:pt x="80" y="171"/>
                      <a:pt x="79" y="173"/>
                    </a:cubicBezTo>
                    <a:cubicBezTo>
                      <a:pt x="79" y="173"/>
                      <a:pt x="79" y="173"/>
                      <a:pt x="79" y="173"/>
                    </a:cubicBezTo>
                    <a:cubicBezTo>
                      <a:pt x="78" y="172"/>
                      <a:pt x="77" y="171"/>
                      <a:pt x="76" y="172"/>
                    </a:cubicBezTo>
                    <a:cubicBezTo>
                      <a:pt x="75" y="172"/>
                      <a:pt x="74" y="172"/>
                      <a:pt x="74" y="173"/>
                    </a:cubicBezTo>
                    <a:cubicBezTo>
                      <a:pt x="70" y="181"/>
                      <a:pt x="70" y="181"/>
                      <a:pt x="70" y="181"/>
                    </a:cubicBezTo>
                    <a:cubicBezTo>
                      <a:pt x="70" y="181"/>
                      <a:pt x="70" y="182"/>
                      <a:pt x="70" y="182"/>
                    </a:cubicBezTo>
                    <a:cubicBezTo>
                      <a:pt x="70" y="185"/>
                      <a:pt x="70" y="185"/>
                      <a:pt x="70" y="185"/>
                    </a:cubicBezTo>
                    <a:cubicBezTo>
                      <a:pt x="68" y="186"/>
                      <a:pt x="66" y="187"/>
                      <a:pt x="63" y="188"/>
                    </a:cubicBezTo>
                    <a:cubicBezTo>
                      <a:pt x="43" y="193"/>
                      <a:pt x="43" y="193"/>
                      <a:pt x="43" y="193"/>
                    </a:cubicBezTo>
                    <a:cubicBezTo>
                      <a:pt x="19" y="200"/>
                      <a:pt x="0" y="227"/>
                      <a:pt x="0" y="254"/>
                    </a:cubicBezTo>
                    <a:cubicBezTo>
                      <a:pt x="0" y="256"/>
                      <a:pt x="1" y="257"/>
                      <a:pt x="3" y="257"/>
                    </a:cubicBezTo>
                    <a:close/>
                    <a:moveTo>
                      <a:pt x="87" y="165"/>
                    </a:moveTo>
                    <a:cubicBezTo>
                      <a:pt x="87" y="148"/>
                      <a:pt x="87" y="148"/>
                      <a:pt x="87" y="148"/>
                    </a:cubicBezTo>
                    <a:cubicBezTo>
                      <a:pt x="87" y="147"/>
                      <a:pt x="86" y="146"/>
                      <a:pt x="85" y="145"/>
                    </a:cubicBezTo>
                    <a:cubicBezTo>
                      <a:pt x="68" y="139"/>
                      <a:pt x="57" y="123"/>
                      <a:pt x="57" y="105"/>
                    </a:cubicBezTo>
                    <a:cubicBezTo>
                      <a:pt x="57" y="101"/>
                      <a:pt x="57" y="101"/>
                      <a:pt x="57" y="101"/>
                    </a:cubicBezTo>
                    <a:cubicBezTo>
                      <a:pt x="60" y="104"/>
                      <a:pt x="64" y="106"/>
                      <a:pt x="68" y="106"/>
                    </a:cubicBezTo>
                    <a:cubicBezTo>
                      <a:pt x="83" y="106"/>
                      <a:pt x="83" y="106"/>
                      <a:pt x="83" y="106"/>
                    </a:cubicBezTo>
                    <a:cubicBezTo>
                      <a:pt x="92" y="106"/>
                      <a:pt x="98" y="99"/>
                      <a:pt x="98" y="91"/>
                    </a:cubicBezTo>
                    <a:cubicBezTo>
                      <a:pt x="98" y="85"/>
                      <a:pt x="98" y="85"/>
                      <a:pt x="98" y="85"/>
                    </a:cubicBezTo>
                    <a:cubicBezTo>
                      <a:pt x="104" y="85"/>
                      <a:pt x="104" y="85"/>
                      <a:pt x="104" y="85"/>
                    </a:cubicBezTo>
                    <a:cubicBezTo>
                      <a:pt x="104" y="91"/>
                      <a:pt x="104" y="91"/>
                      <a:pt x="104" y="91"/>
                    </a:cubicBezTo>
                    <a:cubicBezTo>
                      <a:pt x="104" y="99"/>
                      <a:pt x="110" y="106"/>
                      <a:pt x="119" y="106"/>
                    </a:cubicBezTo>
                    <a:cubicBezTo>
                      <a:pt x="134" y="106"/>
                      <a:pt x="134" y="106"/>
                      <a:pt x="134" y="106"/>
                    </a:cubicBezTo>
                    <a:cubicBezTo>
                      <a:pt x="138" y="106"/>
                      <a:pt x="142" y="104"/>
                      <a:pt x="144" y="101"/>
                    </a:cubicBezTo>
                    <a:cubicBezTo>
                      <a:pt x="144" y="105"/>
                      <a:pt x="144" y="105"/>
                      <a:pt x="144" y="105"/>
                    </a:cubicBezTo>
                    <a:cubicBezTo>
                      <a:pt x="144" y="123"/>
                      <a:pt x="134" y="139"/>
                      <a:pt x="117" y="145"/>
                    </a:cubicBezTo>
                    <a:cubicBezTo>
                      <a:pt x="116" y="146"/>
                      <a:pt x="115" y="147"/>
                      <a:pt x="115" y="148"/>
                    </a:cubicBezTo>
                    <a:cubicBezTo>
                      <a:pt x="115" y="165"/>
                      <a:pt x="115" y="165"/>
                      <a:pt x="115" y="165"/>
                    </a:cubicBezTo>
                    <a:cubicBezTo>
                      <a:pt x="115" y="170"/>
                      <a:pt x="117" y="175"/>
                      <a:pt x="119" y="179"/>
                    </a:cubicBezTo>
                    <a:cubicBezTo>
                      <a:pt x="104" y="201"/>
                      <a:pt x="104" y="201"/>
                      <a:pt x="104" y="201"/>
                    </a:cubicBezTo>
                    <a:cubicBezTo>
                      <a:pt x="104" y="202"/>
                      <a:pt x="104" y="203"/>
                      <a:pt x="104" y="204"/>
                    </a:cubicBezTo>
                    <a:cubicBezTo>
                      <a:pt x="101" y="211"/>
                      <a:pt x="101" y="211"/>
                      <a:pt x="101" y="211"/>
                    </a:cubicBezTo>
                    <a:cubicBezTo>
                      <a:pt x="98" y="204"/>
                      <a:pt x="98" y="204"/>
                      <a:pt x="98" y="204"/>
                    </a:cubicBezTo>
                    <a:cubicBezTo>
                      <a:pt x="98" y="203"/>
                      <a:pt x="98" y="202"/>
                      <a:pt x="97" y="201"/>
                    </a:cubicBezTo>
                    <a:cubicBezTo>
                      <a:pt x="83" y="179"/>
                      <a:pt x="83" y="179"/>
                      <a:pt x="83" y="179"/>
                    </a:cubicBezTo>
                    <a:cubicBezTo>
                      <a:pt x="85" y="175"/>
                      <a:pt x="87" y="170"/>
                      <a:pt x="87" y="165"/>
                    </a:cubicBezTo>
                    <a:close/>
                    <a:moveTo>
                      <a:pt x="63" y="26"/>
                    </a:moveTo>
                    <a:cubicBezTo>
                      <a:pt x="64" y="26"/>
                      <a:pt x="65" y="25"/>
                      <a:pt x="65" y="24"/>
                    </a:cubicBezTo>
                    <a:cubicBezTo>
                      <a:pt x="65" y="24"/>
                      <a:pt x="65" y="23"/>
                      <a:pt x="65" y="22"/>
                    </a:cubicBezTo>
                    <a:cubicBezTo>
                      <a:pt x="62" y="18"/>
                      <a:pt x="62" y="18"/>
                      <a:pt x="62" y="18"/>
                    </a:cubicBezTo>
                    <a:cubicBezTo>
                      <a:pt x="66" y="16"/>
                      <a:pt x="76" y="11"/>
                      <a:pt x="91" y="9"/>
                    </a:cubicBezTo>
                    <a:cubicBezTo>
                      <a:pt x="113" y="6"/>
                      <a:pt x="123" y="15"/>
                      <a:pt x="124" y="16"/>
                    </a:cubicBezTo>
                    <a:cubicBezTo>
                      <a:pt x="124" y="16"/>
                      <a:pt x="125" y="17"/>
                      <a:pt x="126" y="17"/>
                    </a:cubicBezTo>
                    <a:cubicBezTo>
                      <a:pt x="128" y="16"/>
                      <a:pt x="131" y="16"/>
                      <a:pt x="134" y="17"/>
                    </a:cubicBezTo>
                    <a:cubicBezTo>
                      <a:pt x="135" y="17"/>
                      <a:pt x="137" y="18"/>
                      <a:pt x="137" y="19"/>
                    </a:cubicBezTo>
                    <a:cubicBezTo>
                      <a:pt x="136" y="19"/>
                      <a:pt x="136" y="19"/>
                      <a:pt x="136" y="19"/>
                    </a:cubicBezTo>
                    <a:cubicBezTo>
                      <a:pt x="136" y="20"/>
                      <a:pt x="135" y="21"/>
                      <a:pt x="135" y="22"/>
                    </a:cubicBezTo>
                    <a:cubicBezTo>
                      <a:pt x="136" y="23"/>
                      <a:pt x="137" y="24"/>
                      <a:pt x="138" y="25"/>
                    </a:cubicBezTo>
                    <a:cubicBezTo>
                      <a:pt x="138" y="25"/>
                      <a:pt x="141" y="26"/>
                      <a:pt x="146" y="30"/>
                    </a:cubicBezTo>
                    <a:cubicBezTo>
                      <a:pt x="148" y="32"/>
                      <a:pt x="150" y="34"/>
                      <a:pt x="150" y="36"/>
                    </a:cubicBezTo>
                    <a:cubicBezTo>
                      <a:pt x="148" y="36"/>
                      <a:pt x="148" y="36"/>
                      <a:pt x="148" y="36"/>
                    </a:cubicBezTo>
                    <a:cubicBezTo>
                      <a:pt x="147" y="37"/>
                      <a:pt x="147" y="37"/>
                      <a:pt x="146" y="38"/>
                    </a:cubicBezTo>
                    <a:cubicBezTo>
                      <a:pt x="146" y="39"/>
                      <a:pt x="146" y="40"/>
                      <a:pt x="146" y="41"/>
                    </a:cubicBezTo>
                    <a:cubicBezTo>
                      <a:pt x="151" y="48"/>
                      <a:pt x="153" y="57"/>
                      <a:pt x="153" y="66"/>
                    </a:cubicBezTo>
                    <a:cubicBezTo>
                      <a:pt x="153" y="77"/>
                      <a:pt x="153" y="77"/>
                      <a:pt x="153" y="77"/>
                    </a:cubicBezTo>
                    <a:cubicBezTo>
                      <a:pt x="153" y="77"/>
                      <a:pt x="153" y="78"/>
                      <a:pt x="153" y="79"/>
                    </a:cubicBezTo>
                    <a:cubicBezTo>
                      <a:pt x="152" y="79"/>
                      <a:pt x="151" y="79"/>
                      <a:pt x="150" y="79"/>
                    </a:cubicBezTo>
                    <a:cubicBezTo>
                      <a:pt x="150" y="78"/>
                      <a:pt x="150" y="78"/>
                      <a:pt x="150" y="78"/>
                    </a:cubicBezTo>
                    <a:cubicBezTo>
                      <a:pt x="150" y="70"/>
                      <a:pt x="149" y="63"/>
                      <a:pt x="146" y="57"/>
                    </a:cubicBezTo>
                    <a:cubicBezTo>
                      <a:pt x="146" y="57"/>
                      <a:pt x="146" y="57"/>
                      <a:pt x="146" y="56"/>
                    </a:cubicBezTo>
                    <a:cubicBezTo>
                      <a:pt x="146" y="55"/>
                      <a:pt x="145" y="53"/>
                      <a:pt x="144" y="53"/>
                    </a:cubicBezTo>
                    <a:cubicBezTo>
                      <a:pt x="127" y="51"/>
                      <a:pt x="111" y="45"/>
                      <a:pt x="107" y="39"/>
                    </a:cubicBezTo>
                    <a:cubicBezTo>
                      <a:pt x="106" y="38"/>
                      <a:pt x="104" y="38"/>
                      <a:pt x="103" y="38"/>
                    </a:cubicBezTo>
                    <a:cubicBezTo>
                      <a:pt x="102" y="39"/>
                      <a:pt x="101" y="41"/>
                      <a:pt x="102" y="42"/>
                    </a:cubicBezTo>
                    <a:cubicBezTo>
                      <a:pt x="103" y="46"/>
                      <a:pt x="106" y="51"/>
                      <a:pt x="109" y="55"/>
                    </a:cubicBezTo>
                    <a:cubicBezTo>
                      <a:pt x="92" y="53"/>
                      <a:pt x="79" y="45"/>
                      <a:pt x="79" y="36"/>
                    </a:cubicBezTo>
                    <a:cubicBezTo>
                      <a:pt x="79" y="35"/>
                      <a:pt x="78" y="33"/>
                      <a:pt x="76" y="33"/>
                    </a:cubicBezTo>
                    <a:cubicBezTo>
                      <a:pt x="74" y="33"/>
                      <a:pt x="73" y="35"/>
                      <a:pt x="73" y="36"/>
                    </a:cubicBezTo>
                    <a:cubicBezTo>
                      <a:pt x="73" y="36"/>
                      <a:pt x="73" y="37"/>
                      <a:pt x="73" y="37"/>
                    </a:cubicBezTo>
                    <a:cubicBezTo>
                      <a:pt x="61" y="45"/>
                      <a:pt x="52" y="59"/>
                      <a:pt x="52" y="75"/>
                    </a:cubicBezTo>
                    <a:cubicBezTo>
                      <a:pt x="52" y="66"/>
                      <a:pt x="52" y="66"/>
                      <a:pt x="52" y="66"/>
                    </a:cubicBezTo>
                    <a:cubicBezTo>
                      <a:pt x="52" y="63"/>
                      <a:pt x="52" y="59"/>
                      <a:pt x="53" y="56"/>
                    </a:cubicBezTo>
                    <a:cubicBezTo>
                      <a:pt x="53" y="55"/>
                      <a:pt x="53" y="54"/>
                      <a:pt x="52" y="53"/>
                    </a:cubicBezTo>
                    <a:cubicBezTo>
                      <a:pt x="51" y="53"/>
                      <a:pt x="51" y="52"/>
                      <a:pt x="50" y="52"/>
                    </a:cubicBezTo>
                    <a:cubicBezTo>
                      <a:pt x="50" y="52"/>
                      <a:pt x="50" y="52"/>
                      <a:pt x="50" y="52"/>
                    </a:cubicBezTo>
                    <a:cubicBezTo>
                      <a:pt x="47" y="52"/>
                      <a:pt x="47" y="52"/>
                      <a:pt x="47" y="52"/>
                    </a:cubicBezTo>
                    <a:cubicBezTo>
                      <a:pt x="48" y="51"/>
                      <a:pt x="48" y="50"/>
                      <a:pt x="49" y="49"/>
                    </a:cubicBezTo>
                    <a:cubicBezTo>
                      <a:pt x="50" y="46"/>
                      <a:pt x="52" y="44"/>
                      <a:pt x="53" y="44"/>
                    </a:cubicBezTo>
                    <a:cubicBezTo>
                      <a:pt x="53" y="44"/>
                      <a:pt x="54" y="43"/>
                      <a:pt x="54" y="42"/>
                    </a:cubicBezTo>
                    <a:cubicBezTo>
                      <a:pt x="54" y="41"/>
                      <a:pt x="53" y="40"/>
                      <a:pt x="52" y="39"/>
                    </a:cubicBezTo>
                    <a:cubicBezTo>
                      <a:pt x="48" y="37"/>
                      <a:pt x="48" y="37"/>
                      <a:pt x="48" y="37"/>
                    </a:cubicBezTo>
                    <a:cubicBezTo>
                      <a:pt x="50" y="36"/>
                      <a:pt x="52" y="33"/>
                      <a:pt x="54" y="31"/>
                    </a:cubicBezTo>
                    <a:cubicBezTo>
                      <a:pt x="59" y="28"/>
                      <a:pt x="63" y="26"/>
                      <a:pt x="63" y="26"/>
                    </a:cubicBezTo>
                    <a:close/>
                    <a:moveTo>
                      <a:pt x="59" y="76"/>
                    </a:moveTo>
                    <a:cubicBezTo>
                      <a:pt x="59" y="76"/>
                      <a:pt x="60" y="75"/>
                      <a:pt x="60" y="75"/>
                    </a:cubicBezTo>
                    <a:cubicBezTo>
                      <a:pt x="91" y="75"/>
                      <a:pt x="91" y="75"/>
                      <a:pt x="91" y="75"/>
                    </a:cubicBezTo>
                    <a:cubicBezTo>
                      <a:pt x="92" y="75"/>
                      <a:pt x="92" y="76"/>
                      <a:pt x="92" y="76"/>
                    </a:cubicBezTo>
                    <a:cubicBezTo>
                      <a:pt x="92" y="91"/>
                      <a:pt x="92" y="91"/>
                      <a:pt x="92" y="91"/>
                    </a:cubicBezTo>
                    <a:cubicBezTo>
                      <a:pt x="92" y="96"/>
                      <a:pt x="88" y="100"/>
                      <a:pt x="83" y="100"/>
                    </a:cubicBezTo>
                    <a:cubicBezTo>
                      <a:pt x="68" y="100"/>
                      <a:pt x="68" y="100"/>
                      <a:pt x="68" y="100"/>
                    </a:cubicBezTo>
                    <a:cubicBezTo>
                      <a:pt x="63" y="100"/>
                      <a:pt x="59" y="96"/>
                      <a:pt x="59" y="91"/>
                    </a:cubicBezTo>
                    <a:lnTo>
                      <a:pt x="59" y="76"/>
                    </a:lnTo>
                    <a:close/>
                    <a:moveTo>
                      <a:pt x="91" y="69"/>
                    </a:moveTo>
                    <a:cubicBezTo>
                      <a:pt x="60" y="69"/>
                      <a:pt x="60" y="69"/>
                      <a:pt x="60" y="69"/>
                    </a:cubicBezTo>
                    <a:cubicBezTo>
                      <a:pt x="60" y="69"/>
                      <a:pt x="59" y="69"/>
                      <a:pt x="58" y="70"/>
                    </a:cubicBezTo>
                    <a:cubicBezTo>
                      <a:pt x="60" y="59"/>
                      <a:pt x="66" y="49"/>
                      <a:pt x="75" y="43"/>
                    </a:cubicBezTo>
                    <a:cubicBezTo>
                      <a:pt x="80" y="54"/>
                      <a:pt x="97" y="62"/>
                      <a:pt x="119" y="62"/>
                    </a:cubicBezTo>
                    <a:cubicBezTo>
                      <a:pt x="120" y="62"/>
                      <a:pt x="121" y="61"/>
                      <a:pt x="122" y="60"/>
                    </a:cubicBezTo>
                    <a:cubicBezTo>
                      <a:pt x="122" y="58"/>
                      <a:pt x="121" y="57"/>
                      <a:pt x="120" y="56"/>
                    </a:cubicBezTo>
                    <a:cubicBezTo>
                      <a:pt x="118" y="55"/>
                      <a:pt x="116" y="53"/>
                      <a:pt x="114" y="52"/>
                    </a:cubicBezTo>
                    <a:cubicBezTo>
                      <a:pt x="122" y="55"/>
                      <a:pt x="131" y="57"/>
                      <a:pt x="140" y="59"/>
                    </a:cubicBezTo>
                    <a:cubicBezTo>
                      <a:pt x="142" y="62"/>
                      <a:pt x="143" y="66"/>
                      <a:pt x="144" y="70"/>
                    </a:cubicBezTo>
                    <a:cubicBezTo>
                      <a:pt x="143" y="69"/>
                      <a:pt x="142" y="69"/>
                      <a:pt x="142" y="69"/>
                    </a:cubicBezTo>
                    <a:cubicBezTo>
                      <a:pt x="111" y="69"/>
                      <a:pt x="111" y="69"/>
                      <a:pt x="111" y="69"/>
                    </a:cubicBezTo>
                    <a:cubicBezTo>
                      <a:pt x="107" y="69"/>
                      <a:pt x="104" y="72"/>
                      <a:pt x="104" y="76"/>
                    </a:cubicBezTo>
                    <a:cubicBezTo>
                      <a:pt x="104" y="79"/>
                      <a:pt x="104" y="79"/>
                      <a:pt x="104" y="79"/>
                    </a:cubicBezTo>
                    <a:cubicBezTo>
                      <a:pt x="98" y="79"/>
                      <a:pt x="98" y="79"/>
                      <a:pt x="98" y="79"/>
                    </a:cubicBezTo>
                    <a:cubicBezTo>
                      <a:pt x="98" y="76"/>
                      <a:pt x="98" y="76"/>
                      <a:pt x="98" y="76"/>
                    </a:cubicBezTo>
                    <a:cubicBezTo>
                      <a:pt x="98" y="72"/>
                      <a:pt x="95" y="69"/>
                      <a:pt x="91" y="69"/>
                    </a:cubicBezTo>
                    <a:close/>
                    <a:moveTo>
                      <a:pt x="110" y="76"/>
                    </a:moveTo>
                    <a:cubicBezTo>
                      <a:pt x="110" y="76"/>
                      <a:pt x="110" y="75"/>
                      <a:pt x="111" y="75"/>
                    </a:cubicBezTo>
                    <a:cubicBezTo>
                      <a:pt x="142" y="75"/>
                      <a:pt x="142" y="75"/>
                      <a:pt x="142" y="75"/>
                    </a:cubicBezTo>
                    <a:cubicBezTo>
                      <a:pt x="142" y="75"/>
                      <a:pt x="143" y="76"/>
                      <a:pt x="143" y="76"/>
                    </a:cubicBezTo>
                    <a:cubicBezTo>
                      <a:pt x="143" y="91"/>
                      <a:pt x="143" y="91"/>
                      <a:pt x="143" y="91"/>
                    </a:cubicBezTo>
                    <a:cubicBezTo>
                      <a:pt x="143" y="96"/>
                      <a:pt x="138" y="100"/>
                      <a:pt x="134" y="100"/>
                    </a:cubicBezTo>
                    <a:cubicBezTo>
                      <a:pt x="119" y="100"/>
                      <a:pt x="119" y="100"/>
                      <a:pt x="119" y="100"/>
                    </a:cubicBezTo>
                    <a:cubicBezTo>
                      <a:pt x="114" y="100"/>
                      <a:pt x="110" y="96"/>
                      <a:pt x="110" y="91"/>
                    </a:cubicBezTo>
                    <a:lnTo>
                      <a:pt x="110" y="76"/>
                    </a:lnTo>
                    <a:close/>
                    <a:moveTo>
                      <a:pt x="151" y="106"/>
                    </a:moveTo>
                    <a:cubicBezTo>
                      <a:pt x="151" y="86"/>
                      <a:pt x="151" y="86"/>
                      <a:pt x="151" y="86"/>
                    </a:cubicBezTo>
                    <a:cubicBezTo>
                      <a:pt x="153" y="84"/>
                      <a:pt x="154" y="84"/>
                      <a:pt x="156" y="85"/>
                    </a:cubicBezTo>
                    <a:cubicBezTo>
                      <a:pt x="159" y="86"/>
                      <a:pt x="161" y="90"/>
                      <a:pt x="161" y="94"/>
                    </a:cubicBezTo>
                    <a:cubicBezTo>
                      <a:pt x="161" y="99"/>
                      <a:pt x="157" y="104"/>
                      <a:pt x="151" y="106"/>
                    </a:cubicBezTo>
                    <a:close/>
                    <a:moveTo>
                      <a:pt x="48" y="84"/>
                    </a:moveTo>
                    <a:cubicBezTo>
                      <a:pt x="49" y="84"/>
                      <a:pt x="50" y="85"/>
                      <a:pt x="51" y="86"/>
                    </a:cubicBezTo>
                    <a:cubicBezTo>
                      <a:pt x="51" y="106"/>
                      <a:pt x="51" y="106"/>
                      <a:pt x="51" y="106"/>
                    </a:cubicBezTo>
                    <a:cubicBezTo>
                      <a:pt x="45" y="104"/>
                      <a:pt x="41" y="99"/>
                      <a:pt x="41" y="94"/>
                    </a:cubicBezTo>
                    <a:cubicBezTo>
                      <a:pt x="41" y="90"/>
                      <a:pt x="44" y="86"/>
                      <a:pt x="46" y="85"/>
                    </a:cubicBezTo>
                    <a:cubicBezTo>
                      <a:pt x="47" y="85"/>
                      <a:pt x="48" y="84"/>
                      <a:pt x="48" y="84"/>
                    </a:cubicBezTo>
                    <a:close/>
                    <a:moveTo>
                      <a:pt x="126" y="183"/>
                    </a:moveTo>
                    <a:cubicBezTo>
                      <a:pt x="128" y="214"/>
                      <a:pt x="128" y="214"/>
                      <a:pt x="128" y="214"/>
                    </a:cubicBezTo>
                    <a:cubicBezTo>
                      <a:pt x="111" y="202"/>
                      <a:pt x="111" y="202"/>
                      <a:pt x="111" y="202"/>
                    </a:cubicBezTo>
                    <a:cubicBezTo>
                      <a:pt x="125" y="181"/>
                      <a:pt x="125" y="181"/>
                      <a:pt x="125" y="181"/>
                    </a:cubicBezTo>
                    <a:lnTo>
                      <a:pt x="126" y="183"/>
                    </a:lnTo>
                    <a:close/>
                    <a:moveTo>
                      <a:pt x="91" y="202"/>
                    </a:moveTo>
                    <a:cubicBezTo>
                      <a:pt x="74" y="214"/>
                      <a:pt x="74" y="214"/>
                      <a:pt x="74" y="214"/>
                    </a:cubicBezTo>
                    <a:cubicBezTo>
                      <a:pt x="76" y="183"/>
                      <a:pt x="76" y="183"/>
                      <a:pt x="76" y="183"/>
                    </a:cubicBezTo>
                    <a:cubicBezTo>
                      <a:pt x="77" y="181"/>
                      <a:pt x="77" y="181"/>
                      <a:pt x="77" y="181"/>
                    </a:cubicBezTo>
                    <a:lnTo>
                      <a:pt x="9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10" name="Oval 154"/>
              <p:cNvSpPr>
                <a:spLocks noChangeArrowheads="1"/>
              </p:cNvSpPr>
              <p:nvPr/>
            </p:nvSpPr>
            <p:spPr bwMode="auto">
              <a:xfrm>
                <a:off x="23662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11" name="Oval 155"/>
              <p:cNvSpPr>
                <a:spLocks noChangeArrowheads="1"/>
              </p:cNvSpPr>
              <p:nvPr/>
            </p:nvSpPr>
            <p:spPr bwMode="auto">
              <a:xfrm>
                <a:off x="33104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12" name="Freeform 156"/>
              <p:cNvSpPr>
                <a:spLocks/>
              </p:cNvSpPr>
              <p:nvPr/>
            </p:nvSpPr>
            <p:spPr bwMode="auto">
              <a:xfrm>
                <a:off x="250118" y="2053624"/>
                <a:ext cx="98914" cy="33722"/>
              </a:xfrm>
              <a:custGeom>
                <a:avLst/>
                <a:gdLst>
                  <a:gd name="T0" fmla="*/ 19 w 38"/>
                  <a:gd name="T1" fmla="*/ 13 h 13"/>
                  <a:gd name="T2" fmla="*/ 19 w 38"/>
                  <a:gd name="T3" fmla="*/ 13 h 13"/>
                  <a:gd name="T4" fmla="*/ 37 w 38"/>
                  <a:gd name="T5" fmla="*/ 6 h 13"/>
                  <a:gd name="T6" fmla="*/ 37 w 38"/>
                  <a:gd name="T7" fmla="*/ 1 h 13"/>
                  <a:gd name="T8" fmla="*/ 32 w 38"/>
                  <a:gd name="T9" fmla="*/ 2 h 13"/>
                  <a:gd name="T10" fmla="*/ 19 w 38"/>
                  <a:gd name="T11" fmla="*/ 7 h 13"/>
                  <a:gd name="T12" fmla="*/ 19 w 38"/>
                  <a:gd name="T13" fmla="*/ 7 h 13"/>
                  <a:gd name="T14" fmla="*/ 6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6" y="13"/>
                      <a:pt x="32" y="10"/>
                      <a:pt x="37" y="6"/>
                    </a:cubicBezTo>
                    <a:cubicBezTo>
                      <a:pt x="38" y="5"/>
                      <a:pt x="38" y="3"/>
                      <a:pt x="37" y="1"/>
                    </a:cubicBezTo>
                    <a:cubicBezTo>
                      <a:pt x="35" y="0"/>
                      <a:pt x="34" y="0"/>
                      <a:pt x="32" y="2"/>
                    </a:cubicBezTo>
                    <a:cubicBezTo>
                      <a:pt x="29" y="5"/>
                      <a:pt x="24" y="7"/>
                      <a:pt x="19" y="7"/>
                    </a:cubicBezTo>
                    <a:cubicBezTo>
                      <a:pt x="19" y="7"/>
                      <a:pt x="19" y="7"/>
                      <a:pt x="19" y="7"/>
                    </a:cubicBezTo>
                    <a:cubicBezTo>
                      <a:pt x="14" y="7"/>
                      <a:pt x="9" y="5"/>
                      <a:pt x="6"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grpSp>
      <p:sp>
        <p:nvSpPr>
          <p:cNvPr id="113" name="テキスト ボックス 112"/>
          <p:cNvSpPr txBox="1"/>
          <p:nvPr/>
        </p:nvSpPr>
        <p:spPr>
          <a:xfrm>
            <a:off x="738334" y="1742102"/>
            <a:ext cx="1728000" cy="288000"/>
          </a:xfrm>
          <a:prstGeom prst="rect">
            <a:avLst/>
          </a:prstGeom>
          <a:noFill/>
        </p:spPr>
        <p:txBody>
          <a:bodyPr wrap="none" lIns="0" tIns="0" rIns="0" bIns="0" rtlCol="0" anchor="ctr" anchorCtr="0">
            <a:noAutofit/>
          </a:bodyPr>
          <a:lstStyle/>
          <a:p>
            <a:pPr algn="ctr"/>
            <a:r>
              <a:rPr lang="ja-JP" altLang="en-US" b="1" spc="-80" dirty="0">
                <a:solidFill>
                  <a:srgbClr val="0064D2">
                    <a:lumMod val="60000"/>
                    <a:lumOff val="40000"/>
                  </a:srgbClr>
                </a:solidFill>
                <a:latin typeface="東芝 Pゴシック" panose="020B0500000000000000" pitchFamily="50" charset="-128"/>
                <a:ea typeface="東芝 Pゴシック" panose="020B0500000000000000" pitchFamily="50" charset="-128"/>
              </a:rPr>
              <a:t>トラステッドコミッター</a:t>
            </a:r>
          </a:p>
        </p:txBody>
      </p:sp>
      <p:sp>
        <p:nvSpPr>
          <p:cNvPr id="158" name="下矢印 157"/>
          <p:cNvSpPr/>
          <p:nvPr/>
        </p:nvSpPr>
        <p:spPr>
          <a:xfrm>
            <a:off x="7725683" y="5240273"/>
            <a:ext cx="936000" cy="324000"/>
          </a:xfrm>
          <a:prstGeom prst="downArrow">
            <a:avLst>
              <a:gd name="adj1" fmla="val 59330"/>
              <a:gd name="adj2" fmla="val 5218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161" name="下矢印 160"/>
          <p:cNvSpPr/>
          <p:nvPr/>
        </p:nvSpPr>
        <p:spPr>
          <a:xfrm>
            <a:off x="3526109" y="5240273"/>
            <a:ext cx="936000" cy="324000"/>
          </a:xfrm>
          <a:prstGeom prst="downArrow">
            <a:avLst>
              <a:gd name="adj1" fmla="val 59330"/>
              <a:gd name="adj2" fmla="val 5218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37" name="テキスト ボックス 36"/>
          <p:cNvSpPr txBox="1"/>
          <p:nvPr/>
        </p:nvSpPr>
        <p:spPr>
          <a:xfrm>
            <a:off x="6456683" y="3996473"/>
            <a:ext cx="3492000" cy="252000"/>
          </a:xfrm>
          <a:prstGeom prst="rect">
            <a:avLst/>
          </a:prstGeom>
          <a:noFill/>
        </p:spPr>
        <p:txBody>
          <a:bodyPr wrap="none" lIns="0" tIns="0" rIns="0" bIns="0" rtlCol="0" anchor="ctr" anchorCtr="0">
            <a:noAutofit/>
          </a:bodyPr>
          <a:lstStyle/>
          <a:p>
            <a:pPr algn="ctr"/>
            <a:r>
              <a:rPr lang="ja-JP" altLang="en-US" dirty="0">
                <a:solidFill>
                  <a:schemeClr val="accent4"/>
                </a:solidFill>
                <a:latin typeface="東芝 Pゴシック" panose="020B0500000000000000" pitchFamily="50" charset="-128"/>
                <a:ea typeface="東芝 Pゴシック" panose="020B0500000000000000" pitchFamily="50" charset="-128"/>
              </a:rPr>
              <a:t>同僚や新しいチームに参加を推奨する</a:t>
            </a:r>
          </a:p>
        </p:txBody>
      </p:sp>
      <p:sp>
        <p:nvSpPr>
          <p:cNvPr id="38" name="テキスト ボックス 37"/>
          <p:cNvSpPr txBox="1"/>
          <p:nvPr/>
        </p:nvSpPr>
        <p:spPr>
          <a:xfrm>
            <a:off x="6600683" y="3339107"/>
            <a:ext cx="3204000" cy="252000"/>
          </a:xfrm>
          <a:prstGeom prst="rect">
            <a:avLst/>
          </a:prstGeom>
          <a:noFill/>
        </p:spPr>
        <p:txBody>
          <a:bodyPr wrap="none" lIns="0" tIns="0" rIns="0" bIns="0" rtlCol="0" anchor="ctr" anchorCtr="0">
            <a:noAutofit/>
          </a:bodyPr>
          <a:lstStyle/>
          <a:p>
            <a:pPr algn="ctr">
              <a:lnSpc>
                <a:spcPts val="1800"/>
              </a:lnSpc>
            </a:pPr>
            <a:r>
              <a:rPr lang="ja-JP" altLang="en-US" dirty="0">
                <a:solidFill>
                  <a:schemeClr val="accent4"/>
                </a:solidFill>
                <a:latin typeface="東芝 Pゴシック" panose="020B0500000000000000" pitchFamily="50" charset="-128"/>
                <a:ea typeface="東芝 Pゴシック" panose="020B0500000000000000" pitchFamily="50" charset="-128"/>
              </a:rPr>
              <a:t>プロジェクト全体をより理解できる</a:t>
            </a:r>
            <a:endParaRPr lang="en-US" altLang="ja-JP" dirty="0">
              <a:solidFill>
                <a:schemeClr val="accent4"/>
              </a:solidFill>
              <a:latin typeface="東芝 Pゴシック" panose="020B0500000000000000" pitchFamily="50" charset="-128"/>
              <a:ea typeface="東芝 Pゴシック" panose="020B0500000000000000" pitchFamily="50" charset="-128"/>
            </a:endParaRPr>
          </a:p>
        </p:txBody>
      </p:sp>
      <p:sp>
        <p:nvSpPr>
          <p:cNvPr id="39" name="テキスト ボックス 38">
            <a:extLst>
              <a:ext uri="{FF2B5EF4-FFF2-40B4-BE49-F238E27FC236}">
                <a16:creationId xmlns:a16="http://schemas.microsoft.com/office/drawing/2014/main" id="{BEC19255-0C1A-46E4-9919-48E5BB29BF33}"/>
              </a:ext>
            </a:extLst>
          </p:cNvPr>
          <p:cNvSpPr txBox="1"/>
          <p:nvPr/>
        </p:nvSpPr>
        <p:spPr>
          <a:xfrm>
            <a:off x="2248109" y="3996473"/>
            <a:ext cx="3492000" cy="252000"/>
          </a:xfrm>
          <a:prstGeom prst="rect">
            <a:avLst/>
          </a:prstGeom>
          <a:noFill/>
        </p:spPr>
        <p:txBody>
          <a:bodyPr wrap="none" lIns="0" tIns="0" rIns="0" bIns="0" rtlCol="0" anchor="ctr" anchorCtr="0">
            <a:noAutofit/>
          </a:bodyPr>
          <a:lstStyle/>
          <a:p>
            <a:pPr algn="ctr">
              <a:lnSpc>
                <a:spcPts val="1800"/>
              </a:lnSpc>
            </a:pPr>
            <a:r>
              <a:rPr lang="ja-JP" altLang="en-US" spc="-80" dirty="0">
                <a:solidFill>
                  <a:schemeClr val="accent1">
                    <a:lumMod val="75000"/>
                  </a:schemeClr>
                </a:solidFill>
                <a:latin typeface="東芝 Pゴシック" panose="020B0500000000000000" pitchFamily="50" charset="-128"/>
                <a:ea typeface="東芝 Pゴシック" panose="020B0500000000000000" pitchFamily="50" charset="-128"/>
              </a:rPr>
              <a:t>ホストチームの負担が軽減するようになる</a:t>
            </a:r>
          </a:p>
        </p:txBody>
      </p:sp>
      <p:sp>
        <p:nvSpPr>
          <p:cNvPr id="40" name="テキスト ボックス 39">
            <a:extLst>
              <a:ext uri="{FF2B5EF4-FFF2-40B4-BE49-F238E27FC236}">
                <a16:creationId xmlns:a16="http://schemas.microsoft.com/office/drawing/2014/main" id="{F10022FD-C4D3-4C52-96C1-94427D6DBE5A}"/>
              </a:ext>
            </a:extLst>
          </p:cNvPr>
          <p:cNvSpPr txBox="1"/>
          <p:nvPr/>
        </p:nvSpPr>
        <p:spPr>
          <a:xfrm>
            <a:off x="2284109" y="3339107"/>
            <a:ext cx="3420000" cy="252000"/>
          </a:xfrm>
          <a:prstGeom prst="rect">
            <a:avLst/>
          </a:prstGeom>
          <a:noFill/>
        </p:spPr>
        <p:txBody>
          <a:bodyPr wrap="none" lIns="0" tIns="0" rIns="0" bIns="0" rtlCol="0" anchor="ctr" anchorCtr="0">
            <a:noAutofit/>
          </a:bodyPr>
          <a:lstStyle/>
          <a:p>
            <a:pPr algn="ctr">
              <a:lnSpc>
                <a:spcPts val="1800"/>
              </a:lnSpc>
            </a:pPr>
            <a:r>
              <a:rPr lang="ja-JP" altLang="en-US" dirty="0">
                <a:solidFill>
                  <a:schemeClr val="accent1">
                    <a:lumMod val="75000"/>
                  </a:schemeClr>
                </a:solidFill>
                <a:latin typeface="東芝 Pゴシック" panose="020B0500000000000000" pitchFamily="50" charset="-128"/>
                <a:ea typeface="東芝 Pゴシック" panose="020B0500000000000000" pitchFamily="50" charset="-128"/>
              </a:rPr>
              <a:t>プロジェクトを理解している人が増える</a:t>
            </a:r>
            <a:endParaRPr lang="en-US" altLang="ja-JP"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sp>
        <p:nvSpPr>
          <p:cNvPr id="41" name="下矢印 40"/>
          <p:cNvSpPr/>
          <p:nvPr/>
        </p:nvSpPr>
        <p:spPr>
          <a:xfrm>
            <a:off x="3526109" y="2653219"/>
            <a:ext cx="936000" cy="646322"/>
          </a:xfrm>
          <a:prstGeom prst="downArrow">
            <a:avLst>
              <a:gd name="adj1" fmla="val 59330"/>
              <a:gd name="adj2" fmla="val 2546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2" name="下矢印 41"/>
          <p:cNvSpPr/>
          <p:nvPr/>
        </p:nvSpPr>
        <p:spPr>
          <a:xfrm>
            <a:off x="3526109" y="3643209"/>
            <a:ext cx="936000" cy="324000"/>
          </a:xfrm>
          <a:prstGeom prst="downArrow">
            <a:avLst>
              <a:gd name="adj1" fmla="val 59330"/>
              <a:gd name="adj2" fmla="val 5218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3" name="下矢印 42"/>
          <p:cNvSpPr/>
          <p:nvPr/>
        </p:nvSpPr>
        <p:spPr>
          <a:xfrm>
            <a:off x="3526109" y="4310876"/>
            <a:ext cx="936000" cy="324000"/>
          </a:xfrm>
          <a:prstGeom prst="downArrow">
            <a:avLst>
              <a:gd name="adj1" fmla="val 59330"/>
              <a:gd name="adj2" fmla="val 5218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Tree>
    <p:extLst>
      <p:ext uri="{BB962C8B-B14F-4D97-AF65-F5344CB8AC3E}">
        <p14:creationId xmlns:p14="http://schemas.microsoft.com/office/powerpoint/2010/main" val="319056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1-</a:t>
            </a:r>
            <a:r>
              <a:rPr lang="en-US" altLang="ja-JP" sz="2800" dirty="0">
                <a:latin typeface="東芝 Pゴシック" panose="020B0500000000000000" pitchFamily="50" charset="-128"/>
                <a:ea typeface="東芝 Pゴシック" panose="020B0500000000000000" pitchFamily="50" charset="-128"/>
              </a:rPr>
              <a:t>4</a:t>
            </a:r>
            <a:r>
              <a:rPr lang="ja-JP" altLang="en-US" sz="2800" dirty="0">
                <a:latin typeface="東芝 Pゴシック" panose="020B0500000000000000" pitchFamily="50" charset="-128"/>
                <a:ea typeface="東芝 Pゴシック" panose="020B0500000000000000" pitchFamily="50" charset="-128"/>
              </a:rPr>
              <a:t>　</a:t>
            </a:r>
            <a:r>
              <a:rPr lang="ja-JP" altLang="ja-JP" sz="3200" dirty="0">
                <a:latin typeface="Toshiba Sans" panose="020B0503030403020204" pitchFamily="34" charset="0"/>
                <a:ea typeface="東芝 Pゴシック" panose="020B0500000000000000" pitchFamily="50" charset="-128"/>
              </a:rPr>
              <a:t>InnerSource</a:t>
            </a:r>
            <a:r>
              <a:rPr lang="en-US" altLang="ja-JP" sz="2800" dirty="0">
                <a:latin typeface="東芝 Pゴシック" panose="020B0500000000000000" pitchFamily="50" charset="-128"/>
                <a:ea typeface="東芝 Pゴシック" panose="020B0500000000000000" pitchFamily="50" charset="-128"/>
              </a:rPr>
              <a:t> </a:t>
            </a:r>
            <a:r>
              <a:rPr lang="ja-JP" altLang="en-US" sz="2800" dirty="0" err="1">
                <a:latin typeface="東芝 Pゴシック" panose="020B0500000000000000" pitchFamily="50" charset="-128"/>
                <a:ea typeface="東芝 Pゴシック" panose="020B0500000000000000" pitchFamily="50" charset="-128"/>
              </a:rPr>
              <a:t>での</a:t>
            </a:r>
            <a:r>
              <a:rPr lang="ja-JP" altLang="en-US" sz="2800" dirty="0">
                <a:latin typeface="東芝 Pゴシック" panose="020B0500000000000000" pitchFamily="50" charset="-128"/>
                <a:ea typeface="東芝 Pゴシック" panose="020B0500000000000000" pitchFamily="50" charset="-128"/>
              </a:rPr>
              <a:t>役割と心構え</a:t>
            </a:r>
          </a:p>
        </p:txBody>
      </p:sp>
      <p:sp>
        <p:nvSpPr>
          <p:cNvPr id="6" name="正方形/長方形 5"/>
          <p:cNvSpPr/>
          <p:nvPr/>
        </p:nvSpPr>
        <p:spPr>
          <a:xfrm>
            <a:off x="468087" y="1259635"/>
            <a:ext cx="11255828" cy="4680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3" name="Freeform 67"/>
          <p:cNvSpPr>
            <a:spLocks noEditPoints="1"/>
          </p:cNvSpPr>
          <p:nvPr/>
        </p:nvSpPr>
        <p:spPr bwMode="auto">
          <a:xfrm>
            <a:off x="4553433" y="3066363"/>
            <a:ext cx="3085136" cy="2880747"/>
          </a:xfrm>
          <a:custGeom>
            <a:avLst/>
            <a:gdLst>
              <a:gd name="T0" fmla="*/ 158 w 317"/>
              <a:gd name="T1" fmla="*/ 0 h 296"/>
              <a:gd name="T2" fmla="*/ 158 w 317"/>
              <a:gd name="T3" fmla="*/ 0 h 296"/>
              <a:gd name="T4" fmla="*/ 158 w 317"/>
              <a:gd name="T5" fmla="*/ 0 h 296"/>
              <a:gd name="T6" fmla="*/ 0 w 317"/>
              <a:gd name="T7" fmla="*/ 159 h 296"/>
              <a:gd name="T8" fmla="*/ 32 w 317"/>
              <a:gd name="T9" fmla="*/ 159 h 296"/>
              <a:gd name="T10" fmla="*/ 64 w 317"/>
              <a:gd name="T11" fmla="*/ 159 h 296"/>
              <a:gd name="T12" fmla="*/ 64 w 317"/>
              <a:gd name="T13" fmla="*/ 296 h 296"/>
              <a:gd name="T14" fmla="*/ 253 w 317"/>
              <a:gd name="T15" fmla="*/ 296 h 296"/>
              <a:gd name="T16" fmla="*/ 253 w 317"/>
              <a:gd name="T17" fmla="*/ 159 h 296"/>
              <a:gd name="T18" fmla="*/ 317 w 317"/>
              <a:gd name="T19" fmla="*/ 159 h 296"/>
              <a:gd name="T20" fmla="*/ 158 w 317"/>
              <a:gd name="T21" fmla="*/ 0 h 296"/>
              <a:gd name="T22" fmla="*/ 158 w 317"/>
              <a:gd name="T23" fmla="*/ 0 h 296"/>
              <a:gd name="T24" fmla="*/ 143 w 317"/>
              <a:gd name="T25" fmla="*/ 243 h 296"/>
              <a:gd name="T26" fmla="*/ 111 w 317"/>
              <a:gd name="T27" fmla="*/ 243 h 296"/>
              <a:gd name="T28" fmla="*/ 111 w 317"/>
              <a:gd name="T29" fmla="*/ 211 h 296"/>
              <a:gd name="T30" fmla="*/ 143 w 317"/>
              <a:gd name="T31" fmla="*/ 211 h 296"/>
              <a:gd name="T32" fmla="*/ 143 w 317"/>
              <a:gd name="T33" fmla="*/ 243 h 296"/>
              <a:gd name="T34" fmla="*/ 143 w 317"/>
              <a:gd name="T35" fmla="*/ 180 h 296"/>
              <a:gd name="T36" fmla="*/ 111 w 317"/>
              <a:gd name="T37" fmla="*/ 180 h 296"/>
              <a:gd name="T38" fmla="*/ 111 w 317"/>
              <a:gd name="T39" fmla="*/ 148 h 296"/>
              <a:gd name="T40" fmla="*/ 143 w 317"/>
              <a:gd name="T41" fmla="*/ 148 h 296"/>
              <a:gd name="T42" fmla="*/ 143 w 317"/>
              <a:gd name="T43" fmla="*/ 180 h 296"/>
              <a:gd name="T44" fmla="*/ 206 w 317"/>
              <a:gd name="T45" fmla="*/ 243 h 296"/>
              <a:gd name="T46" fmla="*/ 174 w 317"/>
              <a:gd name="T47" fmla="*/ 243 h 296"/>
              <a:gd name="T48" fmla="*/ 174 w 317"/>
              <a:gd name="T49" fmla="*/ 211 h 296"/>
              <a:gd name="T50" fmla="*/ 206 w 317"/>
              <a:gd name="T51" fmla="*/ 211 h 296"/>
              <a:gd name="T52" fmla="*/ 206 w 317"/>
              <a:gd name="T53" fmla="*/ 243 h 296"/>
              <a:gd name="T54" fmla="*/ 206 w 317"/>
              <a:gd name="T55" fmla="*/ 180 h 296"/>
              <a:gd name="T56" fmla="*/ 174 w 317"/>
              <a:gd name="T57" fmla="*/ 180 h 296"/>
              <a:gd name="T58" fmla="*/ 174 w 317"/>
              <a:gd name="T59" fmla="*/ 148 h 296"/>
              <a:gd name="T60" fmla="*/ 206 w 317"/>
              <a:gd name="T61" fmla="*/ 148 h 296"/>
              <a:gd name="T62" fmla="*/ 206 w 317"/>
              <a:gd name="T63" fmla="*/ 18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96">
                <a:moveTo>
                  <a:pt x="158" y="0"/>
                </a:moveTo>
                <a:lnTo>
                  <a:pt x="158" y="0"/>
                </a:lnTo>
                <a:lnTo>
                  <a:pt x="158" y="0"/>
                </a:lnTo>
                <a:lnTo>
                  <a:pt x="0" y="159"/>
                </a:lnTo>
                <a:lnTo>
                  <a:pt x="32" y="159"/>
                </a:lnTo>
                <a:lnTo>
                  <a:pt x="64" y="159"/>
                </a:lnTo>
                <a:lnTo>
                  <a:pt x="64" y="296"/>
                </a:lnTo>
                <a:lnTo>
                  <a:pt x="253" y="296"/>
                </a:lnTo>
                <a:lnTo>
                  <a:pt x="253" y="159"/>
                </a:lnTo>
                <a:lnTo>
                  <a:pt x="317" y="159"/>
                </a:lnTo>
                <a:lnTo>
                  <a:pt x="158" y="0"/>
                </a:lnTo>
                <a:lnTo>
                  <a:pt x="158" y="0"/>
                </a:lnTo>
                <a:close/>
                <a:moveTo>
                  <a:pt x="143" y="243"/>
                </a:moveTo>
                <a:lnTo>
                  <a:pt x="111" y="243"/>
                </a:lnTo>
                <a:lnTo>
                  <a:pt x="111" y="211"/>
                </a:lnTo>
                <a:lnTo>
                  <a:pt x="143" y="211"/>
                </a:lnTo>
                <a:lnTo>
                  <a:pt x="143" y="243"/>
                </a:lnTo>
                <a:close/>
                <a:moveTo>
                  <a:pt x="143" y="180"/>
                </a:moveTo>
                <a:lnTo>
                  <a:pt x="111" y="180"/>
                </a:lnTo>
                <a:lnTo>
                  <a:pt x="111" y="148"/>
                </a:lnTo>
                <a:lnTo>
                  <a:pt x="143" y="148"/>
                </a:lnTo>
                <a:lnTo>
                  <a:pt x="143" y="180"/>
                </a:lnTo>
                <a:close/>
                <a:moveTo>
                  <a:pt x="206" y="243"/>
                </a:moveTo>
                <a:lnTo>
                  <a:pt x="174" y="243"/>
                </a:lnTo>
                <a:lnTo>
                  <a:pt x="174" y="211"/>
                </a:lnTo>
                <a:lnTo>
                  <a:pt x="206" y="211"/>
                </a:lnTo>
                <a:lnTo>
                  <a:pt x="206" y="243"/>
                </a:lnTo>
                <a:close/>
                <a:moveTo>
                  <a:pt x="206" y="180"/>
                </a:moveTo>
                <a:lnTo>
                  <a:pt x="174" y="180"/>
                </a:lnTo>
                <a:lnTo>
                  <a:pt x="174" y="148"/>
                </a:lnTo>
                <a:lnTo>
                  <a:pt x="206" y="148"/>
                </a:lnTo>
                <a:lnTo>
                  <a:pt x="206" y="18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nvGrpSpPr>
          <p:cNvPr id="25" name="グループ化 24"/>
          <p:cNvGrpSpPr/>
          <p:nvPr/>
        </p:nvGrpSpPr>
        <p:grpSpPr>
          <a:xfrm>
            <a:off x="3333347" y="2373404"/>
            <a:ext cx="4392000" cy="1329921"/>
            <a:chOff x="2521999" y="4114528"/>
            <a:chExt cx="4392000" cy="1329921"/>
          </a:xfrm>
          <a:effectLst>
            <a:outerShdw blurRad="50800" dist="50800" dir="2700000" algn="tl" rotWithShape="0">
              <a:prstClr val="black">
                <a:alpha val="50000"/>
              </a:prstClr>
            </a:outerShdw>
          </a:effectLst>
        </p:grpSpPr>
        <p:sp>
          <p:nvSpPr>
            <p:cNvPr id="7" name="二等辺三角形 6"/>
            <p:cNvSpPr/>
            <p:nvPr/>
          </p:nvSpPr>
          <p:spPr>
            <a:xfrm rot="19320000" flipH="1" flipV="1">
              <a:off x="4573751" y="4248855"/>
              <a:ext cx="300849" cy="119559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5" name="角丸四角形 4"/>
            <p:cNvSpPr/>
            <p:nvPr/>
          </p:nvSpPr>
          <p:spPr>
            <a:xfrm>
              <a:off x="2521999" y="4114528"/>
              <a:ext cx="4392000" cy="57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2400" b="1" dirty="0">
                  <a:solidFill>
                    <a:srgbClr val="FFFFFF"/>
                  </a:solidFill>
                  <a:effectLst>
                    <a:outerShdw blurRad="38100" dist="38100" dir="2700000" algn="tl">
                      <a:srgbClr val="000000">
                        <a:alpha val="43137"/>
                      </a:srgbClr>
                    </a:outerShdw>
                  </a:effectLst>
                  <a:latin typeface="東芝 Pゴシック" panose="020B0500000000000000" pitchFamily="50" charset="-128"/>
                  <a:ea typeface="東芝 Pゴシック" panose="020B0500000000000000" pitchFamily="50" charset="-128"/>
                </a:rPr>
                <a:t>自宅にお客様を招くような・・・</a:t>
              </a:r>
            </a:p>
          </p:txBody>
        </p:sp>
      </p:grpSp>
      <p:grpSp>
        <p:nvGrpSpPr>
          <p:cNvPr id="2" name="グループ化 1"/>
          <p:cNvGrpSpPr/>
          <p:nvPr/>
        </p:nvGrpSpPr>
        <p:grpSpPr>
          <a:xfrm>
            <a:off x="9812075" y="1449056"/>
            <a:ext cx="1620000" cy="2014376"/>
            <a:chOff x="10049484" y="2633873"/>
            <a:chExt cx="1620000" cy="2014376"/>
          </a:xfrm>
        </p:grpSpPr>
        <p:sp>
          <p:nvSpPr>
            <p:cNvPr id="30" name="楕円 36"/>
            <p:cNvSpPr>
              <a:spLocks noChangeAspect="1"/>
            </p:cNvSpPr>
            <p:nvPr/>
          </p:nvSpPr>
          <p:spPr>
            <a:xfrm>
              <a:off x="10049484" y="3028249"/>
              <a:ext cx="1620000" cy="1620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ts val="3800"/>
                </a:lnSpc>
              </a:pPr>
              <a:r>
                <a:rPr lang="ja-JP" altLang="en-US" sz="2800" dirty="0">
                  <a:solidFill>
                    <a:srgbClr val="FFFFFF"/>
                  </a:solidFill>
                  <a:latin typeface="東芝 Pゴシック" panose="020B0500000000000000" pitchFamily="50" charset="-128"/>
                  <a:ea typeface="東芝 Pゴシック" panose="020B0500000000000000" pitchFamily="50" charset="-128"/>
                </a:rPr>
                <a:t>チーム</a:t>
              </a:r>
              <a:endParaRPr lang="en-US" altLang="ja-JP" sz="2800" dirty="0">
                <a:solidFill>
                  <a:srgbClr val="FFFFFF"/>
                </a:solidFill>
                <a:latin typeface="東芝 Pゴシック" panose="020B0500000000000000" pitchFamily="50" charset="-128"/>
                <a:ea typeface="東芝 Pゴシック" panose="020B0500000000000000" pitchFamily="50" charset="-128"/>
              </a:endParaRPr>
            </a:p>
            <a:p>
              <a:pPr algn="ctr">
                <a:lnSpc>
                  <a:spcPts val="3800"/>
                </a:lnSpc>
              </a:pPr>
              <a:r>
                <a:rPr lang="en-US" altLang="ja-JP" sz="4000" b="1" dirty="0">
                  <a:solidFill>
                    <a:srgbClr val="FFFFFF"/>
                  </a:solidFill>
                  <a:latin typeface="東芝 Pゴシック" panose="020B0500000000000000" pitchFamily="50" charset="-128"/>
                  <a:ea typeface="東芝 Pゴシック" panose="020B0500000000000000" pitchFamily="50" charset="-128"/>
                </a:rPr>
                <a:t>B</a:t>
              </a:r>
              <a:endParaRPr lang="ja-JP" altLang="en-US" sz="4000" b="1" dirty="0">
                <a:solidFill>
                  <a:srgbClr val="FFFFFF"/>
                </a:solidFill>
                <a:latin typeface="東芝 Pゴシック" panose="020B0500000000000000" pitchFamily="50" charset="-128"/>
                <a:ea typeface="東芝 Pゴシック" panose="020B0500000000000000" pitchFamily="50" charset="-128"/>
              </a:endParaRPr>
            </a:p>
          </p:txBody>
        </p:sp>
        <p:sp>
          <p:nvSpPr>
            <p:cNvPr id="31" name="テキスト ボックス 30"/>
            <p:cNvSpPr txBox="1"/>
            <p:nvPr/>
          </p:nvSpPr>
          <p:spPr>
            <a:xfrm>
              <a:off x="10341211" y="2633873"/>
              <a:ext cx="1008000" cy="324000"/>
            </a:xfrm>
            <a:prstGeom prst="rect">
              <a:avLst/>
            </a:prstGeom>
            <a:noFill/>
          </p:spPr>
          <p:txBody>
            <a:bodyPr wrap="none" lIns="0" tIns="0" rIns="0" bIns="0" rtlCol="0" anchor="ctr" anchorCtr="0">
              <a:noAutofit/>
            </a:bodyPr>
            <a:lstStyle/>
            <a:p>
              <a:pPr algn="ctr"/>
              <a:r>
                <a:rPr lang="ja-JP" altLang="en-US" sz="2400" b="1" dirty="0">
                  <a:solidFill>
                    <a:srgbClr val="644080"/>
                  </a:solidFill>
                  <a:latin typeface="東芝 Pゴシック" panose="020B0500000000000000" pitchFamily="50" charset="-128"/>
                  <a:ea typeface="東芝 Pゴシック" panose="020B0500000000000000" pitchFamily="50" charset="-128"/>
                </a:rPr>
                <a:t>ゲスト</a:t>
              </a:r>
            </a:p>
          </p:txBody>
        </p:sp>
      </p:grpSp>
      <p:grpSp>
        <p:nvGrpSpPr>
          <p:cNvPr id="4" name="グループ化 3"/>
          <p:cNvGrpSpPr/>
          <p:nvPr/>
        </p:nvGrpSpPr>
        <p:grpSpPr>
          <a:xfrm>
            <a:off x="759927" y="1449056"/>
            <a:ext cx="1620000" cy="2014376"/>
            <a:chOff x="522516" y="2633873"/>
            <a:chExt cx="1620000" cy="2014376"/>
          </a:xfrm>
        </p:grpSpPr>
        <p:sp>
          <p:nvSpPr>
            <p:cNvPr id="29" name="楕円 35"/>
            <p:cNvSpPr>
              <a:spLocks noChangeAspect="1"/>
            </p:cNvSpPr>
            <p:nvPr/>
          </p:nvSpPr>
          <p:spPr>
            <a:xfrm>
              <a:off x="522516" y="3028249"/>
              <a:ext cx="1620000" cy="16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ts val="3800"/>
                </a:lnSpc>
              </a:pPr>
              <a:r>
                <a:rPr lang="ja-JP" altLang="en-US" sz="2800" dirty="0">
                  <a:solidFill>
                    <a:srgbClr val="FFFFFF"/>
                  </a:solidFill>
                  <a:latin typeface="東芝 Pゴシック" panose="020B0500000000000000" pitchFamily="50" charset="-128"/>
                  <a:ea typeface="東芝 Pゴシック" panose="020B0500000000000000" pitchFamily="50" charset="-128"/>
                </a:rPr>
                <a:t>チーム</a:t>
              </a:r>
              <a:endParaRPr lang="en-US" altLang="ja-JP" sz="2800" dirty="0">
                <a:solidFill>
                  <a:srgbClr val="FFFFFF"/>
                </a:solidFill>
                <a:latin typeface="東芝 Pゴシック" panose="020B0500000000000000" pitchFamily="50" charset="-128"/>
                <a:ea typeface="東芝 Pゴシック" panose="020B0500000000000000" pitchFamily="50" charset="-128"/>
              </a:endParaRPr>
            </a:p>
            <a:p>
              <a:pPr algn="ctr">
                <a:lnSpc>
                  <a:spcPts val="3800"/>
                </a:lnSpc>
              </a:pPr>
              <a:r>
                <a:rPr lang="en-US" altLang="ja-JP" sz="4000" b="1" dirty="0">
                  <a:solidFill>
                    <a:srgbClr val="FFFFFF"/>
                  </a:solidFill>
                  <a:latin typeface="東芝 Pゴシック" panose="020B0500000000000000" pitchFamily="50" charset="-128"/>
                  <a:ea typeface="東芝 Pゴシック" panose="020B0500000000000000" pitchFamily="50" charset="-128"/>
                </a:rPr>
                <a:t>A</a:t>
              </a:r>
              <a:endParaRPr lang="ja-JP" altLang="en-US" sz="4000" b="1" dirty="0">
                <a:solidFill>
                  <a:srgbClr val="FFFFFF"/>
                </a:solidFill>
                <a:latin typeface="東芝 Pゴシック" panose="020B0500000000000000" pitchFamily="50" charset="-128"/>
                <a:ea typeface="東芝 Pゴシック" panose="020B0500000000000000" pitchFamily="50" charset="-128"/>
              </a:endParaRPr>
            </a:p>
          </p:txBody>
        </p:sp>
        <p:sp>
          <p:nvSpPr>
            <p:cNvPr id="33" name="テキスト ボックス 32"/>
            <p:cNvSpPr txBox="1"/>
            <p:nvPr/>
          </p:nvSpPr>
          <p:spPr>
            <a:xfrm>
              <a:off x="826694" y="2633873"/>
              <a:ext cx="1008000" cy="324000"/>
            </a:xfrm>
            <a:prstGeom prst="rect">
              <a:avLst/>
            </a:prstGeom>
            <a:noFill/>
          </p:spPr>
          <p:txBody>
            <a:bodyPr wrap="none" lIns="0" tIns="0" rIns="0" bIns="0" rtlCol="0" anchor="ctr" anchorCtr="0">
              <a:noAutofit/>
            </a:bodyPr>
            <a:lstStyle/>
            <a:p>
              <a:pPr algn="ctr"/>
              <a:r>
                <a:rPr lang="ja-JP" altLang="en-US" sz="2400" b="1" dirty="0">
                  <a:solidFill>
                    <a:srgbClr val="64AFE1">
                      <a:lumMod val="75000"/>
                    </a:srgbClr>
                  </a:solidFill>
                  <a:latin typeface="東芝 Pゴシック" panose="020B0500000000000000" pitchFamily="50" charset="-128"/>
                  <a:ea typeface="東芝 Pゴシック" panose="020B0500000000000000" pitchFamily="50" charset="-128"/>
                </a:rPr>
                <a:t>ホスト</a:t>
              </a:r>
            </a:p>
          </p:txBody>
        </p:sp>
      </p:grpSp>
      <p:grpSp>
        <p:nvGrpSpPr>
          <p:cNvPr id="60" name="グループ化 59"/>
          <p:cNvGrpSpPr>
            <a:grpSpLocks noChangeAspect="1"/>
          </p:cNvGrpSpPr>
          <p:nvPr/>
        </p:nvGrpSpPr>
        <p:grpSpPr>
          <a:xfrm>
            <a:off x="1513007" y="3553315"/>
            <a:ext cx="1182354" cy="1440000"/>
            <a:chOff x="0" y="1917700"/>
            <a:chExt cx="531813" cy="647700"/>
          </a:xfrm>
          <a:solidFill>
            <a:schemeClr val="accent1"/>
          </a:solidFill>
        </p:grpSpPr>
        <p:sp>
          <p:nvSpPr>
            <p:cNvPr id="61" name="Freeform 5"/>
            <p:cNvSpPr>
              <a:spLocks noEditPoints="1"/>
            </p:cNvSpPr>
            <p:nvPr/>
          </p:nvSpPr>
          <p:spPr bwMode="auto">
            <a:xfrm>
              <a:off x="0" y="1917700"/>
              <a:ext cx="531813" cy="647700"/>
            </a:xfrm>
            <a:custGeom>
              <a:avLst/>
              <a:gdLst>
                <a:gd name="T0" fmla="*/ 6 w 203"/>
                <a:gd name="T1" fmla="*/ 244 h 247"/>
                <a:gd name="T2" fmla="*/ 59 w 203"/>
                <a:gd name="T3" fmla="*/ 185 h 247"/>
                <a:gd name="T4" fmla="*/ 60 w 203"/>
                <a:gd name="T5" fmla="*/ 223 h 247"/>
                <a:gd name="T6" fmla="*/ 59 w 203"/>
                <a:gd name="T7" fmla="*/ 244 h 247"/>
                <a:gd name="T8" fmla="*/ 64 w 203"/>
                <a:gd name="T9" fmla="*/ 247 h 247"/>
                <a:gd name="T10" fmla="*/ 61 w 203"/>
                <a:gd name="T11" fmla="*/ 232 h 247"/>
                <a:gd name="T12" fmla="*/ 58 w 203"/>
                <a:gd name="T13" fmla="*/ 213 h 247"/>
                <a:gd name="T14" fmla="*/ 79 w 203"/>
                <a:gd name="T15" fmla="*/ 244 h 247"/>
                <a:gd name="T16" fmla="*/ 85 w 203"/>
                <a:gd name="T17" fmla="*/ 244 h 247"/>
                <a:gd name="T18" fmla="*/ 88 w 203"/>
                <a:gd name="T19" fmla="*/ 200 h 247"/>
                <a:gd name="T20" fmla="*/ 91 w 203"/>
                <a:gd name="T21" fmla="*/ 244 h 247"/>
                <a:gd name="T22" fmla="*/ 94 w 203"/>
                <a:gd name="T23" fmla="*/ 247 h 247"/>
                <a:gd name="T24" fmla="*/ 98 w 203"/>
                <a:gd name="T25" fmla="*/ 212 h 247"/>
                <a:gd name="T26" fmla="*/ 106 w 203"/>
                <a:gd name="T27" fmla="*/ 244 h 247"/>
                <a:gd name="T28" fmla="*/ 112 w 203"/>
                <a:gd name="T29" fmla="*/ 244 h 247"/>
                <a:gd name="T30" fmla="*/ 115 w 203"/>
                <a:gd name="T31" fmla="*/ 200 h 247"/>
                <a:gd name="T32" fmla="*/ 117 w 203"/>
                <a:gd name="T33" fmla="*/ 244 h 247"/>
                <a:gd name="T34" fmla="*/ 123 w 203"/>
                <a:gd name="T35" fmla="*/ 244 h 247"/>
                <a:gd name="T36" fmla="*/ 145 w 203"/>
                <a:gd name="T37" fmla="*/ 213 h 247"/>
                <a:gd name="T38" fmla="*/ 141 w 203"/>
                <a:gd name="T39" fmla="*/ 232 h 247"/>
                <a:gd name="T40" fmla="*/ 139 w 203"/>
                <a:gd name="T41" fmla="*/ 247 h 247"/>
                <a:gd name="T42" fmla="*/ 143 w 203"/>
                <a:gd name="T43" fmla="*/ 244 h 247"/>
                <a:gd name="T44" fmla="*/ 143 w 203"/>
                <a:gd name="T45" fmla="*/ 223 h 247"/>
                <a:gd name="T46" fmla="*/ 144 w 203"/>
                <a:gd name="T47" fmla="*/ 185 h 247"/>
                <a:gd name="T48" fmla="*/ 197 w 203"/>
                <a:gd name="T49" fmla="*/ 244 h 247"/>
                <a:gd name="T50" fmla="*/ 159 w 203"/>
                <a:gd name="T51" fmla="*/ 183 h 247"/>
                <a:gd name="T52" fmla="*/ 125 w 203"/>
                <a:gd name="T53" fmla="*/ 163 h 247"/>
                <a:gd name="T54" fmla="*/ 122 w 203"/>
                <a:gd name="T55" fmla="*/ 155 h 247"/>
                <a:gd name="T56" fmla="*/ 167 w 203"/>
                <a:gd name="T57" fmla="*/ 84 h 247"/>
                <a:gd name="T58" fmla="*/ 158 w 203"/>
                <a:gd name="T59" fmla="*/ 68 h 247"/>
                <a:gd name="T60" fmla="*/ 45 w 203"/>
                <a:gd name="T61" fmla="*/ 57 h 247"/>
                <a:gd name="T62" fmla="*/ 45 w 203"/>
                <a:gd name="T63" fmla="*/ 69 h 247"/>
                <a:gd name="T64" fmla="*/ 81 w 203"/>
                <a:gd name="T65" fmla="*/ 140 h 247"/>
                <a:gd name="T66" fmla="*/ 80 w 203"/>
                <a:gd name="T67" fmla="*/ 157 h 247"/>
                <a:gd name="T68" fmla="*/ 63 w 203"/>
                <a:gd name="T69" fmla="*/ 178 h 247"/>
                <a:gd name="T70" fmla="*/ 3 w 203"/>
                <a:gd name="T71" fmla="*/ 247 h 247"/>
                <a:gd name="T72" fmla="*/ 83 w 203"/>
                <a:gd name="T73" fmla="*/ 166 h 247"/>
                <a:gd name="T74" fmla="*/ 84 w 203"/>
                <a:gd name="T75" fmla="*/ 196 h 247"/>
                <a:gd name="T76" fmla="*/ 93 w 203"/>
                <a:gd name="T77" fmla="*/ 196 h 247"/>
                <a:gd name="T78" fmla="*/ 107 w 203"/>
                <a:gd name="T79" fmla="*/ 206 h 247"/>
                <a:gd name="T80" fmla="*/ 119 w 203"/>
                <a:gd name="T81" fmla="*/ 164 h 247"/>
                <a:gd name="T82" fmla="*/ 119 w 203"/>
                <a:gd name="T83" fmla="*/ 196 h 247"/>
                <a:gd name="T84" fmla="*/ 152 w 203"/>
                <a:gd name="T85" fmla="*/ 96 h 247"/>
                <a:gd name="T86" fmla="*/ 51 w 203"/>
                <a:gd name="T87" fmla="*/ 96 h 247"/>
                <a:gd name="T88" fmla="*/ 48 w 203"/>
                <a:gd name="T89" fmla="*/ 74 h 247"/>
                <a:gd name="T90" fmla="*/ 52 w 203"/>
                <a:gd name="T91" fmla="*/ 68 h 247"/>
                <a:gd name="T92" fmla="*/ 51 w 203"/>
                <a:gd name="T93" fmla="*/ 68 h 247"/>
                <a:gd name="T94" fmla="*/ 152 w 203"/>
                <a:gd name="T95" fmla="*/ 57 h 247"/>
                <a:gd name="T96" fmla="*/ 151 w 203"/>
                <a:gd name="T97" fmla="*/ 69 h 247"/>
                <a:gd name="T98" fmla="*/ 126 w 203"/>
                <a:gd name="T99" fmla="*/ 20 h 247"/>
                <a:gd name="T100" fmla="*/ 83 w 203"/>
                <a:gd name="T101" fmla="*/ 17 h 247"/>
                <a:gd name="T102" fmla="*/ 77 w 203"/>
                <a:gd name="T103" fmla="*/ 20 h 247"/>
                <a:gd name="T104" fmla="*/ 58 w 203"/>
                <a:gd name="T105" fmla="*/ 95 h 247"/>
                <a:gd name="T106" fmla="*/ 103 w 203"/>
                <a:gd name="T107" fmla="*/ 30 h 247"/>
                <a:gd name="T108" fmla="*/ 145 w 203"/>
                <a:gd name="T109" fmla="*/ 95 h 247"/>
                <a:gd name="T110" fmla="*/ 116 w 203"/>
                <a:gd name="T111" fmla="*/ 155 h 247"/>
                <a:gd name="T112" fmla="*/ 87 w 203"/>
                <a:gd name="T113" fmla="*/ 159 h 247"/>
                <a:gd name="T114" fmla="*/ 85 w 203"/>
                <a:gd name="T115" fmla="*/ 1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3" h="247">
                  <a:moveTo>
                    <a:pt x="3" y="247"/>
                  </a:moveTo>
                  <a:cubicBezTo>
                    <a:pt x="5" y="247"/>
                    <a:pt x="6" y="246"/>
                    <a:pt x="6" y="244"/>
                  </a:cubicBezTo>
                  <a:cubicBezTo>
                    <a:pt x="6" y="244"/>
                    <a:pt x="6" y="244"/>
                    <a:pt x="6" y="244"/>
                  </a:cubicBezTo>
                  <a:cubicBezTo>
                    <a:pt x="6" y="219"/>
                    <a:pt x="23" y="195"/>
                    <a:pt x="45" y="189"/>
                  </a:cubicBezTo>
                  <a:cubicBezTo>
                    <a:pt x="58" y="186"/>
                    <a:pt x="58" y="186"/>
                    <a:pt x="58" y="186"/>
                  </a:cubicBezTo>
                  <a:cubicBezTo>
                    <a:pt x="59" y="185"/>
                    <a:pt x="59" y="185"/>
                    <a:pt x="59" y="185"/>
                  </a:cubicBezTo>
                  <a:cubicBezTo>
                    <a:pt x="52" y="213"/>
                    <a:pt x="52" y="213"/>
                    <a:pt x="52" y="213"/>
                  </a:cubicBezTo>
                  <a:cubicBezTo>
                    <a:pt x="52" y="214"/>
                    <a:pt x="52" y="215"/>
                    <a:pt x="53" y="215"/>
                  </a:cubicBezTo>
                  <a:cubicBezTo>
                    <a:pt x="60" y="223"/>
                    <a:pt x="60" y="223"/>
                    <a:pt x="60" y="223"/>
                  </a:cubicBezTo>
                  <a:cubicBezTo>
                    <a:pt x="55" y="231"/>
                    <a:pt x="55" y="231"/>
                    <a:pt x="55" y="231"/>
                  </a:cubicBezTo>
                  <a:cubicBezTo>
                    <a:pt x="55" y="232"/>
                    <a:pt x="55" y="232"/>
                    <a:pt x="55" y="233"/>
                  </a:cubicBezTo>
                  <a:cubicBezTo>
                    <a:pt x="59" y="244"/>
                    <a:pt x="59" y="244"/>
                    <a:pt x="59" y="244"/>
                  </a:cubicBezTo>
                  <a:cubicBezTo>
                    <a:pt x="60" y="245"/>
                    <a:pt x="60" y="245"/>
                    <a:pt x="60" y="245"/>
                  </a:cubicBezTo>
                  <a:cubicBezTo>
                    <a:pt x="60" y="246"/>
                    <a:pt x="61" y="247"/>
                    <a:pt x="63" y="247"/>
                  </a:cubicBezTo>
                  <a:cubicBezTo>
                    <a:pt x="63" y="247"/>
                    <a:pt x="63" y="247"/>
                    <a:pt x="64" y="247"/>
                  </a:cubicBezTo>
                  <a:cubicBezTo>
                    <a:pt x="65" y="246"/>
                    <a:pt x="66" y="245"/>
                    <a:pt x="66" y="244"/>
                  </a:cubicBezTo>
                  <a:cubicBezTo>
                    <a:pt x="66" y="244"/>
                    <a:pt x="65" y="243"/>
                    <a:pt x="65" y="243"/>
                  </a:cubicBezTo>
                  <a:cubicBezTo>
                    <a:pt x="61" y="232"/>
                    <a:pt x="61" y="232"/>
                    <a:pt x="61" y="232"/>
                  </a:cubicBezTo>
                  <a:cubicBezTo>
                    <a:pt x="66" y="224"/>
                    <a:pt x="66" y="224"/>
                    <a:pt x="66" y="224"/>
                  </a:cubicBezTo>
                  <a:cubicBezTo>
                    <a:pt x="67" y="223"/>
                    <a:pt x="66" y="222"/>
                    <a:pt x="66" y="221"/>
                  </a:cubicBezTo>
                  <a:cubicBezTo>
                    <a:pt x="58" y="213"/>
                    <a:pt x="58" y="213"/>
                    <a:pt x="58" y="213"/>
                  </a:cubicBezTo>
                  <a:cubicBezTo>
                    <a:pt x="66" y="184"/>
                    <a:pt x="66" y="184"/>
                    <a:pt x="66" y="184"/>
                  </a:cubicBezTo>
                  <a:cubicBezTo>
                    <a:pt x="77" y="172"/>
                    <a:pt x="77" y="172"/>
                    <a:pt x="77" y="172"/>
                  </a:cubicBezTo>
                  <a:cubicBezTo>
                    <a:pt x="79" y="244"/>
                    <a:pt x="79" y="244"/>
                    <a:pt x="79" y="244"/>
                  </a:cubicBezTo>
                  <a:cubicBezTo>
                    <a:pt x="79" y="244"/>
                    <a:pt x="79" y="244"/>
                    <a:pt x="79" y="244"/>
                  </a:cubicBezTo>
                  <a:cubicBezTo>
                    <a:pt x="79" y="246"/>
                    <a:pt x="81" y="247"/>
                    <a:pt x="83" y="247"/>
                  </a:cubicBezTo>
                  <a:cubicBezTo>
                    <a:pt x="84" y="247"/>
                    <a:pt x="85" y="246"/>
                    <a:pt x="85" y="244"/>
                  </a:cubicBezTo>
                  <a:cubicBezTo>
                    <a:pt x="85" y="244"/>
                    <a:pt x="85" y="244"/>
                    <a:pt x="85" y="244"/>
                  </a:cubicBezTo>
                  <a:cubicBezTo>
                    <a:pt x="84" y="203"/>
                    <a:pt x="84" y="203"/>
                    <a:pt x="84" y="203"/>
                  </a:cubicBezTo>
                  <a:cubicBezTo>
                    <a:pt x="88" y="200"/>
                    <a:pt x="88" y="200"/>
                    <a:pt x="88" y="200"/>
                  </a:cubicBezTo>
                  <a:cubicBezTo>
                    <a:pt x="91" y="210"/>
                    <a:pt x="91" y="210"/>
                    <a:pt x="91" y="210"/>
                  </a:cubicBezTo>
                  <a:cubicBezTo>
                    <a:pt x="91" y="210"/>
                    <a:pt x="92" y="211"/>
                    <a:pt x="92" y="211"/>
                  </a:cubicBezTo>
                  <a:cubicBezTo>
                    <a:pt x="91" y="244"/>
                    <a:pt x="91" y="244"/>
                    <a:pt x="91" y="244"/>
                  </a:cubicBezTo>
                  <a:cubicBezTo>
                    <a:pt x="91" y="244"/>
                    <a:pt x="91" y="244"/>
                    <a:pt x="91" y="244"/>
                  </a:cubicBezTo>
                  <a:cubicBezTo>
                    <a:pt x="91" y="246"/>
                    <a:pt x="92" y="247"/>
                    <a:pt x="94" y="247"/>
                  </a:cubicBezTo>
                  <a:cubicBezTo>
                    <a:pt x="94" y="247"/>
                    <a:pt x="94" y="247"/>
                    <a:pt x="94" y="247"/>
                  </a:cubicBezTo>
                  <a:cubicBezTo>
                    <a:pt x="96" y="247"/>
                    <a:pt x="97" y="246"/>
                    <a:pt x="97" y="244"/>
                  </a:cubicBezTo>
                  <a:cubicBezTo>
                    <a:pt x="97" y="244"/>
                    <a:pt x="97" y="244"/>
                    <a:pt x="97" y="244"/>
                  </a:cubicBezTo>
                  <a:cubicBezTo>
                    <a:pt x="98" y="212"/>
                    <a:pt x="98" y="212"/>
                    <a:pt x="98" y="212"/>
                  </a:cubicBezTo>
                  <a:cubicBezTo>
                    <a:pt x="105" y="212"/>
                    <a:pt x="105" y="212"/>
                    <a:pt x="105" y="212"/>
                  </a:cubicBezTo>
                  <a:cubicBezTo>
                    <a:pt x="106" y="244"/>
                    <a:pt x="106" y="244"/>
                    <a:pt x="106" y="244"/>
                  </a:cubicBezTo>
                  <a:cubicBezTo>
                    <a:pt x="106" y="244"/>
                    <a:pt x="106" y="244"/>
                    <a:pt x="106" y="244"/>
                  </a:cubicBezTo>
                  <a:cubicBezTo>
                    <a:pt x="106" y="246"/>
                    <a:pt x="107" y="247"/>
                    <a:pt x="109" y="247"/>
                  </a:cubicBezTo>
                  <a:cubicBezTo>
                    <a:pt x="110" y="247"/>
                    <a:pt x="112" y="246"/>
                    <a:pt x="112" y="244"/>
                  </a:cubicBezTo>
                  <a:cubicBezTo>
                    <a:pt x="112" y="244"/>
                    <a:pt x="112" y="244"/>
                    <a:pt x="112" y="244"/>
                  </a:cubicBezTo>
                  <a:cubicBezTo>
                    <a:pt x="110" y="211"/>
                    <a:pt x="110" y="211"/>
                    <a:pt x="110" y="211"/>
                  </a:cubicBezTo>
                  <a:cubicBezTo>
                    <a:pt x="111" y="211"/>
                    <a:pt x="111" y="210"/>
                    <a:pt x="112" y="210"/>
                  </a:cubicBezTo>
                  <a:cubicBezTo>
                    <a:pt x="115" y="200"/>
                    <a:pt x="115" y="200"/>
                    <a:pt x="115" y="200"/>
                  </a:cubicBezTo>
                  <a:cubicBezTo>
                    <a:pt x="119" y="203"/>
                    <a:pt x="119" y="203"/>
                    <a:pt x="119" y="203"/>
                  </a:cubicBezTo>
                  <a:cubicBezTo>
                    <a:pt x="117" y="244"/>
                    <a:pt x="117" y="244"/>
                    <a:pt x="117" y="244"/>
                  </a:cubicBezTo>
                  <a:cubicBezTo>
                    <a:pt x="117" y="244"/>
                    <a:pt x="117" y="244"/>
                    <a:pt x="117" y="244"/>
                  </a:cubicBezTo>
                  <a:cubicBezTo>
                    <a:pt x="117" y="246"/>
                    <a:pt x="119" y="247"/>
                    <a:pt x="120" y="247"/>
                  </a:cubicBezTo>
                  <a:cubicBezTo>
                    <a:pt x="122" y="247"/>
                    <a:pt x="123" y="246"/>
                    <a:pt x="123" y="244"/>
                  </a:cubicBezTo>
                  <a:cubicBezTo>
                    <a:pt x="123" y="244"/>
                    <a:pt x="123" y="244"/>
                    <a:pt x="123" y="244"/>
                  </a:cubicBezTo>
                  <a:cubicBezTo>
                    <a:pt x="126" y="172"/>
                    <a:pt x="126" y="172"/>
                    <a:pt x="126" y="172"/>
                  </a:cubicBezTo>
                  <a:cubicBezTo>
                    <a:pt x="137" y="184"/>
                    <a:pt x="137" y="184"/>
                    <a:pt x="137" y="184"/>
                  </a:cubicBezTo>
                  <a:cubicBezTo>
                    <a:pt x="145" y="213"/>
                    <a:pt x="145" y="213"/>
                    <a:pt x="145" y="213"/>
                  </a:cubicBezTo>
                  <a:cubicBezTo>
                    <a:pt x="137" y="221"/>
                    <a:pt x="137" y="221"/>
                    <a:pt x="137" y="221"/>
                  </a:cubicBezTo>
                  <a:cubicBezTo>
                    <a:pt x="136" y="222"/>
                    <a:pt x="136" y="223"/>
                    <a:pt x="137" y="224"/>
                  </a:cubicBezTo>
                  <a:cubicBezTo>
                    <a:pt x="141" y="232"/>
                    <a:pt x="141" y="232"/>
                    <a:pt x="141" y="232"/>
                  </a:cubicBezTo>
                  <a:cubicBezTo>
                    <a:pt x="137" y="243"/>
                    <a:pt x="137" y="243"/>
                    <a:pt x="137" y="243"/>
                  </a:cubicBezTo>
                  <a:cubicBezTo>
                    <a:pt x="137" y="243"/>
                    <a:pt x="137" y="244"/>
                    <a:pt x="137" y="244"/>
                  </a:cubicBezTo>
                  <a:cubicBezTo>
                    <a:pt x="137" y="245"/>
                    <a:pt x="138" y="246"/>
                    <a:pt x="139" y="247"/>
                  </a:cubicBezTo>
                  <a:cubicBezTo>
                    <a:pt x="139" y="247"/>
                    <a:pt x="140" y="247"/>
                    <a:pt x="140" y="247"/>
                  </a:cubicBezTo>
                  <a:cubicBezTo>
                    <a:pt x="141" y="247"/>
                    <a:pt x="143" y="246"/>
                    <a:pt x="143" y="245"/>
                  </a:cubicBezTo>
                  <a:cubicBezTo>
                    <a:pt x="143" y="244"/>
                    <a:pt x="143" y="244"/>
                    <a:pt x="143" y="244"/>
                  </a:cubicBezTo>
                  <a:cubicBezTo>
                    <a:pt x="147" y="233"/>
                    <a:pt x="147" y="233"/>
                    <a:pt x="147" y="233"/>
                  </a:cubicBezTo>
                  <a:cubicBezTo>
                    <a:pt x="148" y="232"/>
                    <a:pt x="148" y="232"/>
                    <a:pt x="147" y="231"/>
                  </a:cubicBezTo>
                  <a:cubicBezTo>
                    <a:pt x="143" y="223"/>
                    <a:pt x="143" y="223"/>
                    <a:pt x="143" y="223"/>
                  </a:cubicBezTo>
                  <a:cubicBezTo>
                    <a:pt x="150" y="215"/>
                    <a:pt x="150" y="215"/>
                    <a:pt x="150" y="215"/>
                  </a:cubicBezTo>
                  <a:cubicBezTo>
                    <a:pt x="151" y="215"/>
                    <a:pt x="151" y="214"/>
                    <a:pt x="151" y="213"/>
                  </a:cubicBezTo>
                  <a:cubicBezTo>
                    <a:pt x="144" y="185"/>
                    <a:pt x="144" y="185"/>
                    <a:pt x="144" y="185"/>
                  </a:cubicBezTo>
                  <a:cubicBezTo>
                    <a:pt x="158" y="189"/>
                    <a:pt x="158" y="189"/>
                    <a:pt x="158" y="189"/>
                  </a:cubicBezTo>
                  <a:cubicBezTo>
                    <a:pt x="179" y="195"/>
                    <a:pt x="197" y="219"/>
                    <a:pt x="197" y="244"/>
                  </a:cubicBezTo>
                  <a:cubicBezTo>
                    <a:pt x="197" y="244"/>
                    <a:pt x="197" y="244"/>
                    <a:pt x="197" y="244"/>
                  </a:cubicBezTo>
                  <a:cubicBezTo>
                    <a:pt x="197" y="246"/>
                    <a:pt x="198" y="247"/>
                    <a:pt x="200" y="247"/>
                  </a:cubicBezTo>
                  <a:cubicBezTo>
                    <a:pt x="201" y="247"/>
                    <a:pt x="203" y="246"/>
                    <a:pt x="203" y="244"/>
                  </a:cubicBezTo>
                  <a:cubicBezTo>
                    <a:pt x="203" y="217"/>
                    <a:pt x="183" y="190"/>
                    <a:pt x="159" y="183"/>
                  </a:cubicBezTo>
                  <a:cubicBezTo>
                    <a:pt x="140" y="178"/>
                    <a:pt x="140" y="178"/>
                    <a:pt x="140" y="178"/>
                  </a:cubicBezTo>
                  <a:cubicBezTo>
                    <a:pt x="126" y="163"/>
                    <a:pt x="126" y="163"/>
                    <a:pt x="126" y="163"/>
                  </a:cubicBezTo>
                  <a:cubicBezTo>
                    <a:pt x="125" y="163"/>
                    <a:pt x="125" y="163"/>
                    <a:pt x="125" y="163"/>
                  </a:cubicBezTo>
                  <a:cubicBezTo>
                    <a:pt x="123" y="157"/>
                    <a:pt x="123" y="157"/>
                    <a:pt x="123" y="157"/>
                  </a:cubicBezTo>
                  <a:cubicBezTo>
                    <a:pt x="122" y="156"/>
                    <a:pt x="122" y="156"/>
                    <a:pt x="122" y="156"/>
                  </a:cubicBezTo>
                  <a:cubicBezTo>
                    <a:pt x="122" y="155"/>
                    <a:pt x="122" y="155"/>
                    <a:pt x="122" y="155"/>
                  </a:cubicBezTo>
                  <a:cubicBezTo>
                    <a:pt x="122" y="140"/>
                    <a:pt x="122" y="140"/>
                    <a:pt x="122" y="140"/>
                  </a:cubicBezTo>
                  <a:cubicBezTo>
                    <a:pt x="137" y="133"/>
                    <a:pt x="148" y="119"/>
                    <a:pt x="150" y="102"/>
                  </a:cubicBezTo>
                  <a:cubicBezTo>
                    <a:pt x="160" y="101"/>
                    <a:pt x="167" y="93"/>
                    <a:pt x="167" y="84"/>
                  </a:cubicBezTo>
                  <a:cubicBezTo>
                    <a:pt x="167" y="77"/>
                    <a:pt x="164" y="71"/>
                    <a:pt x="158" y="69"/>
                  </a:cubicBezTo>
                  <a:cubicBezTo>
                    <a:pt x="158" y="69"/>
                    <a:pt x="158" y="69"/>
                    <a:pt x="158" y="69"/>
                  </a:cubicBezTo>
                  <a:cubicBezTo>
                    <a:pt x="158" y="69"/>
                    <a:pt x="158" y="68"/>
                    <a:pt x="158" y="68"/>
                  </a:cubicBezTo>
                  <a:cubicBezTo>
                    <a:pt x="158" y="57"/>
                    <a:pt x="158" y="57"/>
                    <a:pt x="158" y="57"/>
                  </a:cubicBezTo>
                  <a:cubicBezTo>
                    <a:pt x="158" y="25"/>
                    <a:pt x="133" y="0"/>
                    <a:pt x="101" y="0"/>
                  </a:cubicBezTo>
                  <a:cubicBezTo>
                    <a:pt x="70" y="0"/>
                    <a:pt x="45" y="25"/>
                    <a:pt x="45" y="57"/>
                  </a:cubicBezTo>
                  <a:cubicBezTo>
                    <a:pt x="45" y="68"/>
                    <a:pt x="45" y="68"/>
                    <a:pt x="45" y="68"/>
                  </a:cubicBezTo>
                  <a:cubicBezTo>
                    <a:pt x="45" y="68"/>
                    <a:pt x="45" y="69"/>
                    <a:pt x="45" y="69"/>
                  </a:cubicBezTo>
                  <a:cubicBezTo>
                    <a:pt x="45" y="69"/>
                    <a:pt x="45" y="69"/>
                    <a:pt x="45" y="69"/>
                  </a:cubicBezTo>
                  <a:cubicBezTo>
                    <a:pt x="39" y="71"/>
                    <a:pt x="36" y="77"/>
                    <a:pt x="36" y="84"/>
                  </a:cubicBezTo>
                  <a:cubicBezTo>
                    <a:pt x="36" y="93"/>
                    <a:pt x="43" y="101"/>
                    <a:pt x="52" y="102"/>
                  </a:cubicBezTo>
                  <a:cubicBezTo>
                    <a:pt x="55" y="119"/>
                    <a:pt x="65" y="133"/>
                    <a:pt x="81" y="140"/>
                  </a:cubicBezTo>
                  <a:cubicBezTo>
                    <a:pt x="81" y="155"/>
                    <a:pt x="81" y="155"/>
                    <a:pt x="81" y="155"/>
                  </a:cubicBezTo>
                  <a:cubicBezTo>
                    <a:pt x="81" y="155"/>
                    <a:pt x="81" y="155"/>
                    <a:pt x="81" y="155"/>
                  </a:cubicBezTo>
                  <a:cubicBezTo>
                    <a:pt x="81" y="156"/>
                    <a:pt x="80" y="156"/>
                    <a:pt x="80" y="157"/>
                  </a:cubicBezTo>
                  <a:cubicBezTo>
                    <a:pt x="77" y="163"/>
                    <a:pt x="77" y="163"/>
                    <a:pt x="77" y="163"/>
                  </a:cubicBezTo>
                  <a:cubicBezTo>
                    <a:pt x="77" y="163"/>
                    <a:pt x="77" y="163"/>
                    <a:pt x="77" y="163"/>
                  </a:cubicBezTo>
                  <a:cubicBezTo>
                    <a:pt x="63" y="178"/>
                    <a:pt x="63" y="178"/>
                    <a:pt x="63" y="178"/>
                  </a:cubicBezTo>
                  <a:cubicBezTo>
                    <a:pt x="43" y="183"/>
                    <a:pt x="43" y="183"/>
                    <a:pt x="43" y="183"/>
                  </a:cubicBezTo>
                  <a:cubicBezTo>
                    <a:pt x="19" y="190"/>
                    <a:pt x="0" y="217"/>
                    <a:pt x="0" y="244"/>
                  </a:cubicBezTo>
                  <a:cubicBezTo>
                    <a:pt x="0" y="246"/>
                    <a:pt x="1" y="247"/>
                    <a:pt x="3" y="247"/>
                  </a:cubicBezTo>
                  <a:close/>
                  <a:moveTo>
                    <a:pt x="84" y="196"/>
                  </a:moveTo>
                  <a:cubicBezTo>
                    <a:pt x="82" y="167"/>
                    <a:pt x="82" y="167"/>
                    <a:pt x="82" y="167"/>
                  </a:cubicBezTo>
                  <a:cubicBezTo>
                    <a:pt x="83" y="166"/>
                    <a:pt x="83" y="166"/>
                    <a:pt x="83" y="166"/>
                  </a:cubicBezTo>
                  <a:cubicBezTo>
                    <a:pt x="83" y="164"/>
                    <a:pt x="83" y="164"/>
                    <a:pt x="83" y="164"/>
                  </a:cubicBezTo>
                  <a:cubicBezTo>
                    <a:pt x="97" y="186"/>
                    <a:pt x="97" y="186"/>
                    <a:pt x="97" y="186"/>
                  </a:cubicBezTo>
                  <a:lnTo>
                    <a:pt x="84" y="196"/>
                  </a:lnTo>
                  <a:close/>
                  <a:moveTo>
                    <a:pt x="107" y="206"/>
                  </a:moveTo>
                  <a:cubicBezTo>
                    <a:pt x="96" y="206"/>
                    <a:pt x="96" y="206"/>
                    <a:pt x="96" y="206"/>
                  </a:cubicBezTo>
                  <a:cubicBezTo>
                    <a:pt x="93" y="196"/>
                    <a:pt x="93" y="196"/>
                    <a:pt x="93" y="196"/>
                  </a:cubicBezTo>
                  <a:cubicBezTo>
                    <a:pt x="101" y="190"/>
                    <a:pt x="101" y="190"/>
                    <a:pt x="101" y="190"/>
                  </a:cubicBezTo>
                  <a:cubicBezTo>
                    <a:pt x="110" y="196"/>
                    <a:pt x="110" y="196"/>
                    <a:pt x="110" y="196"/>
                  </a:cubicBezTo>
                  <a:lnTo>
                    <a:pt x="107" y="206"/>
                  </a:lnTo>
                  <a:close/>
                  <a:moveTo>
                    <a:pt x="119" y="196"/>
                  </a:moveTo>
                  <a:cubicBezTo>
                    <a:pt x="105" y="186"/>
                    <a:pt x="105" y="186"/>
                    <a:pt x="105" y="186"/>
                  </a:cubicBezTo>
                  <a:cubicBezTo>
                    <a:pt x="119" y="164"/>
                    <a:pt x="119" y="164"/>
                    <a:pt x="119" y="164"/>
                  </a:cubicBezTo>
                  <a:cubicBezTo>
                    <a:pt x="120" y="166"/>
                    <a:pt x="120" y="166"/>
                    <a:pt x="120" y="166"/>
                  </a:cubicBezTo>
                  <a:cubicBezTo>
                    <a:pt x="120" y="168"/>
                    <a:pt x="120" y="168"/>
                    <a:pt x="120" y="168"/>
                  </a:cubicBezTo>
                  <a:lnTo>
                    <a:pt x="119" y="196"/>
                  </a:lnTo>
                  <a:close/>
                  <a:moveTo>
                    <a:pt x="156" y="75"/>
                  </a:moveTo>
                  <a:cubicBezTo>
                    <a:pt x="159" y="76"/>
                    <a:pt x="161" y="80"/>
                    <a:pt x="161" y="84"/>
                  </a:cubicBezTo>
                  <a:cubicBezTo>
                    <a:pt x="161" y="89"/>
                    <a:pt x="157" y="94"/>
                    <a:pt x="152" y="96"/>
                  </a:cubicBezTo>
                  <a:cubicBezTo>
                    <a:pt x="152" y="76"/>
                    <a:pt x="152" y="76"/>
                    <a:pt x="152" y="76"/>
                  </a:cubicBezTo>
                  <a:cubicBezTo>
                    <a:pt x="153" y="74"/>
                    <a:pt x="155" y="74"/>
                    <a:pt x="156" y="75"/>
                  </a:cubicBezTo>
                  <a:close/>
                  <a:moveTo>
                    <a:pt x="51" y="96"/>
                  </a:moveTo>
                  <a:cubicBezTo>
                    <a:pt x="46" y="94"/>
                    <a:pt x="42" y="89"/>
                    <a:pt x="42" y="84"/>
                  </a:cubicBezTo>
                  <a:cubicBezTo>
                    <a:pt x="42" y="80"/>
                    <a:pt x="44" y="76"/>
                    <a:pt x="47" y="75"/>
                  </a:cubicBezTo>
                  <a:cubicBezTo>
                    <a:pt x="47" y="75"/>
                    <a:pt x="48" y="74"/>
                    <a:pt x="48" y="74"/>
                  </a:cubicBezTo>
                  <a:cubicBezTo>
                    <a:pt x="49" y="74"/>
                    <a:pt x="50" y="75"/>
                    <a:pt x="51" y="76"/>
                  </a:cubicBezTo>
                  <a:lnTo>
                    <a:pt x="51" y="96"/>
                  </a:lnTo>
                  <a:close/>
                  <a:moveTo>
                    <a:pt x="52" y="68"/>
                  </a:moveTo>
                  <a:cubicBezTo>
                    <a:pt x="52" y="69"/>
                    <a:pt x="52" y="69"/>
                    <a:pt x="52" y="69"/>
                  </a:cubicBezTo>
                  <a:cubicBezTo>
                    <a:pt x="51" y="69"/>
                    <a:pt x="51" y="69"/>
                    <a:pt x="51" y="69"/>
                  </a:cubicBezTo>
                  <a:cubicBezTo>
                    <a:pt x="51" y="68"/>
                    <a:pt x="51" y="68"/>
                    <a:pt x="51" y="68"/>
                  </a:cubicBezTo>
                  <a:cubicBezTo>
                    <a:pt x="51" y="57"/>
                    <a:pt x="51" y="57"/>
                    <a:pt x="51" y="57"/>
                  </a:cubicBezTo>
                  <a:cubicBezTo>
                    <a:pt x="51" y="29"/>
                    <a:pt x="73" y="6"/>
                    <a:pt x="101" y="6"/>
                  </a:cubicBezTo>
                  <a:cubicBezTo>
                    <a:pt x="129" y="6"/>
                    <a:pt x="152" y="29"/>
                    <a:pt x="152" y="57"/>
                  </a:cubicBezTo>
                  <a:cubicBezTo>
                    <a:pt x="152" y="68"/>
                    <a:pt x="152" y="68"/>
                    <a:pt x="152" y="68"/>
                  </a:cubicBezTo>
                  <a:cubicBezTo>
                    <a:pt x="152" y="68"/>
                    <a:pt x="152" y="68"/>
                    <a:pt x="152" y="69"/>
                  </a:cubicBezTo>
                  <a:cubicBezTo>
                    <a:pt x="152" y="69"/>
                    <a:pt x="151" y="69"/>
                    <a:pt x="151" y="69"/>
                  </a:cubicBezTo>
                  <a:cubicBezTo>
                    <a:pt x="151" y="68"/>
                    <a:pt x="151" y="68"/>
                    <a:pt x="151" y="68"/>
                  </a:cubicBezTo>
                  <a:cubicBezTo>
                    <a:pt x="151" y="49"/>
                    <a:pt x="140" y="32"/>
                    <a:pt x="125" y="24"/>
                  </a:cubicBezTo>
                  <a:cubicBezTo>
                    <a:pt x="126" y="23"/>
                    <a:pt x="126" y="22"/>
                    <a:pt x="126" y="20"/>
                  </a:cubicBezTo>
                  <a:cubicBezTo>
                    <a:pt x="125" y="19"/>
                    <a:pt x="123" y="18"/>
                    <a:pt x="122" y="19"/>
                  </a:cubicBezTo>
                  <a:cubicBezTo>
                    <a:pt x="121" y="19"/>
                    <a:pt x="121" y="19"/>
                    <a:pt x="120" y="20"/>
                  </a:cubicBezTo>
                  <a:cubicBezTo>
                    <a:pt x="103" y="28"/>
                    <a:pt x="86" y="21"/>
                    <a:pt x="83" y="17"/>
                  </a:cubicBezTo>
                  <a:cubicBezTo>
                    <a:pt x="83" y="17"/>
                    <a:pt x="82" y="17"/>
                    <a:pt x="82" y="17"/>
                  </a:cubicBezTo>
                  <a:cubicBezTo>
                    <a:pt x="81" y="15"/>
                    <a:pt x="80" y="15"/>
                    <a:pt x="78" y="16"/>
                  </a:cubicBezTo>
                  <a:cubicBezTo>
                    <a:pt x="77" y="17"/>
                    <a:pt x="76" y="19"/>
                    <a:pt x="77" y="20"/>
                  </a:cubicBezTo>
                  <a:cubicBezTo>
                    <a:pt x="78" y="21"/>
                    <a:pt x="79" y="22"/>
                    <a:pt x="80" y="23"/>
                  </a:cubicBezTo>
                  <a:cubicBezTo>
                    <a:pt x="63" y="31"/>
                    <a:pt x="52" y="48"/>
                    <a:pt x="52" y="68"/>
                  </a:cubicBezTo>
                  <a:close/>
                  <a:moveTo>
                    <a:pt x="58" y="95"/>
                  </a:moveTo>
                  <a:cubicBezTo>
                    <a:pt x="58" y="68"/>
                    <a:pt x="58" y="68"/>
                    <a:pt x="58" y="68"/>
                  </a:cubicBezTo>
                  <a:cubicBezTo>
                    <a:pt x="58" y="49"/>
                    <a:pt x="70" y="33"/>
                    <a:pt x="87" y="27"/>
                  </a:cubicBezTo>
                  <a:cubicBezTo>
                    <a:pt x="91" y="28"/>
                    <a:pt x="97" y="30"/>
                    <a:pt x="103" y="30"/>
                  </a:cubicBezTo>
                  <a:cubicBezTo>
                    <a:pt x="107" y="30"/>
                    <a:pt x="112" y="29"/>
                    <a:pt x="117" y="27"/>
                  </a:cubicBezTo>
                  <a:cubicBezTo>
                    <a:pt x="134" y="34"/>
                    <a:pt x="145" y="49"/>
                    <a:pt x="145" y="68"/>
                  </a:cubicBezTo>
                  <a:cubicBezTo>
                    <a:pt x="145" y="95"/>
                    <a:pt x="145" y="95"/>
                    <a:pt x="145" y="95"/>
                  </a:cubicBezTo>
                  <a:cubicBezTo>
                    <a:pt x="145" y="113"/>
                    <a:pt x="134" y="129"/>
                    <a:pt x="117" y="135"/>
                  </a:cubicBezTo>
                  <a:cubicBezTo>
                    <a:pt x="116" y="136"/>
                    <a:pt x="116" y="137"/>
                    <a:pt x="116" y="138"/>
                  </a:cubicBezTo>
                  <a:cubicBezTo>
                    <a:pt x="116" y="155"/>
                    <a:pt x="116" y="155"/>
                    <a:pt x="116" y="155"/>
                  </a:cubicBezTo>
                  <a:cubicBezTo>
                    <a:pt x="116" y="156"/>
                    <a:pt x="116" y="158"/>
                    <a:pt x="116" y="159"/>
                  </a:cubicBezTo>
                  <a:cubicBezTo>
                    <a:pt x="101" y="181"/>
                    <a:pt x="101" y="181"/>
                    <a:pt x="101" y="181"/>
                  </a:cubicBezTo>
                  <a:cubicBezTo>
                    <a:pt x="87" y="159"/>
                    <a:pt x="87" y="159"/>
                    <a:pt x="87" y="159"/>
                  </a:cubicBezTo>
                  <a:cubicBezTo>
                    <a:pt x="87" y="158"/>
                    <a:pt x="87" y="156"/>
                    <a:pt x="87" y="155"/>
                  </a:cubicBezTo>
                  <a:cubicBezTo>
                    <a:pt x="87" y="138"/>
                    <a:pt x="87" y="138"/>
                    <a:pt x="87" y="138"/>
                  </a:cubicBezTo>
                  <a:cubicBezTo>
                    <a:pt x="87" y="137"/>
                    <a:pt x="86" y="136"/>
                    <a:pt x="85" y="135"/>
                  </a:cubicBezTo>
                  <a:cubicBezTo>
                    <a:pt x="69" y="129"/>
                    <a:pt x="58" y="113"/>
                    <a:pt x="58"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2" name="Oval 31"/>
            <p:cNvSpPr>
              <a:spLocks noChangeArrowheads="1"/>
            </p:cNvSpPr>
            <p:nvPr/>
          </p:nvSpPr>
          <p:spPr bwMode="auto">
            <a:xfrm>
              <a:off x="2143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3" name="Oval 32"/>
            <p:cNvSpPr>
              <a:spLocks noChangeArrowheads="1"/>
            </p:cNvSpPr>
            <p:nvPr/>
          </p:nvSpPr>
          <p:spPr bwMode="auto">
            <a:xfrm>
              <a:off x="2905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4" name="Freeform 33"/>
            <p:cNvSpPr>
              <a:spLocks/>
            </p:cNvSpPr>
            <p:nvPr/>
          </p:nvSpPr>
          <p:spPr bwMode="auto">
            <a:xfrm>
              <a:off x="169863" y="20907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5"/>
                    <a:pt x="2" y="6"/>
                    <a:pt x="3" y="6"/>
                  </a:cubicBezTo>
                  <a:cubicBezTo>
                    <a:pt x="7" y="6"/>
                    <a:pt x="7" y="6"/>
                    <a:pt x="7" y="6"/>
                  </a:cubicBezTo>
                  <a:cubicBezTo>
                    <a:pt x="8" y="6"/>
                    <a:pt x="10" y="5"/>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5" name="Freeform 34"/>
            <p:cNvSpPr>
              <a:spLocks/>
            </p:cNvSpPr>
            <p:nvPr/>
          </p:nvSpPr>
          <p:spPr bwMode="auto">
            <a:xfrm>
              <a:off x="169863" y="21161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4"/>
                    <a:pt x="2" y="6"/>
                    <a:pt x="3" y="6"/>
                  </a:cubicBezTo>
                  <a:cubicBezTo>
                    <a:pt x="7" y="6"/>
                    <a:pt x="7" y="6"/>
                    <a:pt x="7" y="6"/>
                  </a:cubicBezTo>
                  <a:cubicBezTo>
                    <a:pt x="8" y="6"/>
                    <a:pt x="10" y="4"/>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6" name="Freeform 35"/>
            <p:cNvSpPr>
              <a:spLocks/>
            </p:cNvSpPr>
            <p:nvPr/>
          </p:nvSpPr>
          <p:spPr bwMode="auto">
            <a:xfrm>
              <a:off x="334963" y="20907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5"/>
                    <a:pt x="10" y="3"/>
                  </a:cubicBezTo>
                  <a:cubicBezTo>
                    <a:pt x="10" y="1"/>
                    <a:pt x="8" y="0"/>
                    <a:pt x="7"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7" name="Freeform 36"/>
            <p:cNvSpPr>
              <a:spLocks/>
            </p:cNvSpPr>
            <p:nvPr/>
          </p:nvSpPr>
          <p:spPr bwMode="auto">
            <a:xfrm>
              <a:off x="334963" y="21161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4"/>
                    <a:pt x="10" y="3"/>
                  </a:cubicBezTo>
                  <a:cubicBezTo>
                    <a:pt x="10" y="1"/>
                    <a:pt x="8" y="0"/>
                    <a:pt x="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8" name="Freeform 37"/>
            <p:cNvSpPr>
              <a:spLocks/>
            </p:cNvSpPr>
            <p:nvPr/>
          </p:nvSpPr>
          <p:spPr bwMode="auto">
            <a:xfrm>
              <a:off x="198438" y="2168525"/>
              <a:ext cx="131763" cy="50800"/>
            </a:xfrm>
            <a:custGeom>
              <a:avLst/>
              <a:gdLst>
                <a:gd name="T0" fmla="*/ 25 w 50"/>
                <a:gd name="T1" fmla="*/ 19 h 19"/>
                <a:gd name="T2" fmla="*/ 42 w 50"/>
                <a:gd name="T3" fmla="*/ 13 h 19"/>
                <a:gd name="T4" fmla="*/ 45 w 50"/>
                <a:gd name="T5" fmla="*/ 16 h 19"/>
                <a:gd name="T6" fmla="*/ 47 w 50"/>
                <a:gd name="T7" fmla="*/ 17 h 19"/>
                <a:gd name="T8" fmla="*/ 49 w 50"/>
                <a:gd name="T9" fmla="*/ 17 h 19"/>
                <a:gd name="T10" fmla="*/ 49 w 50"/>
                <a:gd name="T11" fmla="*/ 13 h 19"/>
                <a:gd name="T12" fmla="*/ 42 w 50"/>
                <a:gd name="T13" fmla="*/ 2 h 19"/>
                <a:gd name="T14" fmla="*/ 38 w 50"/>
                <a:gd name="T15" fmla="*/ 1 h 19"/>
                <a:gd name="T16" fmla="*/ 37 w 50"/>
                <a:gd name="T17" fmla="*/ 6 h 19"/>
                <a:gd name="T18" fmla="*/ 39 w 50"/>
                <a:gd name="T19" fmla="*/ 8 h 19"/>
                <a:gd name="T20" fmla="*/ 25 w 50"/>
                <a:gd name="T21" fmla="*/ 13 h 19"/>
                <a:gd name="T22" fmla="*/ 25 w 50"/>
                <a:gd name="T23" fmla="*/ 13 h 19"/>
                <a:gd name="T24" fmla="*/ 12 w 50"/>
                <a:gd name="T25" fmla="*/ 8 h 19"/>
                <a:gd name="T26" fmla="*/ 14 w 50"/>
                <a:gd name="T27" fmla="*/ 6 h 19"/>
                <a:gd name="T28" fmla="*/ 13 w 50"/>
                <a:gd name="T29" fmla="*/ 1 h 19"/>
                <a:gd name="T30" fmla="*/ 9 w 50"/>
                <a:gd name="T31" fmla="*/ 2 h 19"/>
                <a:gd name="T32" fmla="*/ 1 w 50"/>
                <a:gd name="T33" fmla="*/ 13 h 19"/>
                <a:gd name="T34" fmla="*/ 2 w 50"/>
                <a:gd name="T35" fmla="*/ 17 h 19"/>
                <a:gd name="T36" fmla="*/ 4 w 50"/>
                <a:gd name="T37" fmla="*/ 17 h 19"/>
                <a:gd name="T38" fmla="*/ 6 w 50"/>
                <a:gd name="T39" fmla="*/ 16 h 19"/>
                <a:gd name="T40" fmla="*/ 9 w 50"/>
                <a:gd name="T41" fmla="*/ 13 h 19"/>
                <a:gd name="T42" fmla="*/ 25 w 50"/>
                <a:gd name="T43" fmla="*/ 19 h 19"/>
                <a:gd name="T44" fmla="*/ 25 w 50"/>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19">
                  <a:moveTo>
                    <a:pt x="25" y="19"/>
                  </a:moveTo>
                  <a:cubicBezTo>
                    <a:pt x="32" y="19"/>
                    <a:pt x="38" y="17"/>
                    <a:pt x="42" y="13"/>
                  </a:cubicBezTo>
                  <a:cubicBezTo>
                    <a:pt x="45" y="16"/>
                    <a:pt x="45" y="16"/>
                    <a:pt x="45" y="16"/>
                  </a:cubicBezTo>
                  <a:cubicBezTo>
                    <a:pt x="45" y="17"/>
                    <a:pt x="46" y="17"/>
                    <a:pt x="47" y="17"/>
                  </a:cubicBezTo>
                  <a:cubicBezTo>
                    <a:pt x="48" y="17"/>
                    <a:pt x="48" y="17"/>
                    <a:pt x="49" y="17"/>
                  </a:cubicBezTo>
                  <a:cubicBezTo>
                    <a:pt x="50" y="16"/>
                    <a:pt x="50" y="14"/>
                    <a:pt x="49" y="13"/>
                  </a:cubicBezTo>
                  <a:cubicBezTo>
                    <a:pt x="42" y="2"/>
                    <a:pt x="42" y="2"/>
                    <a:pt x="42" y="2"/>
                  </a:cubicBezTo>
                  <a:cubicBezTo>
                    <a:pt x="41" y="1"/>
                    <a:pt x="39" y="0"/>
                    <a:pt x="38" y="1"/>
                  </a:cubicBezTo>
                  <a:cubicBezTo>
                    <a:pt x="37" y="2"/>
                    <a:pt x="36" y="4"/>
                    <a:pt x="37" y="6"/>
                  </a:cubicBezTo>
                  <a:cubicBezTo>
                    <a:pt x="39" y="8"/>
                    <a:pt x="39" y="8"/>
                    <a:pt x="39" y="8"/>
                  </a:cubicBezTo>
                  <a:cubicBezTo>
                    <a:pt x="35" y="11"/>
                    <a:pt x="30" y="13"/>
                    <a:pt x="25" y="13"/>
                  </a:cubicBezTo>
                  <a:cubicBezTo>
                    <a:pt x="25" y="13"/>
                    <a:pt x="25" y="13"/>
                    <a:pt x="25" y="13"/>
                  </a:cubicBezTo>
                  <a:cubicBezTo>
                    <a:pt x="20" y="13"/>
                    <a:pt x="16" y="11"/>
                    <a:pt x="12" y="8"/>
                  </a:cubicBezTo>
                  <a:cubicBezTo>
                    <a:pt x="14" y="6"/>
                    <a:pt x="14" y="6"/>
                    <a:pt x="14" y="6"/>
                  </a:cubicBezTo>
                  <a:cubicBezTo>
                    <a:pt x="15" y="4"/>
                    <a:pt x="14" y="2"/>
                    <a:pt x="13" y="1"/>
                  </a:cubicBezTo>
                  <a:cubicBezTo>
                    <a:pt x="11" y="0"/>
                    <a:pt x="10" y="1"/>
                    <a:pt x="9" y="2"/>
                  </a:cubicBezTo>
                  <a:cubicBezTo>
                    <a:pt x="1" y="13"/>
                    <a:pt x="1" y="13"/>
                    <a:pt x="1" y="13"/>
                  </a:cubicBezTo>
                  <a:cubicBezTo>
                    <a:pt x="0" y="14"/>
                    <a:pt x="1" y="16"/>
                    <a:pt x="2" y="17"/>
                  </a:cubicBezTo>
                  <a:cubicBezTo>
                    <a:pt x="3" y="17"/>
                    <a:pt x="3" y="17"/>
                    <a:pt x="4" y="17"/>
                  </a:cubicBezTo>
                  <a:cubicBezTo>
                    <a:pt x="5" y="17"/>
                    <a:pt x="6" y="17"/>
                    <a:pt x="6" y="16"/>
                  </a:cubicBezTo>
                  <a:cubicBezTo>
                    <a:pt x="9" y="13"/>
                    <a:pt x="9" y="13"/>
                    <a:pt x="9" y="13"/>
                  </a:cubicBezTo>
                  <a:cubicBezTo>
                    <a:pt x="13" y="17"/>
                    <a:pt x="19" y="19"/>
                    <a:pt x="25" y="19"/>
                  </a:cubicBezTo>
                  <a:cubicBezTo>
                    <a:pt x="25" y="19"/>
                    <a:pt x="25" y="19"/>
                    <a:pt x="2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72" name="グループ化 71"/>
          <p:cNvGrpSpPr>
            <a:grpSpLocks noChangeAspect="1"/>
          </p:cNvGrpSpPr>
          <p:nvPr/>
        </p:nvGrpSpPr>
        <p:grpSpPr>
          <a:xfrm>
            <a:off x="2983344" y="3553315"/>
            <a:ext cx="1130736" cy="1440000"/>
            <a:chOff x="36552" y="1761377"/>
            <a:chExt cx="526044" cy="669920"/>
          </a:xfrm>
          <a:solidFill>
            <a:schemeClr val="accent1">
              <a:lumMod val="60000"/>
              <a:lumOff val="40000"/>
            </a:schemeClr>
          </a:solidFill>
        </p:grpSpPr>
        <p:sp>
          <p:nvSpPr>
            <p:cNvPr id="73" name="Freeform 5"/>
            <p:cNvSpPr>
              <a:spLocks noEditPoints="1"/>
            </p:cNvSpPr>
            <p:nvPr/>
          </p:nvSpPr>
          <p:spPr bwMode="auto">
            <a:xfrm>
              <a:off x="36552" y="1761377"/>
              <a:ext cx="526044" cy="669920"/>
            </a:xfrm>
            <a:custGeom>
              <a:avLst/>
              <a:gdLst>
                <a:gd name="T0" fmla="*/ 45 w 202"/>
                <a:gd name="T1" fmla="*/ 199 h 257"/>
                <a:gd name="T2" fmla="*/ 67 w 202"/>
                <a:gd name="T3" fmla="*/ 220 h 257"/>
                <a:gd name="T4" fmla="*/ 93 w 202"/>
                <a:gd name="T5" fmla="*/ 208 h 257"/>
                <a:gd name="T6" fmla="*/ 104 w 202"/>
                <a:gd name="T7" fmla="*/ 219 h 257"/>
                <a:gd name="T8" fmla="*/ 133 w 202"/>
                <a:gd name="T9" fmla="*/ 223 h 257"/>
                <a:gd name="T10" fmla="*/ 157 w 202"/>
                <a:gd name="T11" fmla="*/ 199 h 257"/>
                <a:gd name="T12" fmla="*/ 202 w 202"/>
                <a:gd name="T13" fmla="*/ 254 h 257"/>
                <a:gd name="T14" fmla="*/ 132 w 202"/>
                <a:gd name="T15" fmla="*/ 182 h 257"/>
                <a:gd name="T16" fmla="*/ 123 w 202"/>
                <a:gd name="T17" fmla="*/ 173 h 257"/>
                <a:gd name="T18" fmla="*/ 150 w 202"/>
                <a:gd name="T19" fmla="*/ 112 h 257"/>
                <a:gd name="T20" fmla="*/ 159 w 202"/>
                <a:gd name="T21" fmla="*/ 66 h 257"/>
                <a:gd name="T22" fmla="*/ 158 w 202"/>
                <a:gd name="T23" fmla="*/ 37 h 257"/>
                <a:gd name="T24" fmla="*/ 144 w 202"/>
                <a:gd name="T25" fmla="*/ 17 h 257"/>
                <a:gd name="T26" fmla="*/ 56 w 202"/>
                <a:gd name="T27" fmla="*/ 15 h 257"/>
                <a:gd name="T28" fmla="*/ 41 w 202"/>
                <a:gd name="T29" fmla="*/ 37 h 257"/>
                <a:gd name="T30" fmla="*/ 43 w 202"/>
                <a:gd name="T31" fmla="*/ 46 h 257"/>
                <a:gd name="T32" fmla="*/ 46 w 202"/>
                <a:gd name="T33" fmla="*/ 58 h 257"/>
                <a:gd name="T34" fmla="*/ 44 w 202"/>
                <a:gd name="T35" fmla="*/ 79 h 257"/>
                <a:gd name="T36" fmla="*/ 81 w 202"/>
                <a:gd name="T37" fmla="*/ 165 h 257"/>
                <a:gd name="T38" fmla="*/ 74 w 202"/>
                <a:gd name="T39" fmla="*/ 173 h 257"/>
                <a:gd name="T40" fmla="*/ 63 w 202"/>
                <a:gd name="T41" fmla="*/ 188 h 257"/>
                <a:gd name="T42" fmla="*/ 87 w 202"/>
                <a:gd name="T43" fmla="*/ 165 h 257"/>
                <a:gd name="T44" fmla="*/ 57 w 202"/>
                <a:gd name="T45" fmla="*/ 101 h 257"/>
                <a:gd name="T46" fmla="*/ 98 w 202"/>
                <a:gd name="T47" fmla="*/ 85 h 257"/>
                <a:gd name="T48" fmla="*/ 134 w 202"/>
                <a:gd name="T49" fmla="*/ 106 h 257"/>
                <a:gd name="T50" fmla="*/ 115 w 202"/>
                <a:gd name="T51" fmla="*/ 148 h 257"/>
                <a:gd name="T52" fmla="*/ 104 w 202"/>
                <a:gd name="T53" fmla="*/ 204 h 257"/>
                <a:gd name="T54" fmla="*/ 83 w 202"/>
                <a:gd name="T55" fmla="*/ 179 h 257"/>
                <a:gd name="T56" fmla="*/ 65 w 202"/>
                <a:gd name="T57" fmla="*/ 22 h 257"/>
                <a:gd name="T58" fmla="*/ 126 w 202"/>
                <a:gd name="T59" fmla="*/ 17 h 257"/>
                <a:gd name="T60" fmla="*/ 135 w 202"/>
                <a:gd name="T61" fmla="*/ 22 h 257"/>
                <a:gd name="T62" fmla="*/ 148 w 202"/>
                <a:gd name="T63" fmla="*/ 36 h 257"/>
                <a:gd name="T64" fmla="*/ 153 w 202"/>
                <a:gd name="T65" fmla="*/ 77 h 257"/>
                <a:gd name="T66" fmla="*/ 146 w 202"/>
                <a:gd name="T67" fmla="*/ 57 h 257"/>
                <a:gd name="T68" fmla="*/ 103 w 202"/>
                <a:gd name="T69" fmla="*/ 38 h 257"/>
                <a:gd name="T70" fmla="*/ 76 w 202"/>
                <a:gd name="T71" fmla="*/ 33 h 257"/>
                <a:gd name="T72" fmla="*/ 52 w 202"/>
                <a:gd name="T73" fmla="*/ 66 h 257"/>
                <a:gd name="T74" fmla="*/ 50 w 202"/>
                <a:gd name="T75" fmla="*/ 52 h 257"/>
                <a:gd name="T76" fmla="*/ 54 w 202"/>
                <a:gd name="T77" fmla="*/ 42 h 257"/>
                <a:gd name="T78" fmla="*/ 63 w 202"/>
                <a:gd name="T79" fmla="*/ 26 h 257"/>
                <a:gd name="T80" fmla="*/ 92 w 202"/>
                <a:gd name="T81" fmla="*/ 76 h 257"/>
                <a:gd name="T82" fmla="*/ 59 w 202"/>
                <a:gd name="T83" fmla="*/ 91 h 257"/>
                <a:gd name="T84" fmla="*/ 58 w 202"/>
                <a:gd name="T85" fmla="*/ 70 h 257"/>
                <a:gd name="T86" fmla="*/ 120 w 202"/>
                <a:gd name="T87" fmla="*/ 56 h 257"/>
                <a:gd name="T88" fmla="*/ 142 w 202"/>
                <a:gd name="T89" fmla="*/ 69 h 257"/>
                <a:gd name="T90" fmla="*/ 98 w 202"/>
                <a:gd name="T91" fmla="*/ 79 h 257"/>
                <a:gd name="T92" fmla="*/ 111 w 202"/>
                <a:gd name="T93" fmla="*/ 75 h 257"/>
                <a:gd name="T94" fmla="*/ 134 w 202"/>
                <a:gd name="T95" fmla="*/ 100 h 257"/>
                <a:gd name="T96" fmla="*/ 151 w 202"/>
                <a:gd name="T97" fmla="*/ 106 h 257"/>
                <a:gd name="T98" fmla="*/ 151 w 202"/>
                <a:gd name="T99" fmla="*/ 106 h 257"/>
                <a:gd name="T100" fmla="*/ 41 w 202"/>
                <a:gd name="T101" fmla="*/ 94 h 257"/>
                <a:gd name="T102" fmla="*/ 128 w 202"/>
                <a:gd name="T103" fmla="*/ 214 h 257"/>
                <a:gd name="T104" fmla="*/ 91 w 202"/>
                <a:gd name="T105" fmla="*/ 202 h 257"/>
                <a:gd name="T106" fmla="*/ 91 w 202"/>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57">
                  <a:moveTo>
                    <a:pt x="3" y="257"/>
                  </a:moveTo>
                  <a:cubicBezTo>
                    <a:pt x="4" y="257"/>
                    <a:pt x="6" y="256"/>
                    <a:pt x="6" y="254"/>
                  </a:cubicBezTo>
                  <a:cubicBezTo>
                    <a:pt x="6" y="254"/>
                    <a:pt x="6" y="254"/>
                    <a:pt x="6" y="254"/>
                  </a:cubicBezTo>
                  <a:cubicBezTo>
                    <a:pt x="6" y="229"/>
                    <a:pt x="23" y="205"/>
                    <a:pt x="45" y="199"/>
                  </a:cubicBezTo>
                  <a:cubicBezTo>
                    <a:pt x="58" y="196"/>
                    <a:pt x="58" y="196"/>
                    <a:pt x="58" y="196"/>
                  </a:cubicBezTo>
                  <a:cubicBezTo>
                    <a:pt x="65" y="194"/>
                    <a:pt x="65" y="194"/>
                    <a:pt x="65" y="194"/>
                  </a:cubicBezTo>
                  <a:cubicBezTo>
                    <a:pt x="67" y="193"/>
                    <a:pt x="68" y="193"/>
                    <a:pt x="69" y="192"/>
                  </a:cubicBezTo>
                  <a:cubicBezTo>
                    <a:pt x="67" y="220"/>
                    <a:pt x="67" y="220"/>
                    <a:pt x="67" y="220"/>
                  </a:cubicBezTo>
                  <a:cubicBezTo>
                    <a:pt x="67" y="222"/>
                    <a:pt x="68" y="223"/>
                    <a:pt x="69" y="223"/>
                  </a:cubicBezTo>
                  <a:cubicBezTo>
                    <a:pt x="69" y="224"/>
                    <a:pt x="70" y="224"/>
                    <a:pt x="70" y="224"/>
                  </a:cubicBezTo>
                  <a:cubicBezTo>
                    <a:pt x="71" y="224"/>
                    <a:pt x="72" y="223"/>
                    <a:pt x="72" y="223"/>
                  </a:cubicBezTo>
                  <a:cubicBezTo>
                    <a:pt x="93" y="208"/>
                    <a:pt x="93" y="208"/>
                    <a:pt x="93" y="208"/>
                  </a:cubicBezTo>
                  <a:cubicBezTo>
                    <a:pt x="98" y="219"/>
                    <a:pt x="98" y="219"/>
                    <a:pt x="98" y="219"/>
                  </a:cubicBezTo>
                  <a:cubicBezTo>
                    <a:pt x="99" y="219"/>
                    <a:pt x="100" y="220"/>
                    <a:pt x="101" y="220"/>
                  </a:cubicBezTo>
                  <a:cubicBezTo>
                    <a:pt x="101" y="220"/>
                    <a:pt x="101" y="220"/>
                    <a:pt x="101" y="220"/>
                  </a:cubicBezTo>
                  <a:cubicBezTo>
                    <a:pt x="102" y="220"/>
                    <a:pt x="103" y="220"/>
                    <a:pt x="104" y="219"/>
                  </a:cubicBezTo>
                  <a:cubicBezTo>
                    <a:pt x="109" y="208"/>
                    <a:pt x="109" y="208"/>
                    <a:pt x="109" y="208"/>
                  </a:cubicBezTo>
                  <a:cubicBezTo>
                    <a:pt x="130" y="223"/>
                    <a:pt x="130" y="223"/>
                    <a:pt x="130" y="223"/>
                  </a:cubicBezTo>
                  <a:cubicBezTo>
                    <a:pt x="130" y="223"/>
                    <a:pt x="131" y="224"/>
                    <a:pt x="132" y="224"/>
                  </a:cubicBezTo>
                  <a:cubicBezTo>
                    <a:pt x="132" y="224"/>
                    <a:pt x="133" y="224"/>
                    <a:pt x="133" y="223"/>
                  </a:cubicBezTo>
                  <a:cubicBezTo>
                    <a:pt x="134" y="223"/>
                    <a:pt x="135" y="222"/>
                    <a:pt x="135" y="220"/>
                  </a:cubicBezTo>
                  <a:cubicBezTo>
                    <a:pt x="132" y="192"/>
                    <a:pt x="132" y="192"/>
                    <a:pt x="132" y="192"/>
                  </a:cubicBezTo>
                  <a:cubicBezTo>
                    <a:pt x="134" y="193"/>
                    <a:pt x="135" y="193"/>
                    <a:pt x="137" y="194"/>
                  </a:cubicBezTo>
                  <a:cubicBezTo>
                    <a:pt x="157" y="199"/>
                    <a:pt x="157" y="199"/>
                    <a:pt x="157" y="199"/>
                  </a:cubicBezTo>
                  <a:cubicBezTo>
                    <a:pt x="179" y="205"/>
                    <a:pt x="196" y="229"/>
                    <a:pt x="196" y="254"/>
                  </a:cubicBezTo>
                  <a:cubicBezTo>
                    <a:pt x="196" y="254"/>
                    <a:pt x="196" y="254"/>
                    <a:pt x="196" y="254"/>
                  </a:cubicBezTo>
                  <a:cubicBezTo>
                    <a:pt x="196" y="256"/>
                    <a:pt x="198" y="257"/>
                    <a:pt x="199" y="257"/>
                  </a:cubicBezTo>
                  <a:cubicBezTo>
                    <a:pt x="201" y="257"/>
                    <a:pt x="202" y="256"/>
                    <a:pt x="202" y="254"/>
                  </a:cubicBezTo>
                  <a:cubicBezTo>
                    <a:pt x="202" y="227"/>
                    <a:pt x="183" y="200"/>
                    <a:pt x="159" y="193"/>
                  </a:cubicBezTo>
                  <a:cubicBezTo>
                    <a:pt x="138" y="188"/>
                    <a:pt x="138" y="188"/>
                    <a:pt x="138" y="188"/>
                  </a:cubicBezTo>
                  <a:cubicBezTo>
                    <a:pt x="136" y="187"/>
                    <a:pt x="134" y="186"/>
                    <a:pt x="132" y="185"/>
                  </a:cubicBezTo>
                  <a:cubicBezTo>
                    <a:pt x="132" y="182"/>
                    <a:pt x="132" y="182"/>
                    <a:pt x="132" y="182"/>
                  </a:cubicBezTo>
                  <a:cubicBezTo>
                    <a:pt x="132" y="182"/>
                    <a:pt x="132" y="181"/>
                    <a:pt x="132" y="181"/>
                  </a:cubicBezTo>
                  <a:cubicBezTo>
                    <a:pt x="128" y="173"/>
                    <a:pt x="128" y="173"/>
                    <a:pt x="128" y="173"/>
                  </a:cubicBezTo>
                  <a:cubicBezTo>
                    <a:pt x="128" y="172"/>
                    <a:pt x="127" y="172"/>
                    <a:pt x="126" y="172"/>
                  </a:cubicBezTo>
                  <a:cubicBezTo>
                    <a:pt x="125" y="171"/>
                    <a:pt x="124" y="172"/>
                    <a:pt x="123" y="173"/>
                  </a:cubicBezTo>
                  <a:cubicBezTo>
                    <a:pt x="123" y="173"/>
                    <a:pt x="123" y="173"/>
                    <a:pt x="123" y="173"/>
                  </a:cubicBezTo>
                  <a:cubicBezTo>
                    <a:pt x="122" y="171"/>
                    <a:pt x="121" y="168"/>
                    <a:pt x="121" y="165"/>
                  </a:cubicBezTo>
                  <a:cubicBezTo>
                    <a:pt x="121" y="150"/>
                    <a:pt x="121" y="150"/>
                    <a:pt x="121" y="150"/>
                  </a:cubicBezTo>
                  <a:cubicBezTo>
                    <a:pt x="137" y="143"/>
                    <a:pt x="148" y="129"/>
                    <a:pt x="150" y="112"/>
                  </a:cubicBezTo>
                  <a:cubicBezTo>
                    <a:pt x="159" y="111"/>
                    <a:pt x="167" y="103"/>
                    <a:pt x="167" y="94"/>
                  </a:cubicBezTo>
                  <a:cubicBezTo>
                    <a:pt x="167" y="88"/>
                    <a:pt x="164" y="82"/>
                    <a:pt x="159" y="80"/>
                  </a:cubicBezTo>
                  <a:cubicBezTo>
                    <a:pt x="159" y="79"/>
                    <a:pt x="159" y="78"/>
                    <a:pt x="159" y="77"/>
                  </a:cubicBezTo>
                  <a:cubicBezTo>
                    <a:pt x="159" y="66"/>
                    <a:pt x="159" y="66"/>
                    <a:pt x="159" y="66"/>
                  </a:cubicBezTo>
                  <a:cubicBezTo>
                    <a:pt x="159" y="57"/>
                    <a:pt x="157" y="49"/>
                    <a:pt x="153" y="41"/>
                  </a:cubicBezTo>
                  <a:cubicBezTo>
                    <a:pt x="156" y="40"/>
                    <a:pt x="156" y="40"/>
                    <a:pt x="156" y="40"/>
                  </a:cubicBezTo>
                  <a:cubicBezTo>
                    <a:pt x="156" y="40"/>
                    <a:pt x="157" y="40"/>
                    <a:pt x="157" y="39"/>
                  </a:cubicBezTo>
                  <a:cubicBezTo>
                    <a:pt x="158" y="38"/>
                    <a:pt x="158" y="37"/>
                    <a:pt x="158" y="37"/>
                  </a:cubicBezTo>
                  <a:cubicBezTo>
                    <a:pt x="158" y="36"/>
                    <a:pt x="156" y="31"/>
                    <a:pt x="150" y="26"/>
                  </a:cubicBezTo>
                  <a:cubicBezTo>
                    <a:pt x="148" y="24"/>
                    <a:pt x="146" y="22"/>
                    <a:pt x="144" y="21"/>
                  </a:cubicBezTo>
                  <a:cubicBezTo>
                    <a:pt x="144" y="21"/>
                    <a:pt x="144" y="21"/>
                    <a:pt x="144" y="21"/>
                  </a:cubicBezTo>
                  <a:cubicBezTo>
                    <a:pt x="145" y="20"/>
                    <a:pt x="145" y="18"/>
                    <a:pt x="144" y="17"/>
                  </a:cubicBezTo>
                  <a:cubicBezTo>
                    <a:pt x="144" y="16"/>
                    <a:pt x="142" y="13"/>
                    <a:pt x="136" y="11"/>
                  </a:cubicBezTo>
                  <a:cubicBezTo>
                    <a:pt x="132" y="10"/>
                    <a:pt x="129" y="10"/>
                    <a:pt x="127" y="10"/>
                  </a:cubicBezTo>
                  <a:cubicBezTo>
                    <a:pt x="123" y="8"/>
                    <a:pt x="112" y="0"/>
                    <a:pt x="90" y="3"/>
                  </a:cubicBezTo>
                  <a:cubicBezTo>
                    <a:pt x="67" y="6"/>
                    <a:pt x="57" y="15"/>
                    <a:pt x="56" y="15"/>
                  </a:cubicBezTo>
                  <a:cubicBezTo>
                    <a:pt x="55" y="16"/>
                    <a:pt x="55" y="18"/>
                    <a:pt x="56" y="19"/>
                  </a:cubicBezTo>
                  <a:cubicBezTo>
                    <a:pt x="58" y="22"/>
                    <a:pt x="58" y="22"/>
                    <a:pt x="58" y="22"/>
                  </a:cubicBezTo>
                  <a:cubicBezTo>
                    <a:pt x="56" y="23"/>
                    <a:pt x="53" y="25"/>
                    <a:pt x="51" y="27"/>
                  </a:cubicBezTo>
                  <a:cubicBezTo>
                    <a:pt x="45" y="30"/>
                    <a:pt x="41" y="37"/>
                    <a:pt x="41" y="37"/>
                  </a:cubicBezTo>
                  <a:cubicBezTo>
                    <a:pt x="41" y="38"/>
                    <a:pt x="41" y="38"/>
                    <a:pt x="41" y="39"/>
                  </a:cubicBezTo>
                  <a:cubicBezTo>
                    <a:pt x="41" y="40"/>
                    <a:pt x="42" y="41"/>
                    <a:pt x="42" y="41"/>
                  </a:cubicBezTo>
                  <a:cubicBezTo>
                    <a:pt x="46" y="43"/>
                    <a:pt x="46" y="43"/>
                    <a:pt x="46" y="43"/>
                  </a:cubicBezTo>
                  <a:cubicBezTo>
                    <a:pt x="45" y="44"/>
                    <a:pt x="44" y="45"/>
                    <a:pt x="43" y="46"/>
                  </a:cubicBezTo>
                  <a:cubicBezTo>
                    <a:pt x="41" y="50"/>
                    <a:pt x="41" y="55"/>
                    <a:pt x="41" y="55"/>
                  </a:cubicBezTo>
                  <a:cubicBezTo>
                    <a:pt x="41" y="56"/>
                    <a:pt x="41" y="57"/>
                    <a:pt x="41" y="58"/>
                  </a:cubicBezTo>
                  <a:cubicBezTo>
                    <a:pt x="42" y="58"/>
                    <a:pt x="43" y="59"/>
                    <a:pt x="44" y="59"/>
                  </a:cubicBezTo>
                  <a:cubicBezTo>
                    <a:pt x="46" y="58"/>
                    <a:pt x="46" y="58"/>
                    <a:pt x="46" y="58"/>
                  </a:cubicBezTo>
                  <a:cubicBezTo>
                    <a:pt x="46" y="61"/>
                    <a:pt x="46" y="63"/>
                    <a:pt x="46" y="66"/>
                  </a:cubicBezTo>
                  <a:cubicBezTo>
                    <a:pt x="46" y="77"/>
                    <a:pt x="46" y="77"/>
                    <a:pt x="46" y="77"/>
                  </a:cubicBezTo>
                  <a:cubicBezTo>
                    <a:pt x="46" y="78"/>
                    <a:pt x="46" y="78"/>
                    <a:pt x="46" y="79"/>
                  </a:cubicBezTo>
                  <a:cubicBezTo>
                    <a:pt x="45" y="79"/>
                    <a:pt x="45" y="79"/>
                    <a:pt x="44" y="79"/>
                  </a:cubicBezTo>
                  <a:cubicBezTo>
                    <a:pt x="39" y="81"/>
                    <a:pt x="35" y="87"/>
                    <a:pt x="35" y="94"/>
                  </a:cubicBezTo>
                  <a:cubicBezTo>
                    <a:pt x="35" y="103"/>
                    <a:pt x="43" y="111"/>
                    <a:pt x="52" y="112"/>
                  </a:cubicBezTo>
                  <a:cubicBezTo>
                    <a:pt x="54" y="129"/>
                    <a:pt x="65" y="143"/>
                    <a:pt x="81" y="150"/>
                  </a:cubicBezTo>
                  <a:cubicBezTo>
                    <a:pt x="81" y="165"/>
                    <a:pt x="81" y="165"/>
                    <a:pt x="81" y="165"/>
                  </a:cubicBezTo>
                  <a:cubicBezTo>
                    <a:pt x="81" y="168"/>
                    <a:pt x="80" y="171"/>
                    <a:pt x="79" y="173"/>
                  </a:cubicBezTo>
                  <a:cubicBezTo>
                    <a:pt x="79" y="173"/>
                    <a:pt x="79" y="173"/>
                    <a:pt x="79" y="173"/>
                  </a:cubicBezTo>
                  <a:cubicBezTo>
                    <a:pt x="78" y="172"/>
                    <a:pt x="77" y="171"/>
                    <a:pt x="76" y="172"/>
                  </a:cubicBezTo>
                  <a:cubicBezTo>
                    <a:pt x="75" y="172"/>
                    <a:pt x="74" y="172"/>
                    <a:pt x="74" y="173"/>
                  </a:cubicBezTo>
                  <a:cubicBezTo>
                    <a:pt x="70" y="181"/>
                    <a:pt x="70" y="181"/>
                    <a:pt x="70" y="181"/>
                  </a:cubicBezTo>
                  <a:cubicBezTo>
                    <a:pt x="70" y="181"/>
                    <a:pt x="70" y="182"/>
                    <a:pt x="70" y="182"/>
                  </a:cubicBezTo>
                  <a:cubicBezTo>
                    <a:pt x="70" y="185"/>
                    <a:pt x="70" y="185"/>
                    <a:pt x="70" y="185"/>
                  </a:cubicBezTo>
                  <a:cubicBezTo>
                    <a:pt x="68" y="186"/>
                    <a:pt x="66" y="187"/>
                    <a:pt x="63" y="188"/>
                  </a:cubicBezTo>
                  <a:cubicBezTo>
                    <a:pt x="43" y="193"/>
                    <a:pt x="43" y="193"/>
                    <a:pt x="43" y="193"/>
                  </a:cubicBezTo>
                  <a:cubicBezTo>
                    <a:pt x="19" y="200"/>
                    <a:pt x="0" y="227"/>
                    <a:pt x="0" y="254"/>
                  </a:cubicBezTo>
                  <a:cubicBezTo>
                    <a:pt x="0" y="256"/>
                    <a:pt x="1" y="257"/>
                    <a:pt x="3" y="257"/>
                  </a:cubicBezTo>
                  <a:close/>
                  <a:moveTo>
                    <a:pt x="87" y="165"/>
                  </a:moveTo>
                  <a:cubicBezTo>
                    <a:pt x="87" y="148"/>
                    <a:pt x="87" y="148"/>
                    <a:pt x="87" y="148"/>
                  </a:cubicBezTo>
                  <a:cubicBezTo>
                    <a:pt x="87" y="147"/>
                    <a:pt x="86" y="146"/>
                    <a:pt x="85" y="145"/>
                  </a:cubicBezTo>
                  <a:cubicBezTo>
                    <a:pt x="68" y="139"/>
                    <a:pt x="57" y="123"/>
                    <a:pt x="57" y="105"/>
                  </a:cubicBezTo>
                  <a:cubicBezTo>
                    <a:pt x="57" y="101"/>
                    <a:pt x="57" y="101"/>
                    <a:pt x="57" y="101"/>
                  </a:cubicBezTo>
                  <a:cubicBezTo>
                    <a:pt x="60" y="104"/>
                    <a:pt x="64" y="106"/>
                    <a:pt x="68" y="106"/>
                  </a:cubicBezTo>
                  <a:cubicBezTo>
                    <a:pt x="83" y="106"/>
                    <a:pt x="83" y="106"/>
                    <a:pt x="83" y="106"/>
                  </a:cubicBezTo>
                  <a:cubicBezTo>
                    <a:pt x="92" y="106"/>
                    <a:pt x="98" y="99"/>
                    <a:pt x="98" y="91"/>
                  </a:cubicBezTo>
                  <a:cubicBezTo>
                    <a:pt x="98" y="85"/>
                    <a:pt x="98" y="85"/>
                    <a:pt x="98" y="85"/>
                  </a:cubicBezTo>
                  <a:cubicBezTo>
                    <a:pt x="104" y="85"/>
                    <a:pt x="104" y="85"/>
                    <a:pt x="104" y="85"/>
                  </a:cubicBezTo>
                  <a:cubicBezTo>
                    <a:pt x="104" y="91"/>
                    <a:pt x="104" y="91"/>
                    <a:pt x="104" y="91"/>
                  </a:cubicBezTo>
                  <a:cubicBezTo>
                    <a:pt x="104" y="99"/>
                    <a:pt x="110" y="106"/>
                    <a:pt x="119" y="106"/>
                  </a:cubicBezTo>
                  <a:cubicBezTo>
                    <a:pt x="134" y="106"/>
                    <a:pt x="134" y="106"/>
                    <a:pt x="134" y="106"/>
                  </a:cubicBezTo>
                  <a:cubicBezTo>
                    <a:pt x="138" y="106"/>
                    <a:pt x="142" y="104"/>
                    <a:pt x="144" y="101"/>
                  </a:cubicBezTo>
                  <a:cubicBezTo>
                    <a:pt x="144" y="105"/>
                    <a:pt x="144" y="105"/>
                    <a:pt x="144" y="105"/>
                  </a:cubicBezTo>
                  <a:cubicBezTo>
                    <a:pt x="144" y="123"/>
                    <a:pt x="134" y="139"/>
                    <a:pt x="117" y="145"/>
                  </a:cubicBezTo>
                  <a:cubicBezTo>
                    <a:pt x="116" y="146"/>
                    <a:pt x="115" y="147"/>
                    <a:pt x="115" y="148"/>
                  </a:cubicBezTo>
                  <a:cubicBezTo>
                    <a:pt x="115" y="165"/>
                    <a:pt x="115" y="165"/>
                    <a:pt x="115" y="165"/>
                  </a:cubicBezTo>
                  <a:cubicBezTo>
                    <a:pt x="115" y="170"/>
                    <a:pt x="117" y="175"/>
                    <a:pt x="119" y="179"/>
                  </a:cubicBezTo>
                  <a:cubicBezTo>
                    <a:pt x="104" y="201"/>
                    <a:pt x="104" y="201"/>
                    <a:pt x="104" y="201"/>
                  </a:cubicBezTo>
                  <a:cubicBezTo>
                    <a:pt x="104" y="202"/>
                    <a:pt x="104" y="203"/>
                    <a:pt x="104" y="204"/>
                  </a:cubicBezTo>
                  <a:cubicBezTo>
                    <a:pt x="101" y="211"/>
                    <a:pt x="101" y="211"/>
                    <a:pt x="101" y="211"/>
                  </a:cubicBezTo>
                  <a:cubicBezTo>
                    <a:pt x="98" y="204"/>
                    <a:pt x="98" y="204"/>
                    <a:pt x="98" y="204"/>
                  </a:cubicBezTo>
                  <a:cubicBezTo>
                    <a:pt x="98" y="203"/>
                    <a:pt x="98" y="202"/>
                    <a:pt x="97" y="201"/>
                  </a:cubicBezTo>
                  <a:cubicBezTo>
                    <a:pt x="83" y="179"/>
                    <a:pt x="83" y="179"/>
                    <a:pt x="83" y="179"/>
                  </a:cubicBezTo>
                  <a:cubicBezTo>
                    <a:pt x="85" y="175"/>
                    <a:pt x="87" y="170"/>
                    <a:pt x="87" y="165"/>
                  </a:cubicBezTo>
                  <a:close/>
                  <a:moveTo>
                    <a:pt x="63" y="26"/>
                  </a:moveTo>
                  <a:cubicBezTo>
                    <a:pt x="64" y="26"/>
                    <a:pt x="65" y="25"/>
                    <a:pt x="65" y="24"/>
                  </a:cubicBezTo>
                  <a:cubicBezTo>
                    <a:pt x="65" y="24"/>
                    <a:pt x="65" y="23"/>
                    <a:pt x="65" y="22"/>
                  </a:cubicBezTo>
                  <a:cubicBezTo>
                    <a:pt x="62" y="18"/>
                    <a:pt x="62" y="18"/>
                    <a:pt x="62" y="18"/>
                  </a:cubicBezTo>
                  <a:cubicBezTo>
                    <a:pt x="66" y="16"/>
                    <a:pt x="76" y="11"/>
                    <a:pt x="91" y="9"/>
                  </a:cubicBezTo>
                  <a:cubicBezTo>
                    <a:pt x="113" y="6"/>
                    <a:pt x="123" y="15"/>
                    <a:pt x="124" y="16"/>
                  </a:cubicBezTo>
                  <a:cubicBezTo>
                    <a:pt x="124" y="16"/>
                    <a:pt x="125" y="17"/>
                    <a:pt x="126" y="17"/>
                  </a:cubicBezTo>
                  <a:cubicBezTo>
                    <a:pt x="128" y="16"/>
                    <a:pt x="131" y="16"/>
                    <a:pt x="134" y="17"/>
                  </a:cubicBezTo>
                  <a:cubicBezTo>
                    <a:pt x="135" y="17"/>
                    <a:pt x="137" y="18"/>
                    <a:pt x="137" y="19"/>
                  </a:cubicBezTo>
                  <a:cubicBezTo>
                    <a:pt x="136" y="19"/>
                    <a:pt x="136" y="19"/>
                    <a:pt x="136" y="19"/>
                  </a:cubicBezTo>
                  <a:cubicBezTo>
                    <a:pt x="136" y="20"/>
                    <a:pt x="135" y="21"/>
                    <a:pt x="135" y="22"/>
                  </a:cubicBezTo>
                  <a:cubicBezTo>
                    <a:pt x="136" y="23"/>
                    <a:pt x="137" y="24"/>
                    <a:pt x="138" y="25"/>
                  </a:cubicBezTo>
                  <a:cubicBezTo>
                    <a:pt x="138" y="25"/>
                    <a:pt x="141" y="26"/>
                    <a:pt x="146" y="30"/>
                  </a:cubicBezTo>
                  <a:cubicBezTo>
                    <a:pt x="148" y="32"/>
                    <a:pt x="150" y="34"/>
                    <a:pt x="150" y="36"/>
                  </a:cubicBezTo>
                  <a:cubicBezTo>
                    <a:pt x="148" y="36"/>
                    <a:pt x="148" y="36"/>
                    <a:pt x="148" y="36"/>
                  </a:cubicBezTo>
                  <a:cubicBezTo>
                    <a:pt x="147" y="37"/>
                    <a:pt x="147" y="37"/>
                    <a:pt x="146" y="38"/>
                  </a:cubicBezTo>
                  <a:cubicBezTo>
                    <a:pt x="146" y="39"/>
                    <a:pt x="146" y="40"/>
                    <a:pt x="146" y="41"/>
                  </a:cubicBezTo>
                  <a:cubicBezTo>
                    <a:pt x="151" y="48"/>
                    <a:pt x="153" y="57"/>
                    <a:pt x="153" y="66"/>
                  </a:cubicBezTo>
                  <a:cubicBezTo>
                    <a:pt x="153" y="77"/>
                    <a:pt x="153" y="77"/>
                    <a:pt x="153" y="77"/>
                  </a:cubicBezTo>
                  <a:cubicBezTo>
                    <a:pt x="153" y="77"/>
                    <a:pt x="153" y="78"/>
                    <a:pt x="153" y="79"/>
                  </a:cubicBezTo>
                  <a:cubicBezTo>
                    <a:pt x="152" y="79"/>
                    <a:pt x="151" y="79"/>
                    <a:pt x="150" y="79"/>
                  </a:cubicBezTo>
                  <a:cubicBezTo>
                    <a:pt x="150" y="78"/>
                    <a:pt x="150" y="78"/>
                    <a:pt x="150" y="78"/>
                  </a:cubicBezTo>
                  <a:cubicBezTo>
                    <a:pt x="150" y="70"/>
                    <a:pt x="149" y="63"/>
                    <a:pt x="146" y="57"/>
                  </a:cubicBezTo>
                  <a:cubicBezTo>
                    <a:pt x="146" y="57"/>
                    <a:pt x="146" y="57"/>
                    <a:pt x="146" y="56"/>
                  </a:cubicBezTo>
                  <a:cubicBezTo>
                    <a:pt x="146" y="55"/>
                    <a:pt x="145" y="53"/>
                    <a:pt x="144" y="53"/>
                  </a:cubicBezTo>
                  <a:cubicBezTo>
                    <a:pt x="127" y="51"/>
                    <a:pt x="111" y="45"/>
                    <a:pt x="107" y="39"/>
                  </a:cubicBezTo>
                  <a:cubicBezTo>
                    <a:pt x="106" y="38"/>
                    <a:pt x="104" y="38"/>
                    <a:pt x="103" y="38"/>
                  </a:cubicBezTo>
                  <a:cubicBezTo>
                    <a:pt x="102" y="39"/>
                    <a:pt x="101" y="41"/>
                    <a:pt x="102" y="42"/>
                  </a:cubicBezTo>
                  <a:cubicBezTo>
                    <a:pt x="103" y="46"/>
                    <a:pt x="106" y="51"/>
                    <a:pt x="109" y="55"/>
                  </a:cubicBezTo>
                  <a:cubicBezTo>
                    <a:pt x="92" y="53"/>
                    <a:pt x="79" y="45"/>
                    <a:pt x="79" y="36"/>
                  </a:cubicBezTo>
                  <a:cubicBezTo>
                    <a:pt x="79" y="35"/>
                    <a:pt x="78" y="33"/>
                    <a:pt x="76" y="33"/>
                  </a:cubicBezTo>
                  <a:cubicBezTo>
                    <a:pt x="74" y="33"/>
                    <a:pt x="73" y="35"/>
                    <a:pt x="73" y="36"/>
                  </a:cubicBezTo>
                  <a:cubicBezTo>
                    <a:pt x="73" y="36"/>
                    <a:pt x="73" y="37"/>
                    <a:pt x="73" y="37"/>
                  </a:cubicBezTo>
                  <a:cubicBezTo>
                    <a:pt x="61" y="45"/>
                    <a:pt x="52" y="59"/>
                    <a:pt x="52" y="75"/>
                  </a:cubicBezTo>
                  <a:cubicBezTo>
                    <a:pt x="52" y="66"/>
                    <a:pt x="52" y="66"/>
                    <a:pt x="52" y="66"/>
                  </a:cubicBezTo>
                  <a:cubicBezTo>
                    <a:pt x="52" y="63"/>
                    <a:pt x="52" y="59"/>
                    <a:pt x="53" y="56"/>
                  </a:cubicBezTo>
                  <a:cubicBezTo>
                    <a:pt x="53" y="55"/>
                    <a:pt x="53" y="54"/>
                    <a:pt x="52" y="53"/>
                  </a:cubicBezTo>
                  <a:cubicBezTo>
                    <a:pt x="51" y="53"/>
                    <a:pt x="51" y="52"/>
                    <a:pt x="50" y="52"/>
                  </a:cubicBezTo>
                  <a:cubicBezTo>
                    <a:pt x="50" y="52"/>
                    <a:pt x="50" y="52"/>
                    <a:pt x="50" y="52"/>
                  </a:cubicBezTo>
                  <a:cubicBezTo>
                    <a:pt x="47" y="52"/>
                    <a:pt x="47" y="52"/>
                    <a:pt x="47" y="52"/>
                  </a:cubicBezTo>
                  <a:cubicBezTo>
                    <a:pt x="48" y="51"/>
                    <a:pt x="48" y="50"/>
                    <a:pt x="49" y="49"/>
                  </a:cubicBezTo>
                  <a:cubicBezTo>
                    <a:pt x="50" y="46"/>
                    <a:pt x="52" y="44"/>
                    <a:pt x="53" y="44"/>
                  </a:cubicBezTo>
                  <a:cubicBezTo>
                    <a:pt x="53" y="44"/>
                    <a:pt x="54" y="43"/>
                    <a:pt x="54" y="42"/>
                  </a:cubicBezTo>
                  <a:cubicBezTo>
                    <a:pt x="54" y="41"/>
                    <a:pt x="53" y="40"/>
                    <a:pt x="52" y="39"/>
                  </a:cubicBezTo>
                  <a:cubicBezTo>
                    <a:pt x="48" y="37"/>
                    <a:pt x="48" y="37"/>
                    <a:pt x="48" y="37"/>
                  </a:cubicBezTo>
                  <a:cubicBezTo>
                    <a:pt x="50" y="36"/>
                    <a:pt x="52" y="33"/>
                    <a:pt x="54" y="31"/>
                  </a:cubicBezTo>
                  <a:cubicBezTo>
                    <a:pt x="59" y="28"/>
                    <a:pt x="63" y="26"/>
                    <a:pt x="63" y="26"/>
                  </a:cubicBezTo>
                  <a:close/>
                  <a:moveTo>
                    <a:pt x="59" y="76"/>
                  </a:moveTo>
                  <a:cubicBezTo>
                    <a:pt x="59" y="76"/>
                    <a:pt x="60" y="75"/>
                    <a:pt x="60" y="75"/>
                  </a:cubicBezTo>
                  <a:cubicBezTo>
                    <a:pt x="91" y="75"/>
                    <a:pt x="91" y="75"/>
                    <a:pt x="91" y="75"/>
                  </a:cubicBezTo>
                  <a:cubicBezTo>
                    <a:pt x="92" y="75"/>
                    <a:pt x="92" y="76"/>
                    <a:pt x="92" y="76"/>
                  </a:cubicBezTo>
                  <a:cubicBezTo>
                    <a:pt x="92" y="91"/>
                    <a:pt x="92" y="91"/>
                    <a:pt x="92" y="91"/>
                  </a:cubicBezTo>
                  <a:cubicBezTo>
                    <a:pt x="92" y="96"/>
                    <a:pt x="88" y="100"/>
                    <a:pt x="83" y="100"/>
                  </a:cubicBezTo>
                  <a:cubicBezTo>
                    <a:pt x="68" y="100"/>
                    <a:pt x="68" y="100"/>
                    <a:pt x="68" y="100"/>
                  </a:cubicBezTo>
                  <a:cubicBezTo>
                    <a:pt x="63" y="100"/>
                    <a:pt x="59" y="96"/>
                    <a:pt x="59" y="91"/>
                  </a:cubicBezTo>
                  <a:lnTo>
                    <a:pt x="59" y="76"/>
                  </a:lnTo>
                  <a:close/>
                  <a:moveTo>
                    <a:pt x="91" y="69"/>
                  </a:moveTo>
                  <a:cubicBezTo>
                    <a:pt x="60" y="69"/>
                    <a:pt x="60" y="69"/>
                    <a:pt x="60" y="69"/>
                  </a:cubicBezTo>
                  <a:cubicBezTo>
                    <a:pt x="60" y="69"/>
                    <a:pt x="59" y="69"/>
                    <a:pt x="58" y="70"/>
                  </a:cubicBezTo>
                  <a:cubicBezTo>
                    <a:pt x="60" y="59"/>
                    <a:pt x="66" y="49"/>
                    <a:pt x="75" y="43"/>
                  </a:cubicBezTo>
                  <a:cubicBezTo>
                    <a:pt x="80" y="54"/>
                    <a:pt x="97" y="62"/>
                    <a:pt x="119" y="62"/>
                  </a:cubicBezTo>
                  <a:cubicBezTo>
                    <a:pt x="120" y="62"/>
                    <a:pt x="121" y="61"/>
                    <a:pt x="122" y="60"/>
                  </a:cubicBezTo>
                  <a:cubicBezTo>
                    <a:pt x="122" y="58"/>
                    <a:pt x="121" y="57"/>
                    <a:pt x="120" y="56"/>
                  </a:cubicBezTo>
                  <a:cubicBezTo>
                    <a:pt x="118" y="55"/>
                    <a:pt x="116" y="53"/>
                    <a:pt x="114" y="52"/>
                  </a:cubicBezTo>
                  <a:cubicBezTo>
                    <a:pt x="122" y="55"/>
                    <a:pt x="131" y="57"/>
                    <a:pt x="140" y="59"/>
                  </a:cubicBezTo>
                  <a:cubicBezTo>
                    <a:pt x="142" y="62"/>
                    <a:pt x="143" y="66"/>
                    <a:pt x="144" y="70"/>
                  </a:cubicBezTo>
                  <a:cubicBezTo>
                    <a:pt x="143" y="69"/>
                    <a:pt x="142" y="69"/>
                    <a:pt x="142" y="69"/>
                  </a:cubicBezTo>
                  <a:cubicBezTo>
                    <a:pt x="111" y="69"/>
                    <a:pt x="111" y="69"/>
                    <a:pt x="111" y="69"/>
                  </a:cubicBezTo>
                  <a:cubicBezTo>
                    <a:pt x="107" y="69"/>
                    <a:pt x="104" y="72"/>
                    <a:pt x="104" y="76"/>
                  </a:cubicBezTo>
                  <a:cubicBezTo>
                    <a:pt x="104" y="79"/>
                    <a:pt x="104" y="79"/>
                    <a:pt x="104" y="79"/>
                  </a:cubicBezTo>
                  <a:cubicBezTo>
                    <a:pt x="98" y="79"/>
                    <a:pt x="98" y="79"/>
                    <a:pt x="98" y="79"/>
                  </a:cubicBezTo>
                  <a:cubicBezTo>
                    <a:pt x="98" y="76"/>
                    <a:pt x="98" y="76"/>
                    <a:pt x="98" y="76"/>
                  </a:cubicBezTo>
                  <a:cubicBezTo>
                    <a:pt x="98" y="72"/>
                    <a:pt x="95" y="69"/>
                    <a:pt x="91" y="69"/>
                  </a:cubicBezTo>
                  <a:close/>
                  <a:moveTo>
                    <a:pt x="110" y="76"/>
                  </a:moveTo>
                  <a:cubicBezTo>
                    <a:pt x="110" y="76"/>
                    <a:pt x="110" y="75"/>
                    <a:pt x="111" y="75"/>
                  </a:cubicBezTo>
                  <a:cubicBezTo>
                    <a:pt x="142" y="75"/>
                    <a:pt x="142" y="75"/>
                    <a:pt x="142" y="75"/>
                  </a:cubicBezTo>
                  <a:cubicBezTo>
                    <a:pt x="142" y="75"/>
                    <a:pt x="143" y="76"/>
                    <a:pt x="143" y="76"/>
                  </a:cubicBezTo>
                  <a:cubicBezTo>
                    <a:pt x="143" y="91"/>
                    <a:pt x="143" y="91"/>
                    <a:pt x="143" y="91"/>
                  </a:cubicBezTo>
                  <a:cubicBezTo>
                    <a:pt x="143" y="96"/>
                    <a:pt x="138" y="100"/>
                    <a:pt x="134" y="100"/>
                  </a:cubicBezTo>
                  <a:cubicBezTo>
                    <a:pt x="119" y="100"/>
                    <a:pt x="119" y="100"/>
                    <a:pt x="119" y="100"/>
                  </a:cubicBezTo>
                  <a:cubicBezTo>
                    <a:pt x="114" y="100"/>
                    <a:pt x="110" y="96"/>
                    <a:pt x="110" y="91"/>
                  </a:cubicBezTo>
                  <a:lnTo>
                    <a:pt x="110" y="76"/>
                  </a:lnTo>
                  <a:close/>
                  <a:moveTo>
                    <a:pt x="151" y="106"/>
                  </a:moveTo>
                  <a:cubicBezTo>
                    <a:pt x="151" y="86"/>
                    <a:pt x="151" y="86"/>
                    <a:pt x="151" y="86"/>
                  </a:cubicBezTo>
                  <a:cubicBezTo>
                    <a:pt x="153" y="84"/>
                    <a:pt x="154" y="84"/>
                    <a:pt x="156" y="85"/>
                  </a:cubicBezTo>
                  <a:cubicBezTo>
                    <a:pt x="159" y="86"/>
                    <a:pt x="161" y="90"/>
                    <a:pt x="161" y="94"/>
                  </a:cubicBezTo>
                  <a:cubicBezTo>
                    <a:pt x="161" y="99"/>
                    <a:pt x="157" y="104"/>
                    <a:pt x="151" y="106"/>
                  </a:cubicBezTo>
                  <a:close/>
                  <a:moveTo>
                    <a:pt x="48" y="84"/>
                  </a:moveTo>
                  <a:cubicBezTo>
                    <a:pt x="49" y="84"/>
                    <a:pt x="50" y="85"/>
                    <a:pt x="51" y="86"/>
                  </a:cubicBezTo>
                  <a:cubicBezTo>
                    <a:pt x="51" y="106"/>
                    <a:pt x="51" y="106"/>
                    <a:pt x="51" y="106"/>
                  </a:cubicBezTo>
                  <a:cubicBezTo>
                    <a:pt x="45" y="104"/>
                    <a:pt x="41" y="99"/>
                    <a:pt x="41" y="94"/>
                  </a:cubicBezTo>
                  <a:cubicBezTo>
                    <a:pt x="41" y="90"/>
                    <a:pt x="44" y="86"/>
                    <a:pt x="46" y="85"/>
                  </a:cubicBezTo>
                  <a:cubicBezTo>
                    <a:pt x="47" y="85"/>
                    <a:pt x="48" y="84"/>
                    <a:pt x="48" y="84"/>
                  </a:cubicBezTo>
                  <a:close/>
                  <a:moveTo>
                    <a:pt x="126" y="183"/>
                  </a:moveTo>
                  <a:cubicBezTo>
                    <a:pt x="128" y="214"/>
                    <a:pt x="128" y="214"/>
                    <a:pt x="128" y="214"/>
                  </a:cubicBezTo>
                  <a:cubicBezTo>
                    <a:pt x="111" y="202"/>
                    <a:pt x="111" y="202"/>
                    <a:pt x="111" y="202"/>
                  </a:cubicBezTo>
                  <a:cubicBezTo>
                    <a:pt x="125" y="181"/>
                    <a:pt x="125" y="181"/>
                    <a:pt x="125" y="181"/>
                  </a:cubicBezTo>
                  <a:lnTo>
                    <a:pt x="126" y="183"/>
                  </a:lnTo>
                  <a:close/>
                  <a:moveTo>
                    <a:pt x="91" y="202"/>
                  </a:moveTo>
                  <a:cubicBezTo>
                    <a:pt x="74" y="214"/>
                    <a:pt x="74" y="214"/>
                    <a:pt x="74" y="214"/>
                  </a:cubicBezTo>
                  <a:cubicBezTo>
                    <a:pt x="76" y="183"/>
                    <a:pt x="76" y="183"/>
                    <a:pt x="76" y="183"/>
                  </a:cubicBezTo>
                  <a:cubicBezTo>
                    <a:pt x="77" y="181"/>
                    <a:pt x="77" y="181"/>
                    <a:pt x="77" y="181"/>
                  </a:cubicBezTo>
                  <a:lnTo>
                    <a:pt x="9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4" name="Oval 154"/>
            <p:cNvSpPr>
              <a:spLocks noChangeArrowheads="1"/>
            </p:cNvSpPr>
            <p:nvPr/>
          </p:nvSpPr>
          <p:spPr bwMode="auto">
            <a:xfrm>
              <a:off x="23662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5" name="Oval 155"/>
            <p:cNvSpPr>
              <a:spLocks noChangeArrowheads="1"/>
            </p:cNvSpPr>
            <p:nvPr/>
          </p:nvSpPr>
          <p:spPr bwMode="auto">
            <a:xfrm>
              <a:off x="33104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6" name="Freeform 156"/>
            <p:cNvSpPr>
              <a:spLocks/>
            </p:cNvSpPr>
            <p:nvPr/>
          </p:nvSpPr>
          <p:spPr bwMode="auto">
            <a:xfrm>
              <a:off x="250118" y="2053624"/>
              <a:ext cx="98914" cy="33722"/>
            </a:xfrm>
            <a:custGeom>
              <a:avLst/>
              <a:gdLst>
                <a:gd name="T0" fmla="*/ 19 w 38"/>
                <a:gd name="T1" fmla="*/ 13 h 13"/>
                <a:gd name="T2" fmla="*/ 19 w 38"/>
                <a:gd name="T3" fmla="*/ 13 h 13"/>
                <a:gd name="T4" fmla="*/ 37 w 38"/>
                <a:gd name="T5" fmla="*/ 6 h 13"/>
                <a:gd name="T6" fmla="*/ 37 w 38"/>
                <a:gd name="T7" fmla="*/ 1 h 13"/>
                <a:gd name="T8" fmla="*/ 32 w 38"/>
                <a:gd name="T9" fmla="*/ 2 h 13"/>
                <a:gd name="T10" fmla="*/ 19 w 38"/>
                <a:gd name="T11" fmla="*/ 7 h 13"/>
                <a:gd name="T12" fmla="*/ 19 w 38"/>
                <a:gd name="T13" fmla="*/ 7 h 13"/>
                <a:gd name="T14" fmla="*/ 6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6" y="13"/>
                    <a:pt x="32" y="10"/>
                    <a:pt x="37" y="6"/>
                  </a:cubicBezTo>
                  <a:cubicBezTo>
                    <a:pt x="38" y="5"/>
                    <a:pt x="38" y="3"/>
                    <a:pt x="37" y="1"/>
                  </a:cubicBezTo>
                  <a:cubicBezTo>
                    <a:pt x="35" y="0"/>
                    <a:pt x="34" y="0"/>
                    <a:pt x="32" y="2"/>
                  </a:cubicBezTo>
                  <a:cubicBezTo>
                    <a:pt x="29" y="5"/>
                    <a:pt x="24" y="7"/>
                    <a:pt x="19" y="7"/>
                  </a:cubicBezTo>
                  <a:cubicBezTo>
                    <a:pt x="19" y="7"/>
                    <a:pt x="19" y="7"/>
                    <a:pt x="19" y="7"/>
                  </a:cubicBezTo>
                  <a:cubicBezTo>
                    <a:pt x="14" y="7"/>
                    <a:pt x="9" y="5"/>
                    <a:pt x="6"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79" name="グループ化 78"/>
          <p:cNvGrpSpPr>
            <a:grpSpLocks noChangeAspect="1"/>
          </p:cNvGrpSpPr>
          <p:nvPr/>
        </p:nvGrpSpPr>
        <p:grpSpPr>
          <a:xfrm>
            <a:off x="8720521" y="3553315"/>
            <a:ext cx="1149976" cy="1404000"/>
            <a:chOff x="-3175" y="1900238"/>
            <a:chExt cx="531813" cy="649288"/>
          </a:xfrm>
          <a:solidFill>
            <a:srgbClr val="7030A0"/>
          </a:solidFill>
        </p:grpSpPr>
        <p:sp>
          <p:nvSpPr>
            <p:cNvPr id="80" name="Freeform 5"/>
            <p:cNvSpPr>
              <a:spLocks noEditPoints="1"/>
            </p:cNvSpPr>
            <p:nvPr/>
          </p:nvSpPr>
          <p:spPr bwMode="auto">
            <a:xfrm>
              <a:off x="-3175" y="1900238"/>
              <a:ext cx="531813" cy="649288"/>
            </a:xfrm>
            <a:custGeom>
              <a:avLst/>
              <a:gdLst>
                <a:gd name="T0" fmla="*/ 6 w 203"/>
                <a:gd name="T1" fmla="*/ 244 h 247"/>
                <a:gd name="T2" fmla="*/ 66 w 203"/>
                <a:gd name="T3" fmla="*/ 183 h 247"/>
                <a:gd name="T4" fmla="*/ 70 w 203"/>
                <a:gd name="T5" fmla="*/ 213 h 247"/>
                <a:gd name="T6" fmla="*/ 94 w 203"/>
                <a:gd name="T7" fmla="*/ 197 h 247"/>
                <a:gd name="T8" fmla="*/ 102 w 203"/>
                <a:gd name="T9" fmla="*/ 209 h 247"/>
                <a:gd name="T10" fmla="*/ 130 w 203"/>
                <a:gd name="T11" fmla="*/ 212 h 247"/>
                <a:gd name="T12" fmla="*/ 135 w 203"/>
                <a:gd name="T13" fmla="*/ 210 h 247"/>
                <a:gd name="T14" fmla="*/ 158 w 203"/>
                <a:gd name="T15" fmla="*/ 189 h 247"/>
                <a:gd name="T16" fmla="*/ 200 w 203"/>
                <a:gd name="T17" fmla="*/ 247 h 247"/>
                <a:gd name="T18" fmla="*/ 139 w 203"/>
                <a:gd name="T19" fmla="*/ 177 h 247"/>
                <a:gd name="T20" fmla="*/ 132 w 203"/>
                <a:gd name="T21" fmla="*/ 170 h 247"/>
                <a:gd name="T22" fmla="*/ 124 w 203"/>
                <a:gd name="T23" fmla="*/ 162 h 247"/>
                <a:gd name="T24" fmla="*/ 122 w 203"/>
                <a:gd name="T25" fmla="*/ 140 h 247"/>
                <a:gd name="T26" fmla="*/ 151 w 203"/>
                <a:gd name="T27" fmla="*/ 165 h 247"/>
                <a:gd name="T28" fmla="*/ 178 w 203"/>
                <a:gd name="T29" fmla="*/ 173 h 247"/>
                <a:gd name="T30" fmla="*/ 167 w 203"/>
                <a:gd name="T31" fmla="*/ 88 h 247"/>
                <a:gd name="T32" fmla="*/ 160 w 203"/>
                <a:gd name="T33" fmla="*/ 51 h 247"/>
                <a:gd name="T34" fmla="*/ 44 w 203"/>
                <a:gd name="T35" fmla="*/ 51 h 247"/>
                <a:gd name="T36" fmla="*/ 53 w 203"/>
                <a:gd name="T37" fmla="*/ 101 h 247"/>
                <a:gd name="T38" fmla="*/ 80 w 203"/>
                <a:gd name="T39" fmla="*/ 163 h 247"/>
                <a:gd name="T40" fmla="*/ 74 w 203"/>
                <a:gd name="T41" fmla="*/ 163 h 247"/>
                <a:gd name="T42" fmla="*/ 71 w 203"/>
                <a:gd name="T43" fmla="*/ 174 h 247"/>
                <a:gd name="T44" fmla="*/ 0 w 203"/>
                <a:gd name="T45" fmla="*/ 244 h 247"/>
                <a:gd name="T46" fmla="*/ 87 w 203"/>
                <a:gd name="T47" fmla="*/ 138 h 247"/>
                <a:gd name="T48" fmla="*/ 58 w 203"/>
                <a:gd name="T49" fmla="*/ 67 h 247"/>
                <a:gd name="T50" fmla="*/ 145 w 203"/>
                <a:gd name="T51" fmla="*/ 68 h 247"/>
                <a:gd name="T52" fmla="*/ 116 w 203"/>
                <a:gd name="T53" fmla="*/ 138 h 247"/>
                <a:gd name="T54" fmla="*/ 105 w 203"/>
                <a:gd name="T55" fmla="*/ 190 h 247"/>
                <a:gd name="T56" fmla="*/ 98 w 203"/>
                <a:gd name="T57" fmla="*/ 193 h 247"/>
                <a:gd name="T58" fmla="*/ 87 w 203"/>
                <a:gd name="T59" fmla="*/ 155 h 247"/>
                <a:gd name="T60" fmla="*/ 154 w 203"/>
                <a:gd name="T61" fmla="*/ 51 h 247"/>
                <a:gd name="T62" fmla="*/ 151 w 203"/>
                <a:gd name="T63" fmla="*/ 67 h 247"/>
                <a:gd name="T64" fmla="*/ 151 w 203"/>
                <a:gd name="T65" fmla="*/ 65 h 247"/>
                <a:gd name="T66" fmla="*/ 83 w 203"/>
                <a:gd name="T67" fmla="*/ 23 h 247"/>
                <a:gd name="T68" fmla="*/ 87 w 203"/>
                <a:gd name="T69" fmla="*/ 10 h 247"/>
                <a:gd name="T70" fmla="*/ 77 w 203"/>
                <a:gd name="T71" fmla="*/ 23 h 247"/>
                <a:gd name="T72" fmla="*/ 52 w 203"/>
                <a:gd name="T73" fmla="*/ 69 h 247"/>
                <a:gd name="T74" fmla="*/ 95 w 203"/>
                <a:gd name="T75" fmla="*/ 6 h 247"/>
                <a:gd name="T76" fmla="*/ 156 w 203"/>
                <a:gd name="T77" fmla="*/ 74 h 247"/>
                <a:gd name="T78" fmla="*/ 173 w 203"/>
                <a:gd name="T79" fmla="*/ 167 h 247"/>
                <a:gd name="T80" fmla="*/ 143 w 203"/>
                <a:gd name="T81" fmla="*/ 122 h 247"/>
                <a:gd name="T82" fmla="*/ 173 w 203"/>
                <a:gd name="T83" fmla="*/ 107 h 247"/>
                <a:gd name="T84" fmla="*/ 49 w 203"/>
                <a:gd name="T85" fmla="*/ 74 h 247"/>
                <a:gd name="T86" fmla="*/ 42 w 203"/>
                <a:gd name="T87" fmla="*/ 83 h 247"/>
                <a:gd name="T88" fmla="*/ 129 w 203"/>
                <a:gd name="T89" fmla="*/ 204 h 247"/>
                <a:gd name="T90" fmla="*/ 126 w 203"/>
                <a:gd name="T91" fmla="*/ 172 h 247"/>
                <a:gd name="T92" fmla="*/ 77 w 203"/>
                <a:gd name="T93" fmla="*/ 17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47">
                  <a:moveTo>
                    <a:pt x="3" y="247"/>
                  </a:moveTo>
                  <a:cubicBezTo>
                    <a:pt x="5" y="247"/>
                    <a:pt x="6" y="245"/>
                    <a:pt x="6" y="244"/>
                  </a:cubicBezTo>
                  <a:cubicBezTo>
                    <a:pt x="6" y="244"/>
                    <a:pt x="6" y="244"/>
                    <a:pt x="6" y="244"/>
                  </a:cubicBezTo>
                  <a:cubicBezTo>
                    <a:pt x="6" y="219"/>
                    <a:pt x="24" y="195"/>
                    <a:pt x="45" y="189"/>
                  </a:cubicBezTo>
                  <a:cubicBezTo>
                    <a:pt x="58" y="185"/>
                    <a:pt x="58" y="185"/>
                    <a:pt x="58" y="185"/>
                  </a:cubicBezTo>
                  <a:cubicBezTo>
                    <a:pt x="66" y="183"/>
                    <a:pt x="66" y="183"/>
                    <a:pt x="66" y="183"/>
                  </a:cubicBezTo>
                  <a:cubicBezTo>
                    <a:pt x="67" y="183"/>
                    <a:pt x="69" y="182"/>
                    <a:pt x="70" y="182"/>
                  </a:cubicBezTo>
                  <a:cubicBezTo>
                    <a:pt x="68" y="210"/>
                    <a:pt x="68" y="210"/>
                    <a:pt x="68" y="210"/>
                  </a:cubicBezTo>
                  <a:cubicBezTo>
                    <a:pt x="68" y="211"/>
                    <a:pt x="69" y="212"/>
                    <a:pt x="70" y="213"/>
                  </a:cubicBezTo>
                  <a:cubicBezTo>
                    <a:pt x="70" y="213"/>
                    <a:pt x="71" y="213"/>
                    <a:pt x="71" y="213"/>
                  </a:cubicBezTo>
                  <a:cubicBezTo>
                    <a:pt x="72" y="213"/>
                    <a:pt x="72" y="213"/>
                    <a:pt x="73" y="212"/>
                  </a:cubicBezTo>
                  <a:cubicBezTo>
                    <a:pt x="94" y="197"/>
                    <a:pt x="94" y="197"/>
                    <a:pt x="94" y="197"/>
                  </a:cubicBezTo>
                  <a:cubicBezTo>
                    <a:pt x="99" y="208"/>
                    <a:pt x="99" y="208"/>
                    <a:pt x="99" y="208"/>
                  </a:cubicBezTo>
                  <a:cubicBezTo>
                    <a:pt x="99" y="209"/>
                    <a:pt x="101" y="209"/>
                    <a:pt x="102" y="209"/>
                  </a:cubicBezTo>
                  <a:cubicBezTo>
                    <a:pt x="102" y="209"/>
                    <a:pt x="102" y="209"/>
                    <a:pt x="102" y="209"/>
                  </a:cubicBezTo>
                  <a:cubicBezTo>
                    <a:pt x="103" y="209"/>
                    <a:pt x="104" y="209"/>
                    <a:pt x="104" y="208"/>
                  </a:cubicBezTo>
                  <a:cubicBezTo>
                    <a:pt x="110" y="197"/>
                    <a:pt x="110" y="197"/>
                    <a:pt x="110" y="197"/>
                  </a:cubicBezTo>
                  <a:cubicBezTo>
                    <a:pt x="130" y="212"/>
                    <a:pt x="130" y="212"/>
                    <a:pt x="130" y="212"/>
                  </a:cubicBezTo>
                  <a:cubicBezTo>
                    <a:pt x="131" y="213"/>
                    <a:pt x="132" y="213"/>
                    <a:pt x="132" y="213"/>
                  </a:cubicBezTo>
                  <a:cubicBezTo>
                    <a:pt x="133" y="213"/>
                    <a:pt x="133" y="213"/>
                    <a:pt x="134" y="213"/>
                  </a:cubicBezTo>
                  <a:cubicBezTo>
                    <a:pt x="135" y="212"/>
                    <a:pt x="135" y="211"/>
                    <a:pt x="135" y="210"/>
                  </a:cubicBezTo>
                  <a:cubicBezTo>
                    <a:pt x="133" y="182"/>
                    <a:pt x="133" y="182"/>
                    <a:pt x="133" y="182"/>
                  </a:cubicBezTo>
                  <a:cubicBezTo>
                    <a:pt x="135" y="182"/>
                    <a:pt x="136" y="183"/>
                    <a:pt x="137" y="183"/>
                  </a:cubicBezTo>
                  <a:cubicBezTo>
                    <a:pt x="158" y="189"/>
                    <a:pt x="158" y="189"/>
                    <a:pt x="158" y="189"/>
                  </a:cubicBezTo>
                  <a:cubicBezTo>
                    <a:pt x="180" y="195"/>
                    <a:pt x="197" y="219"/>
                    <a:pt x="197" y="244"/>
                  </a:cubicBezTo>
                  <a:cubicBezTo>
                    <a:pt x="197" y="244"/>
                    <a:pt x="197" y="244"/>
                    <a:pt x="197" y="244"/>
                  </a:cubicBezTo>
                  <a:cubicBezTo>
                    <a:pt x="197" y="245"/>
                    <a:pt x="198" y="247"/>
                    <a:pt x="200" y="247"/>
                  </a:cubicBezTo>
                  <a:cubicBezTo>
                    <a:pt x="202" y="247"/>
                    <a:pt x="203" y="245"/>
                    <a:pt x="203" y="244"/>
                  </a:cubicBezTo>
                  <a:cubicBezTo>
                    <a:pt x="203" y="217"/>
                    <a:pt x="184" y="189"/>
                    <a:pt x="160" y="183"/>
                  </a:cubicBezTo>
                  <a:cubicBezTo>
                    <a:pt x="139" y="177"/>
                    <a:pt x="139" y="177"/>
                    <a:pt x="139" y="177"/>
                  </a:cubicBezTo>
                  <a:cubicBezTo>
                    <a:pt x="137" y="177"/>
                    <a:pt x="135" y="176"/>
                    <a:pt x="133" y="174"/>
                  </a:cubicBezTo>
                  <a:cubicBezTo>
                    <a:pt x="132" y="171"/>
                    <a:pt x="132" y="171"/>
                    <a:pt x="132" y="171"/>
                  </a:cubicBezTo>
                  <a:cubicBezTo>
                    <a:pt x="132" y="171"/>
                    <a:pt x="132" y="170"/>
                    <a:pt x="132" y="170"/>
                  </a:cubicBezTo>
                  <a:cubicBezTo>
                    <a:pt x="129" y="163"/>
                    <a:pt x="129" y="163"/>
                    <a:pt x="129" y="163"/>
                  </a:cubicBezTo>
                  <a:cubicBezTo>
                    <a:pt x="129" y="162"/>
                    <a:pt x="128" y="161"/>
                    <a:pt x="127" y="161"/>
                  </a:cubicBezTo>
                  <a:cubicBezTo>
                    <a:pt x="125" y="161"/>
                    <a:pt x="124" y="161"/>
                    <a:pt x="124" y="162"/>
                  </a:cubicBezTo>
                  <a:cubicBezTo>
                    <a:pt x="123" y="163"/>
                    <a:pt x="123" y="163"/>
                    <a:pt x="123" y="163"/>
                  </a:cubicBezTo>
                  <a:cubicBezTo>
                    <a:pt x="122" y="160"/>
                    <a:pt x="122" y="157"/>
                    <a:pt x="122" y="155"/>
                  </a:cubicBezTo>
                  <a:cubicBezTo>
                    <a:pt x="122" y="140"/>
                    <a:pt x="122" y="140"/>
                    <a:pt x="122" y="140"/>
                  </a:cubicBezTo>
                  <a:cubicBezTo>
                    <a:pt x="128" y="137"/>
                    <a:pt x="133" y="133"/>
                    <a:pt x="137" y="129"/>
                  </a:cubicBezTo>
                  <a:cubicBezTo>
                    <a:pt x="137" y="132"/>
                    <a:pt x="137" y="132"/>
                    <a:pt x="137" y="132"/>
                  </a:cubicBezTo>
                  <a:cubicBezTo>
                    <a:pt x="137" y="143"/>
                    <a:pt x="143" y="158"/>
                    <a:pt x="151" y="165"/>
                  </a:cubicBezTo>
                  <a:cubicBezTo>
                    <a:pt x="158" y="170"/>
                    <a:pt x="175" y="174"/>
                    <a:pt x="175" y="174"/>
                  </a:cubicBezTo>
                  <a:cubicBezTo>
                    <a:pt x="176" y="174"/>
                    <a:pt x="176" y="174"/>
                    <a:pt x="176" y="174"/>
                  </a:cubicBezTo>
                  <a:cubicBezTo>
                    <a:pt x="177" y="174"/>
                    <a:pt x="177" y="174"/>
                    <a:pt x="178" y="173"/>
                  </a:cubicBezTo>
                  <a:cubicBezTo>
                    <a:pt x="179" y="173"/>
                    <a:pt x="179" y="172"/>
                    <a:pt x="179" y="171"/>
                  </a:cubicBezTo>
                  <a:cubicBezTo>
                    <a:pt x="179" y="107"/>
                    <a:pt x="179" y="107"/>
                    <a:pt x="179" y="107"/>
                  </a:cubicBezTo>
                  <a:cubicBezTo>
                    <a:pt x="179" y="99"/>
                    <a:pt x="174" y="92"/>
                    <a:pt x="167" y="88"/>
                  </a:cubicBezTo>
                  <a:cubicBezTo>
                    <a:pt x="167" y="87"/>
                    <a:pt x="168" y="85"/>
                    <a:pt x="168" y="83"/>
                  </a:cubicBezTo>
                  <a:cubicBezTo>
                    <a:pt x="168" y="78"/>
                    <a:pt x="164" y="72"/>
                    <a:pt x="160" y="69"/>
                  </a:cubicBezTo>
                  <a:cubicBezTo>
                    <a:pt x="160" y="51"/>
                    <a:pt x="160" y="51"/>
                    <a:pt x="160" y="51"/>
                  </a:cubicBezTo>
                  <a:cubicBezTo>
                    <a:pt x="160" y="22"/>
                    <a:pt x="137" y="0"/>
                    <a:pt x="109" y="0"/>
                  </a:cubicBezTo>
                  <a:cubicBezTo>
                    <a:pt x="95" y="0"/>
                    <a:pt x="95" y="0"/>
                    <a:pt x="95" y="0"/>
                  </a:cubicBezTo>
                  <a:cubicBezTo>
                    <a:pt x="66" y="0"/>
                    <a:pt x="44" y="22"/>
                    <a:pt x="44" y="51"/>
                  </a:cubicBezTo>
                  <a:cubicBezTo>
                    <a:pt x="44" y="69"/>
                    <a:pt x="44" y="69"/>
                    <a:pt x="44" y="69"/>
                  </a:cubicBezTo>
                  <a:cubicBezTo>
                    <a:pt x="39" y="72"/>
                    <a:pt x="36" y="78"/>
                    <a:pt x="36" y="83"/>
                  </a:cubicBezTo>
                  <a:cubicBezTo>
                    <a:pt x="36" y="93"/>
                    <a:pt x="43" y="100"/>
                    <a:pt x="53" y="101"/>
                  </a:cubicBezTo>
                  <a:cubicBezTo>
                    <a:pt x="55" y="118"/>
                    <a:pt x="66" y="133"/>
                    <a:pt x="81" y="140"/>
                  </a:cubicBezTo>
                  <a:cubicBezTo>
                    <a:pt x="81" y="155"/>
                    <a:pt x="81" y="155"/>
                    <a:pt x="81" y="155"/>
                  </a:cubicBezTo>
                  <a:cubicBezTo>
                    <a:pt x="81" y="157"/>
                    <a:pt x="81" y="160"/>
                    <a:pt x="80" y="163"/>
                  </a:cubicBezTo>
                  <a:cubicBezTo>
                    <a:pt x="80" y="162"/>
                    <a:pt x="80" y="162"/>
                    <a:pt x="80" y="162"/>
                  </a:cubicBezTo>
                  <a:cubicBezTo>
                    <a:pt x="79" y="161"/>
                    <a:pt x="78" y="161"/>
                    <a:pt x="77" y="161"/>
                  </a:cubicBezTo>
                  <a:cubicBezTo>
                    <a:pt x="76" y="161"/>
                    <a:pt x="75" y="162"/>
                    <a:pt x="74" y="163"/>
                  </a:cubicBezTo>
                  <a:cubicBezTo>
                    <a:pt x="71" y="170"/>
                    <a:pt x="71" y="170"/>
                    <a:pt x="71" y="170"/>
                  </a:cubicBezTo>
                  <a:cubicBezTo>
                    <a:pt x="71" y="170"/>
                    <a:pt x="71" y="171"/>
                    <a:pt x="71" y="171"/>
                  </a:cubicBezTo>
                  <a:cubicBezTo>
                    <a:pt x="71" y="174"/>
                    <a:pt x="71" y="174"/>
                    <a:pt x="71" y="174"/>
                  </a:cubicBezTo>
                  <a:cubicBezTo>
                    <a:pt x="69" y="176"/>
                    <a:pt x="66" y="177"/>
                    <a:pt x="64" y="177"/>
                  </a:cubicBezTo>
                  <a:cubicBezTo>
                    <a:pt x="44" y="183"/>
                    <a:pt x="44" y="183"/>
                    <a:pt x="44" y="183"/>
                  </a:cubicBezTo>
                  <a:cubicBezTo>
                    <a:pt x="20" y="189"/>
                    <a:pt x="0" y="217"/>
                    <a:pt x="0" y="244"/>
                  </a:cubicBezTo>
                  <a:cubicBezTo>
                    <a:pt x="0" y="245"/>
                    <a:pt x="2" y="247"/>
                    <a:pt x="3" y="247"/>
                  </a:cubicBezTo>
                  <a:close/>
                  <a:moveTo>
                    <a:pt x="87" y="155"/>
                  </a:moveTo>
                  <a:cubicBezTo>
                    <a:pt x="87" y="138"/>
                    <a:pt x="87" y="138"/>
                    <a:pt x="87" y="138"/>
                  </a:cubicBezTo>
                  <a:cubicBezTo>
                    <a:pt x="87" y="137"/>
                    <a:pt x="87" y="135"/>
                    <a:pt x="86" y="135"/>
                  </a:cubicBezTo>
                  <a:cubicBezTo>
                    <a:pt x="69" y="128"/>
                    <a:pt x="58" y="113"/>
                    <a:pt x="58" y="95"/>
                  </a:cubicBezTo>
                  <a:cubicBezTo>
                    <a:pt x="58" y="67"/>
                    <a:pt x="58" y="67"/>
                    <a:pt x="58" y="67"/>
                  </a:cubicBezTo>
                  <a:cubicBezTo>
                    <a:pt x="58" y="52"/>
                    <a:pt x="66" y="38"/>
                    <a:pt x="78" y="31"/>
                  </a:cubicBezTo>
                  <a:cubicBezTo>
                    <a:pt x="83" y="45"/>
                    <a:pt x="101" y="59"/>
                    <a:pt x="124" y="65"/>
                  </a:cubicBezTo>
                  <a:cubicBezTo>
                    <a:pt x="131" y="67"/>
                    <a:pt x="138" y="68"/>
                    <a:pt x="145" y="68"/>
                  </a:cubicBezTo>
                  <a:cubicBezTo>
                    <a:pt x="145" y="95"/>
                    <a:pt x="145" y="95"/>
                    <a:pt x="145" y="95"/>
                  </a:cubicBezTo>
                  <a:cubicBezTo>
                    <a:pt x="145" y="113"/>
                    <a:pt x="134" y="128"/>
                    <a:pt x="118" y="135"/>
                  </a:cubicBezTo>
                  <a:cubicBezTo>
                    <a:pt x="117" y="135"/>
                    <a:pt x="116" y="137"/>
                    <a:pt x="116" y="138"/>
                  </a:cubicBezTo>
                  <a:cubicBezTo>
                    <a:pt x="116" y="155"/>
                    <a:pt x="116" y="155"/>
                    <a:pt x="116" y="155"/>
                  </a:cubicBezTo>
                  <a:cubicBezTo>
                    <a:pt x="116" y="160"/>
                    <a:pt x="117" y="164"/>
                    <a:pt x="120" y="168"/>
                  </a:cubicBezTo>
                  <a:cubicBezTo>
                    <a:pt x="105" y="190"/>
                    <a:pt x="105" y="190"/>
                    <a:pt x="105" y="190"/>
                  </a:cubicBezTo>
                  <a:cubicBezTo>
                    <a:pt x="105" y="191"/>
                    <a:pt x="105" y="192"/>
                    <a:pt x="105" y="193"/>
                  </a:cubicBezTo>
                  <a:cubicBezTo>
                    <a:pt x="102" y="200"/>
                    <a:pt x="102" y="200"/>
                    <a:pt x="102" y="200"/>
                  </a:cubicBezTo>
                  <a:cubicBezTo>
                    <a:pt x="98" y="193"/>
                    <a:pt x="98" y="193"/>
                    <a:pt x="98" y="193"/>
                  </a:cubicBezTo>
                  <a:cubicBezTo>
                    <a:pt x="99" y="192"/>
                    <a:pt x="99" y="191"/>
                    <a:pt x="98" y="190"/>
                  </a:cubicBezTo>
                  <a:cubicBezTo>
                    <a:pt x="84" y="168"/>
                    <a:pt x="84" y="168"/>
                    <a:pt x="84" y="168"/>
                  </a:cubicBezTo>
                  <a:cubicBezTo>
                    <a:pt x="86" y="164"/>
                    <a:pt x="87" y="160"/>
                    <a:pt x="87" y="155"/>
                  </a:cubicBezTo>
                  <a:close/>
                  <a:moveTo>
                    <a:pt x="95" y="6"/>
                  </a:moveTo>
                  <a:cubicBezTo>
                    <a:pt x="109" y="6"/>
                    <a:pt x="109" y="6"/>
                    <a:pt x="109" y="6"/>
                  </a:cubicBezTo>
                  <a:cubicBezTo>
                    <a:pt x="134" y="6"/>
                    <a:pt x="154" y="26"/>
                    <a:pt x="154" y="51"/>
                  </a:cubicBezTo>
                  <a:cubicBezTo>
                    <a:pt x="154" y="68"/>
                    <a:pt x="154" y="68"/>
                    <a:pt x="154" y="68"/>
                  </a:cubicBezTo>
                  <a:cubicBezTo>
                    <a:pt x="153" y="68"/>
                    <a:pt x="152" y="68"/>
                    <a:pt x="151" y="69"/>
                  </a:cubicBezTo>
                  <a:cubicBezTo>
                    <a:pt x="151" y="67"/>
                    <a:pt x="151" y="67"/>
                    <a:pt x="151" y="67"/>
                  </a:cubicBezTo>
                  <a:cubicBezTo>
                    <a:pt x="151" y="67"/>
                    <a:pt x="151" y="66"/>
                    <a:pt x="151" y="66"/>
                  </a:cubicBezTo>
                  <a:cubicBezTo>
                    <a:pt x="151" y="66"/>
                    <a:pt x="151" y="66"/>
                    <a:pt x="151" y="66"/>
                  </a:cubicBezTo>
                  <a:cubicBezTo>
                    <a:pt x="151" y="66"/>
                    <a:pt x="151" y="65"/>
                    <a:pt x="151" y="65"/>
                  </a:cubicBezTo>
                  <a:cubicBezTo>
                    <a:pt x="151" y="63"/>
                    <a:pt x="150" y="62"/>
                    <a:pt x="148" y="62"/>
                  </a:cubicBezTo>
                  <a:cubicBezTo>
                    <a:pt x="141" y="62"/>
                    <a:pt x="133" y="61"/>
                    <a:pt x="126" y="59"/>
                  </a:cubicBezTo>
                  <a:cubicBezTo>
                    <a:pt x="101" y="53"/>
                    <a:pt x="83" y="37"/>
                    <a:pt x="83" y="23"/>
                  </a:cubicBezTo>
                  <a:cubicBezTo>
                    <a:pt x="83" y="22"/>
                    <a:pt x="83" y="21"/>
                    <a:pt x="84" y="20"/>
                  </a:cubicBezTo>
                  <a:cubicBezTo>
                    <a:pt x="84" y="18"/>
                    <a:pt x="85" y="16"/>
                    <a:pt x="87" y="14"/>
                  </a:cubicBezTo>
                  <a:cubicBezTo>
                    <a:pt x="88" y="13"/>
                    <a:pt x="88" y="11"/>
                    <a:pt x="87" y="10"/>
                  </a:cubicBezTo>
                  <a:cubicBezTo>
                    <a:pt x="85" y="9"/>
                    <a:pt x="83" y="9"/>
                    <a:pt x="82" y="11"/>
                  </a:cubicBezTo>
                  <a:cubicBezTo>
                    <a:pt x="80" y="13"/>
                    <a:pt x="79" y="16"/>
                    <a:pt x="78" y="19"/>
                  </a:cubicBezTo>
                  <a:cubicBezTo>
                    <a:pt x="78" y="20"/>
                    <a:pt x="77" y="21"/>
                    <a:pt x="77" y="23"/>
                  </a:cubicBezTo>
                  <a:cubicBezTo>
                    <a:pt x="77" y="23"/>
                    <a:pt x="77" y="24"/>
                    <a:pt x="77" y="24"/>
                  </a:cubicBezTo>
                  <a:cubicBezTo>
                    <a:pt x="62" y="33"/>
                    <a:pt x="52" y="49"/>
                    <a:pt x="52" y="67"/>
                  </a:cubicBezTo>
                  <a:cubicBezTo>
                    <a:pt x="52" y="69"/>
                    <a:pt x="52" y="69"/>
                    <a:pt x="52" y="69"/>
                  </a:cubicBezTo>
                  <a:cubicBezTo>
                    <a:pt x="51" y="68"/>
                    <a:pt x="50" y="68"/>
                    <a:pt x="50" y="68"/>
                  </a:cubicBezTo>
                  <a:cubicBezTo>
                    <a:pt x="50" y="51"/>
                    <a:pt x="50" y="51"/>
                    <a:pt x="50" y="51"/>
                  </a:cubicBezTo>
                  <a:cubicBezTo>
                    <a:pt x="50" y="26"/>
                    <a:pt x="70" y="6"/>
                    <a:pt x="95" y="6"/>
                  </a:cubicBezTo>
                  <a:close/>
                  <a:moveTo>
                    <a:pt x="152" y="95"/>
                  </a:moveTo>
                  <a:cubicBezTo>
                    <a:pt x="152" y="75"/>
                    <a:pt x="152" y="75"/>
                    <a:pt x="152" y="75"/>
                  </a:cubicBezTo>
                  <a:cubicBezTo>
                    <a:pt x="153" y="74"/>
                    <a:pt x="155" y="74"/>
                    <a:pt x="156" y="74"/>
                  </a:cubicBezTo>
                  <a:cubicBezTo>
                    <a:pt x="159" y="76"/>
                    <a:pt x="162" y="80"/>
                    <a:pt x="162" y="83"/>
                  </a:cubicBezTo>
                  <a:cubicBezTo>
                    <a:pt x="162" y="89"/>
                    <a:pt x="157" y="94"/>
                    <a:pt x="152" y="95"/>
                  </a:cubicBezTo>
                  <a:close/>
                  <a:moveTo>
                    <a:pt x="173" y="167"/>
                  </a:moveTo>
                  <a:cubicBezTo>
                    <a:pt x="167" y="166"/>
                    <a:pt x="159" y="163"/>
                    <a:pt x="155" y="160"/>
                  </a:cubicBezTo>
                  <a:cubicBezTo>
                    <a:pt x="148" y="155"/>
                    <a:pt x="143" y="141"/>
                    <a:pt x="143" y="132"/>
                  </a:cubicBezTo>
                  <a:cubicBezTo>
                    <a:pt x="143" y="122"/>
                    <a:pt x="143" y="122"/>
                    <a:pt x="143" y="122"/>
                  </a:cubicBezTo>
                  <a:cubicBezTo>
                    <a:pt x="147" y="116"/>
                    <a:pt x="150" y="109"/>
                    <a:pt x="151" y="101"/>
                  </a:cubicBezTo>
                  <a:cubicBezTo>
                    <a:pt x="156" y="101"/>
                    <a:pt x="161" y="98"/>
                    <a:pt x="164" y="94"/>
                  </a:cubicBezTo>
                  <a:cubicBezTo>
                    <a:pt x="169" y="96"/>
                    <a:pt x="173" y="101"/>
                    <a:pt x="173" y="107"/>
                  </a:cubicBezTo>
                  <a:lnTo>
                    <a:pt x="173" y="167"/>
                  </a:lnTo>
                  <a:close/>
                  <a:moveTo>
                    <a:pt x="47" y="74"/>
                  </a:moveTo>
                  <a:cubicBezTo>
                    <a:pt x="48" y="74"/>
                    <a:pt x="48" y="74"/>
                    <a:pt x="49" y="74"/>
                  </a:cubicBezTo>
                  <a:cubicBezTo>
                    <a:pt x="50" y="74"/>
                    <a:pt x="51" y="74"/>
                    <a:pt x="52" y="75"/>
                  </a:cubicBezTo>
                  <a:cubicBezTo>
                    <a:pt x="52" y="95"/>
                    <a:pt x="52" y="95"/>
                    <a:pt x="52" y="95"/>
                  </a:cubicBezTo>
                  <a:cubicBezTo>
                    <a:pt x="46" y="94"/>
                    <a:pt x="42" y="89"/>
                    <a:pt x="42" y="83"/>
                  </a:cubicBezTo>
                  <a:cubicBezTo>
                    <a:pt x="42" y="80"/>
                    <a:pt x="44" y="76"/>
                    <a:pt x="47" y="74"/>
                  </a:cubicBezTo>
                  <a:close/>
                  <a:moveTo>
                    <a:pt x="126" y="172"/>
                  </a:moveTo>
                  <a:cubicBezTo>
                    <a:pt x="129" y="204"/>
                    <a:pt x="129" y="204"/>
                    <a:pt x="129" y="204"/>
                  </a:cubicBezTo>
                  <a:cubicBezTo>
                    <a:pt x="112" y="191"/>
                    <a:pt x="112" y="191"/>
                    <a:pt x="112" y="191"/>
                  </a:cubicBezTo>
                  <a:cubicBezTo>
                    <a:pt x="126" y="170"/>
                    <a:pt x="126" y="170"/>
                    <a:pt x="126" y="170"/>
                  </a:cubicBezTo>
                  <a:lnTo>
                    <a:pt x="126" y="172"/>
                  </a:lnTo>
                  <a:close/>
                  <a:moveTo>
                    <a:pt x="92" y="191"/>
                  </a:moveTo>
                  <a:cubicBezTo>
                    <a:pt x="75" y="204"/>
                    <a:pt x="75" y="204"/>
                    <a:pt x="75" y="204"/>
                  </a:cubicBezTo>
                  <a:cubicBezTo>
                    <a:pt x="77" y="172"/>
                    <a:pt x="77" y="172"/>
                    <a:pt x="77" y="172"/>
                  </a:cubicBezTo>
                  <a:cubicBezTo>
                    <a:pt x="78" y="170"/>
                    <a:pt x="78" y="170"/>
                    <a:pt x="78" y="170"/>
                  </a:cubicBezTo>
                  <a:lnTo>
                    <a:pt x="92"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1" name="Oval 125"/>
            <p:cNvSpPr>
              <a:spLocks noChangeArrowheads="1"/>
            </p:cNvSpPr>
            <p:nvPr/>
          </p:nvSpPr>
          <p:spPr bwMode="auto">
            <a:xfrm>
              <a:off x="201613"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2" name="Oval 126"/>
            <p:cNvSpPr>
              <a:spLocks noChangeArrowheads="1"/>
            </p:cNvSpPr>
            <p:nvPr/>
          </p:nvSpPr>
          <p:spPr bwMode="auto">
            <a:xfrm>
              <a:off x="293688"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3" name="Freeform 127"/>
            <p:cNvSpPr>
              <a:spLocks/>
            </p:cNvSpPr>
            <p:nvPr/>
          </p:nvSpPr>
          <p:spPr bwMode="auto">
            <a:xfrm>
              <a:off x="214313" y="2168526"/>
              <a:ext cx="96838" cy="33338"/>
            </a:xfrm>
            <a:custGeom>
              <a:avLst/>
              <a:gdLst>
                <a:gd name="T0" fmla="*/ 1 w 37"/>
                <a:gd name="T1" fmla="*/ 1 h 13"/>
                <a:gd name="T2" fmla="*/ 1 w 37"/>
                <a:gd name="T3" fmla="*/ 5 h 13"/>
                <a:gd name="T4" fmla="*/ 19 w 37"/>
                <a:gd name="T5" fmla="*/ 13 h 13"/>
                <a:gd name="T6" fmla="*/ 36 w 37"/>
                <a:gd name="T7" fmla="*/ 5 h 13"/>
                <a:gd name="T8" fmla="*/ 36 w 37"/>
                <a:gd name="T9" fmla="*/ 1 h 13"/>
                <a:gd name="T10" fmla="*/ 32 w 37"/>
                <a:gd name="T11" fmla="*/ 1 h 13"/>
                <a:gd name="T12" fmla="*/ 19 w 37"/>
                <a:gd name="T13" fmla="*/ 7 h 13"/>
                <a:gd name="T14" fmla="*/ 5 w 37"/>
                <a:gd name="T15" fmla="*/ 1 h 13"/>
                <a:gd name="T16" fmla="*/ 1 w 37"/>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1" y="1"/>
                  </a:moveTo>
                  <a:cubicBezTo>
                    <a:pt x="0" y="2"/>
                    <a:pt x="0" y="4"/>
                    <a:pt x="1" y="5"/>
                  </a:cubicBezTo>
                  <a:cubicBezTo>
                    <a:pt x="6" y="10"/>
                    <a:pt x="12" y="13"/>
                    <a:pt x="19" y="13"/>
                  </a:cubicBezTo>
                  <a:cubicBezTo>
                    <a:pt x="25" y="13"/>
                    <a:pt x="32" y="10"/>
                    <a:pt x="36" y="5"/>
                  </a:cubicBezTo>
                  <a:cubicBezTo>
                    <a:pt x="37" y="4"/>
                    <a:pt x="37" y="2"/>
                    <a:pt x="36" y="1"/>
                  </a:cubicBezTo>
                  <a:cubicBezTo>
                    <a:pt x="35" y="0"/>
                    <a:pt x="33" y="0"/>
                    <a:pt x="32" y="1"/>
                  </a:cubicBezTo>
                  <a:cubicBezTo>
                    <a:pt x="28" y="5"/>
                    <a:pt x="24"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36" name="テキスト ボックス 35"/>
          <p:cNvSpPr txBox="1"/>
          <p:nvPr/>
        </p:nvSpPr>
        <p:spPr>
          <a:xfrm>
            <a:off x="913787" y="5090133"/>
            <a:ext cx="3852000" cy="540000"/>
          </a:xfrm>
          <a:prstGeom prst="rect">
            <a:avLst/>
          </a:prstGeom>
          <a:noFill/>
        </p:spPr>
        <p:txBody>
          <a:bodyPr wrap="none" lIns="0" tIns="0" rIns="0" bIns="0" rtlCol="0" anchor="ctr" anchorCtr="0">
            <a:noAutofit/>
          </a:bodyPr>
          <a:lstStyle/>
          <a:p>
            <a:pPr algn="ctr"/>
            <a:r>
              <a:rPr lang="ja-JP" altLang="ja-JP" sz="2000" dirty="0">
                <a:solidFill>
                  <a:schemeClr val="accent2">
                    <a:lumMod val="75000"/>
                  </a:schemeClr>
                </a:solidFill>
                <a:latin typeface="東芝 Pゴシック" panose="020B0500000000000000" pitchFamily="50" charset="-128"/>
                <a:ea typeface="東芝 Pゴシック" panose="020B0500000000000000" pitchFamily="50" charset="-128"/>
              </a:rPr>
              <a:t>物事が整理整頓されていることを保証</a:t>
            </a:r>
            <a:endParaRPr lang="en-US" altLang="ja-JP" sz="2000" dirty="0">
              <a:solidFill>
                <a:schemeClr val="accent2">
                  <a:lumMod val="75000"/>
                </a:schemeClr>
              </a:solidFill>
              <a:latin typeface="東芝 Pゴシック" panose="020B0500000000000000" pitchFamily="50" charset="-128"/>
              <a:ea typeface="東芝 Pゴシック" panose="020B0500000000000000" pitchFamily="50" charset="-128"/>
            </a:endParaRPr>
          </a:p>
          <a:p>
            <a:pPr algn="ctr"/>
            <a:r>
              <a:rPr lang="ja-JP" altLang="en-US" sz="2000" dirty="0">
                <a:solidFill>
                  <a:schemeClr val="accent2">
                    <a:lumMod val="75000"/>
                  </a:schemeClr>
                </a:solidFill>
                <a:latin typeface="東芝 Pゴシック" panose="020B0500000000000000" pitchFamily="50" charset="-128"/>
                <a:ea typeface="東芝 Pゴシック" panose="020B0500000000000000" pitchFamily="50" charset="-128"/>
              </a:rPr>
              <a:t>（居心地のいい環境を提供）</a:t>
            </a:r>
          </a:p>
        </p:txBody>
      </p:sp>
      <p:sp>
        <p:nvSpPr>
          <p:cNvPr id="37" name="テキスト ボックス 36"/>
          <p:cNvSpPr txBox="1"/>
          <p:nvPr/>
        </p:nvSpPr>
        <p:spPr>
          <a:xfrm>
            <a:off x="7782699" y="5090133"/>
            <a:ext cx="2988000" cy="540000"/>
          </a:xfrm>
          <a:prstGeom prst="rect">
            <a:avLst/>
          </a:prstGeom>
          <a:noFill/>
        </p:spPr>
        <p:txBody>
          <a:bodyPr wrap="none" lIns="0" tIns="0" rIns="0" bIns="0" rtlCol="0" anchor="ctr" anchorCtr="0">
            <a:noAutofit/>
          </a:bodyPr>
          <a:lstStyle/>
          <a:p>
            <a:pPr algn="ctr"/>
            <a:r>
              <a:rPr lang="ja-JP" altLang="en-US" sz="2000" dirty="0">
                <a:solidFill>
                  <a:schemeClr val="accent4"/>
                </a:solidFill>
                <a:latin typeface="東芝 Pゴシック" panose="020B0500000000000000" pitchFamily="50" charset="-128"/>
                <a:ea typeface="東芝 Pゴシック" panose="020B0500000000000000" pitchFamily="50" charset="-128"/>
              </a:rPr>
              <a:t>家のルールに従いながら、</a:t>
            </a:r>
            <a:endParaRPr lang="en-US" altLang="ja-JP" sz="2000" dirty="0">
              <a:solidFill>
                <a:schemeClr val="accent4"/>
              </a:solidFill>
              <a:latin typeface="東芝 Pゴシック" panose="020B0500000000000000" pitchFamily="50" charset="-128"/>
              <a:ea typeface="東芝 Pゴシック" panose="020B0500000000000000" pitchFamily="50" charset="-128"/>
            </a:endParaRPr>
          </a:p>
          <a:p>
            <a:pPr algn="ctr"/>
            <a:r>
              <a:rPr lang="ja-JP" altLang="ja-JP" sz="2000" dirty="0">
                <a:solidFill>
                  <a:schemeClr val="accent4"/>
                </a:solidFill>
                <a:latin typeface="東芝 Pゴシック" panose="020B0500000000000000" pitchFamily="50" charset="-128"/>
                <a:ea typeface="東芝 Pゴシック" panose="020B0500000000000000" pitchFamily="50" charset="-128"/>
              </a:rPr>
              <a:t>設備</a:t>
            </a:r>
            <a:r>
              <a:rPr lang="ja-JP" altLang="en-US" sz="2000" dirty="0">
                <a:solidFill>
                  <a:schemeClr val="accent4"/>
                </a:solidFill>
                <a:latin typeface="東芝 Pゴシック" panose="020B0500000000000000" pitchFamily="50" charset="-128"/>
                <a:ea typeface="東芝 Pゴシック" panose="020B0500000000000000" pitchFamily="50" charset="-128"/>
              </a:rPr>
              <a:t>など</a:t>
            </a:r>
            <a:r>
              <a:rPr lang="ja-JP" altLang="ja-JP" sz="2000" dirty="0">
                <a:solidFill>
                  <a:schemeClr val="accent4"/>
                </a:solidFill>
                <a:latin typeface="東芝 Pゴシック" panose="020B0500000000000000" pitchFamily="50" charset="-128"/>
                <a:ea typeface="東芝 Pゴシック" panose="020B0500000000000000" pitchFamily="50" charset="-128"/>
              </a:rPr>
              <a:t>を利用</a:t>
            </a:r>
            <a:r>
              <a:rPr lang="ja-JP" altLang="en-US" sz="2000" dirty="0">
                <a:solidFill>
                  <a:schemeClr val="accent4"/>
                </a:solidFill>
                <a:latin typeface="東芝 Pゴシック" panose="020B0500000000000000" pitchFamily="50" charset="-128"/>
                <a:ea typeface="東芝 Pゴシック" panose="020B0500000000000000" pitchFamily="50" charset="-128"/>
              </a:rPr>
              <a:t>させてもらう</a:t>
            </a:r>
          </a:p>
        </p:txBody>
      </p:sp>
    </p:spTree>
    <p:extLst>
      <p:ext uri="{BB962C8B-B14F-4D97-AF65-F5344CB8AC3E}">
        <p14:creationId xmlns:p14="http://schemas.microsoft.com/office/powerpoint/2010/main" val="1779962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marL="0"/>
            <a:r>
              <a:rPr lang="ja-JP" altLang="ja-JP" sz="2800" dirty="0">
                <a:latin typeface="東芝 Pゴシック" panose="020B0500000000000000" pitchFamily="50" charset="-128"/>
                <a:ea typeface="東芝 Pゴシック" panose="020B0500000000000000" pitchFamily="50" charset="-128"/>
              </a:rPr>
              <a:t>1-5</a:t>
            </a:r>
            <a:r>
              <a:rPr lang="ja-JP" altLang="en-US" sz="2800" dirty="0">
                <a:latin typeface="東芝 Pゴシック" panose="020B0500000000000000" pitchFamily="50" charset="-128"/>
                <a:ea typeface="東芝 Pゴシック" panose="020B0500000000000000" pitchFamily="50" charset="-128"/>
              </a:rPr>
              <a:t>　</a:t>
            </a:r>
            <a:r>
              <a:rPr lang="ja-JP" altLang="ja-JP" sz="3200" dirty="0">
                <a:latin typeface="Toshiba Sans" panose="020B0503030403020204" pitchFamily="34" charset="0"/>
                <a:ea typeface="東芝 Pゴシック" panose="020B0500000000000000" pitchFamily="50" charset="-128"/>
              </a:rPr>
              <a:t>InnerSource</a:t>
            </a:r>
            <a:r>
              <a:rPr lang="en-US" altLang="ja-JP" sz="2800" dirty="0">
                <a:latin typeface="東芝 Pゴシック" panose="020B0500000000000000" pitchFamily="50" charset="-128"/>
                <a:ea typeface="東芝 Pゴシック" panose="020B0500000000000000" pitchFamily="50" charset="-128"/>
              </a:rPr>
              <a:t> </a:t>
            </a:r>
            <a:r>
              <a:rPr lang="ja-JP" altLang="ja-JP" sz="2800" dirty="0">
                <a:latin typeface="東芝 Pゴシック" panose="020B0500000000000000" pitchFamily="50" charset="-128"/>
                <a:ea typeface="東芝 Pゴシック" panose="020B0500000000000000" pitchFamily="50" charset="-128"/>
              </a:rPr>
              <a:t>の原則</a:t>
            </a:r>
            <a:endParaRPr lang="en-US" altLang="ja-JP" sz="2800" dirty="0">
              <a:latin typeface="東芝 Pゴシック" panose="020B0500000000000000" pitchFamily="50" charset="-128"/>
              <a:ea typeface="東芝 Pゴシック" panose="020B0500000000000000" pitchFamily="50" charset="-128"/>
            </a:endParaRPr>
          </a:p>
        </p:txBody>
      </p:sp>
      <p:sp>
        <p:nvSpPr>
          <p:cNvPr id="6" name="文本框 7">
            <a:extLst>
              <a:ext uri="{FF2B5EF4-FFF2-40B4-BE49-F238E27FC236}">
                <a16:creationId xmlns:a16="http://schemas.microsoft.com/office/drawing/2014/main" id="{4F346905-1C05-7540-BAC6-AC2D5CD09BDF}"/>
              </a:ext>
            </a:extLst>
          </p:cNvPr>
          <p:cNvSpPr txBox="1"/>
          <p:nvPr/>
        </p:nvSpPr>
        <p:spPr>
          <a:xfrm>
            <a:off x="452417" y="1194019"/>
            <a:ext cx="2412000" cy="432000"/>
          </a:xfrm>
          <a:prstGeom prst="rect">
            <a:avLst/>
          </a:prstGeom>
          <a:noFill/>
        </p:spPr>
        <p:txBody>
          <a:bodyPr wrap="none" lIns="0" tIns="0" rIns="0" bIns="0" rtlCol="0" anchor="ctr" anchorCtr="0">
            <a:noAutofit/>
          </a:bodyPr>
          <a:lstStyle/>
          <a:p>
            <a:r>
              <a:rPr lang="ja-JP" altLang="en-US" sz="3200" b="1" dirty="0">
                <a:solidFill>
                  <a:srgbClr val="0064D2"/>
                </a:solidFill>
                <a:latin typeface="東芝 Pゴシック" panose="020B0500000000000000" pitchFamily="50" charset="-128"/>
                <a:ea typeface="東芝 Pゴシック" panose="020B0500000000000000" pitchFamily="50" charset="-128"/>
              </a:rPr>
              <a:t>オープン性  </a:t>
            </a:r>
            <a:r>
              <a:rPr lang="ja-JP" altLang="en-US" sz="3600" b="1" dirty="0">
                <a:solidFill>
                  <a:srgbClr val="0064D2">
                    <a:lumMod val="40000"/>
                    <a:lumOff val="60000"/>
                  </a:srgbClr>
                </a:solidFill>
                <a:latin typeface="東芝 Pゴシック" panose="020B0500000000000000" pitchFamily="50" charset="-128"/>
                <a:ea typeface="東芝 Pゴシック" panose="020B0500000000000000" pitchFamily="50" charset="-128"/>
              </a:rPr>
              <a:t>→</a:t>
            </a:r>
            <a:r>
              <a:rPr lang="ja-JP" altLang="en-US" sz="3600" b="1" dirty="0">
                <a:solidFill>
                  <a:srgbClr val="0064D2"/>
                </a:solidFill>
                <a:latin typeface="東芝 Pゴシック" panose="020B0500000000000000" pitchFamily="50" charset="-128"/>
                <a:ea typeface="東芝 Pゴシック" panose="020B0500000000000000" pitchFamily="50" charset="-128"/>
              </a:rPr>
              <a:t> </a:t>
            </a:r>
            <a:r>
              <a:rPr lang="ja-JP" altLang="en-US" sz="3200" dirty="0">
                <a:solidFill>
                  <a:srgbClr val="000000"/>
                </a:solidFill>
                <a:latin typeface="東芝 Pゴシック" panose="020B0500000000000000" pitchFamily="50" charset="-128"/>
                <a:ea typeface="東芝 Pゴシック" panose="020B0500000000000000" pitchFamily="50" charset="-128"/>
              </a:rPr>
              <a:t>　　　　　</a:t>
            </a:r>
          </a:p>
        </p:txBody>
      </p:sp>
      <p:sp>
        <p:nvSpPr>
          <p:cNvPr id="7" name="文本框 7">
            <a:extLst>
              <a:ext uri="{FF2B5EF4-FFF2-40B4-BE49-F238E27FC236}">
                <a16:creationId xmlns:a16="http://schemas.microsoft.com/office/drawing/2014/main" id="{4F346905-1C05-7540-BAC6-AC2D5CD09BDF}"/>
              </a:ext>
            </a:extLst>
          </p:cNvPr>
          <p:cNvSpPr txBox="1"/>
          <p:nvPr/>
        </p:nvSpPr>
        <p:spPr>
          <a:xfrm>
            <a:off x="452417" y="2105645"/>
            <a:ext cx="1944000" cy="432000"/>
          </a:xfrm>
          <a:prstGeom prst="rect">
            <a:avLst/>
          </a:prstGeom>
          <a:noFill/>
        </p:spPr>
        <p:txBody>
          <a:bodyPr wrap="none" lIns="0" tIns="0" rIns="0" bIns="0" rtlCol="0" anchor="ctr" anchorCtr="0">
            <a:noAutofit/>
          </a:bodyPr>
          <a:lstStyle/>
          <a:p>
            <a:r>
              <a:rPr lang="ja-JP" altLang="en-US" sz="3200" b="1" dirty="0">
                <a:solidFill>
                  <a:srgbClr val="0064D2"/>
                </a:solidFill>
                <a:latin typeface="東芝 Pゴシック" panose="020B0500000000000000" pitchFamily="50" charset="-128"/>
                <a:ea typeface="東芝 Pゴシック" panose="020B0500000000000000" pitchFamily="50" charset="-128"/>
              </a:rPr>
              <a:t>透明性  </a:t>
            </a:r>
            <a:r>
              <a:rPr lang="ja-JP" altLang="en-US" sz="3600" b="1" dirty="0">
                <a:solidFill>
                  <a:srgbClr val="0064D2">
                    <a:lumMod val="40000"/>
                    <a:lumOff val="60000"/>
                  </a:srgbClr>
                </a:solidFill>
                <a:latin typeface="東芝 Pゴシック" panose="020B0500000000000000" pitchFamily="50" charset="-128"/>
                <a:ea typeface="東芝 Pゴシック" panose="020B0500000000000000" pitchFamily="50" charset="-128"/>
              </a:rPr>
              <a:t>→</a:t>
            </a:r>
            <a:r>
              <a:rPr lang="ja-JP" altLang="en-US" sz="3600" b="1" dirty="0">
                <a:solidFill>
                  <a:srgbClr val="0064D2"/>
                </a:solidFill>
                <a:latin typeface="東芝 Pゴシック" panose="020B0500000000000000" pitchFamily="50" charset="-128"/>
                <a:ea typeface="東芝 Pゴシック" panose="020B0500000000000000" pitchFamily="50" charset="-128"/>
              </a:rPr>
              <a:t> </a:t>
            </a:r>
            <a:endParaRPr lang="en-US" altLang="ja-JP" sz="3600" b="1" dirty="0">
              <a:solidFill>
                <a:srgbClr val="000000"/>
              </a:solidFill>
              <a:latin typeface="東芝 Pゴシック" panose="020B0500000000000000" pitchFamily="50" charset="-128"/>
              <a:ea typeface="東芝 Pゴシック" panose="020B0500000000000000" pitchFamily="50" charset="-128"/>
            </a:endParaRPr>
          </a:p>
        </p:txBody>
      </p:sp>
      <p:sp>
        <p:nvSpPr>
          <p:cNvPr id="2" name="正方形/長方形 1"/>
          <p:cNvSpPr/>
          <p:nvPr/>
        </p:nvSpPr>
        <p:spPr>
          <a:xfrm>
            <a:off x="3096132" y="1248019"/>
            <a:ext cx="7200000" cy="324000"/>
          </a:xfrm>
          <a:prstGeom prst="rect">
            <a:avLst/>
          </a:prstGeom>
        </p:spPr>
        <p:txBody>
          <a:bodyPr wrap="none" lIns="0" tIns="0" rIns="0" bIns="0" anchor="ctr" anchorCtr="0">
            <a:noAutofit/>
          </a:bodyPr>
          <a:lstStyle/>
          <a:p>
            <a:r>
              <a:rPr lang="ja-JP" altLang="en-US" sz="2600" dirty="0">
                <a:latin typeface="東芝 Pゴシック" panose="020B0500000000000000" pitchFamily="50" charset="-128"/>
                <a:ea typeface="東芝 Pゴシック" panose="020B0500000000000000" pitchFamily="50" charset="-128"/>
              </a:rPr>
              <a:t>常にドアが解放されていて、受け入れ可能な状態</a:t>
            </a:r>
            <a:endParaRPr lang="en-US" altLang="ja-JP" sz="2600" dirty="0">
              <a:latin typeface="東芝 Pゴシック" panose="020B0500000000000000" pitchFamily="50" charset="-128"/>
              <a:ea typeface="東芝 Pゴシック" panose="020B0500000000000000" pitchFamily="50" charset="-128"/>
            </a:endParaRPr>
          </a:p>
        </p:txBody>
      </p:sp>
      <p:sp>
        <p:nvSpPr>
          <p:cNvPr id="4" name="正方形/長方形 3"/>
          <p:cNvSpPr/>
          <p:nvPr/>
        </p:nvSpPr>
        <p:spPr>
          <a:xfrm>
            <a:off x="2427775" y="2187090"/>
            <a:ext cx="8460000" cy="324000"/>
          </a:xfrm>
          <a:prstGeom prst="rect">
            <a:avLst/>
          </a:prstGeom>
        </p:spPr>
        <p:txBody>
          <a:bodyPr wrap="none" lIns="0" tIns="0" rIns="0" bIns="0" anchor="ctr" anchorCtr="0">
            <a:noAutofit/>
          </a:bodyPr>
          <a:lstStyle/>
          <a:p>
            <a:r>
              <a:rPr lang="ja-JP" altLang="en-US" sz="2600" dirty="0">
                <a:latin typeface="東芝 Pゴシック" panose="020B0500000000000000" pitchFamily="50" charset="-128"/>
                <a:ea typeface="東芝 Pゴシック" panose="020B0500000000000000" pitchFamily="50" charset="-128"/>
              </a:rPr>
              <a:t>意思決定プロセス、コード、</a:t>
            </a:r>
            <a:r>
              <a:rPr lang="en-US" altLang="ja-JP" sz="2600" dirty="0" err="1">
                <a:latin typeface="東芝 Pゴシック" panose="020B0500000000000000" pitchFamily="50" charset="-128"/>
                <a:ea typeface="東芝 Pゴシック" panose="020B0500000000000000" pitchFamily="50" charset="-128"/>
              </a:rPr>
              <a:t>ToDo</a:t>
            </a:r>
            <a:r>
              <a:rPr lang="ja-JP" altLang="en-US" sz="2600" dirty="0">
                <a:latin typeface="東芝 Pゴシック" panose="020B0500000000000000" pitchFamily="50" charset="-128"/>
                <a:ea typeface="東芝 Pゴシック" panose="020B0500000000000000" pitchFamily="50" charset="-128"/>
              </a:rPr>
              <a:t>などが見えるようになってる状態</a:t>
            </a:r>
          </a:p>
        </p:txBody>
      </p:sp>
      <p:sp>
        <p:nvSpPr>
          <p:cNvPr id="18" name="正方形/長方形 17"/>
          <p:cNvSpPr/>
          <p:nvPr/>
        </p:nvSpPr>
        <p:spPr>
          <a:xfrm>
            <a:off x="3551345" y="3035271"/>
            <a:ext cx="6840000" cy="648000"/>
          </a:xfrm>
          <a:prstGeom prst="rect">
            <a:avLst/>
          </a:prstGeom>
        </p:spPr>
        <p:txBody>
          <a:bodyPr wrap="none" lIns="0" tIns="0" rIns="0" bIns="0" anchor="ctr" anchorCtr="0">
            <a:noAutofit/>
          </a:bodyPr>
          <a:lstStyle/>
          <a:p>
            <a:r>
              <a:rPr lang="en-US" altLang="ja-JP" sz="2600" dirty="0">
                <a:solidFill>
                  <a:schemeClr val="bg1">
                    <a:lumMod val="65000"/>
                  </a:schemeClr>
                </a:solidFill>
                <a:latin typeface="東芝 Pゴシック" panose="020B0500000000000000" pitchFamily="50" charset="-128"/>
                <a:ea typeface="東芝 Pゴシック" panose="020B0500000000000000" pitchFamily="50" charset="-128"/>
              </a:rPr>
              <a:t>(</a:t>
            </a:r>
            <a:r>
              <a:rPr lang="ja-JP" altLang="en-US" sz="2600" dirty="0">
                <a:solidFill>
                  <a:schemeClr val="bg1">
                    <a:lumMod val="65000"/>
                  </a:schemeClr>
                </a:solidFill>
                <a:latin typeface="東芝 Pゴシック" panose="020B0500000000000000" pitchFamily="50" charset="-128"/>
                <a:ea typeface="東芝 Pゴシック" panose="020B0500000000000000" pitchFamily="50" charset="-128"/>
              </a:rPr>
              <a:t>ゲストに対して</a:t>
            </a:r>
            <a:r>
              <a:rPr lang="en-US" altLang="ja-JP" sz="2600" dirty="0">
                <a:solidFill>
                  <a:schemeClr val="bg1">
                    <a:lumMod val="65000"/>
                  </a:schemeClr>
                </a:solidFill>
                <a:latin typeface="東芝 Pゴシック" panose="020B0500000000000000" pitchFamily="50" charset="-128"/>
                <a:ea typeface="東芝 Pゴシック" panose="020B0500000000000000" pitchFamily="50" charset="-128"/>
              </a:rPr>
              <a:t>) </a:t>
            </a:r>
            <a:r>
              <a:rPr lang="ja-JP" altLang="en-US" sz="2600" dirty="0">
                <a:latin typeface="東芝 Pゴシック" panose="020B0500000000000000" pitchFamily="50" charset="-128"/>
                <a:ea typeface="東芝 Pゴシック" panose="020B0500000000000000" pitchFamily="50" charset="-128"/>
              </a:rPr>
              <a:t>ありとあらゆるサポートを惜しまない</a:t>
            </a:r>
            <a:endParaRPr lang="en-US" altLang="ja-JP" sz="2600" dirty="0">
              <a:latin typeface="東芝 Pゴシック" panose="020B0500000000000000" pitchFamily="50" charset="-128"/>
              <a:ea typeface="東芝 Pゴシック" panose="020B0500000000000000" pitchFamily="50" charset="-128"/>
            </a:endParaRPr>
          </a:p>
          <a:p>
            <a:r>
              <a:rPr lang="en-US" altLang="ja-JP" sz="2600" dirty="0">
                <a:solidFill>
                  <a:schemeClr val="bg1">
                    <a:lumMod val="65000"/>
                  </a:schemeClr>
                </a:solidFill>
                <a:latin typeface="東芝 Pゴシック" panose="020B0500000000000000" pitchFamily="50" charset="-128"/>
                <a:ea typeface="東芝 Pゴシック" panose="020B0500000000000000" pitchFamily="50" charset="-128"/>
              </a:rPr>
              <a:t>(</a:t>
            </a:r>
            <a:r>
              <a:rPr lang="ja-JP" altLang="en-US" sz="2600" dirty="0">
                <a:solidFill>
                  <a:schemeClr val="bg1">
                    <a:lumMod val="65000"/>
                  </a:schemeClr>
                </a:solidFill>
                <a:latin typeface="東芝 Pゴシック" panose="020B0500000000000000" pitchFamily="50" charset="-128"/>
                <a:ea typeface="東芝 Pゴシック" panose="020B0500000000000000" pitchFamily="50" charset="-128"/>
              </a:rPr>
              <a:t>結果的に</a:t>
            </a:r>
            <a:r>
              <a:rPr lang="en-US" altLang="ja-JP" sz="2600" dirty="0">
                <a:solidFill>
                  <a:schemeClr val="bg1">
                    <a:lumMod val="65000"/>
                  </a:schemeClr>
                </a:solidFill>
                <a:latin typeface="東芝 Pゴシック" panose="020B0500000000000000" pitchFamily="50" charset="-128"/>
                <a:ea typeface="東芝 Pゴシック" panose="020B0500000000000000" pitchFamily="50" charset="-128"/>
              </a:rPr>
              <a:t>) </a:t>
            </a:r>
            <a:r>
              <a:rPr lang="ja-JP" altLang="en-US" sz="2600" dirty="0">
                <a:latin typeface="東芝 Pゴシック" panose="020B0500000000000000" pitchFamily="50" charset="-128"/>
                <a:ea typeface="東芝 Pゴシック" panose="020B0500000000000000" pitchFamily="50" charset="-128"/>
              </a:rPr>
              <a:t>仲間になってくれる</a:t>
            </a:r>
          </a:p>
        </p:txBody>
      </p:sp>
      <p:sp>
        <p:nvSpPr>
          <p:cNvPr id="19" name="正方形/長方形 18"/>
          <p:cNvSpPr/>
          <p:nvPr/>
        </p:nvSpPr>
        <p:spPr>
          <a:xfrm>
            <a:off x="5080360" y="4378898"/>
            <a:ext cx="6696000" cy="324000"/>
          </a:xfrm>
          <a:prstGeom prst="rect">
            <a:avLst/>
          </a:prstGeom>
        </p:spPr>
        <p:txBody>
          <a:bodyPr wrap="none" lIns="0" tIns="0" rIns="0" bIns="0" anchor="ctr" anchorCtr="0">
            <a:noAutofit/>
          </a:bodyPr>
          <a:lstStyle/>
          <a:p>
            <a:r>
              <a:rPr lang="ja-JP" altLang="en-US" sz="2600" dirty="0">
                <a:latin typeface="東芝 Pゴシック" panose="020B0500000000000000" pitchFamily="50" charset="-128"/>
                <a:ea typeface="東芝 Pゴシック" panose="020B0500000000000000" pitchFamily="50" charset="-128"/>
              </a:rPr>
              <a:t>共通の課題意識に基づき、お互いに</a:t>
            </a:r>
            <a:r>
              <a:rPr lang="ja-JP" altLang="en-US" sz="2600" strike="sngStrike" dirty="0">
                <a:latin typeface="東芝 Pゴシック" panose="020B0500000000000000" pitchFamily="50" charset="-128"/>
                <a:ea typeface="東芝 Pゴシック" panose="020B0500000000000000" pitchFamily="50" charset="-128"/>
              </a:rPr>
              <a:t>今</a:t>
            </a:r>
            <a:r>
              <a:rPr lang="ja-JP" altLang="en-US" sz="2600" dirty="0">
                <a:latin typeface="東芝 Pゴシック" panose="020B0500000000000000" pitchFamily="50" charset="-128"/>
                <a:ea typeface="東芝 Pゴシック" panose="020B0500000000000000" pitchFamily="50" charset="-128"/>
              </a:rPr>
              <a:t>協力する </a:t>
            </a:r>
            <a:endParaRPr lang="en-US" altLang="ja-JP" sz="2600" dirty="0">
              <a:latin typeface="東芝 Pゴシック" panose="020B0500000000000000" pitchFamily="50" charset="-128"/>
              <a:ea typeface="東芝 Pゴシック" panose="020B0500000000000000" pitchFamily="50" charset="-128"/>
            </a:endParaRPr>
          </a:p>
        </p:txBody>
      </p:sp>
      <p:grpSp>
        <p:nvGrpSpPr>
          <p:cNvPr id="32" name="グループ化 31"/>
          <p:cNvGrpSpPr/>
          <p:nvPr/>
        </p:nvGrpSpPr>
        <p:grpSpPr>
          <a:xfrm>
            <a:off x="452417" y="3017271"/>
            <a:ext cx="3028107" cy="684000"/>
            <a:chOff x="452419" y="3779019"/>
            <a:chExt cx="3028107" cy="684000"/>
          </a:xfrm>
        </p:grpSpPr>
        <p:sp>
          <p:nvSpPr>
            <p:cNvPr id="8" name="文本框 7">
              <a:extLst>
                <a:ext uri="{FF2B5EF4-FFF2-40B4-BE49-F238E27FC236}">
                  <a16:creationId xmlns:a16="http://schemas.microsoft.com/office/drawing/2014/main" id="{4F346905-1C05-7540-BAC6-AC2D5CD09BDF}"/>
                </a:ext>
              </a:extLst>
            </p:cNvPr>
            <p:cNvSpPr txBox="1"/>
            <p:nvPr/>
          </p:nvSpPr>
          <p:spPr>
            <a:xfrm>
              <a:off x="452419" y="3779019"/>
              <a:ext cx="2016000" cy="684000"/>
            </a:xfrm>
            <a:prstGeom prst="rect">
              <a:avLst/>
            </a:prstGeom>
            <a:noFill/>
          </p:spPr>
          <p:txBody>
            <a:bodyPr wrap="none" lIns="0" tIns="0" rIns="0" bIns="0" rtlCol="0" anchor="ctr" anchorCtr="0">
              <a:noAutofit/>
            </a:bodyPr>
            <a:lstStyle/>
            <a:p>
              <a:pPr>
                <a:lnSpc>
                  <a:spcPts val="2800"/>
                </a:lnSpc>
              </a:pPr>
              <a:r>
                <a:rPr lang="ja-JP" altLang="en-US" sz="2800" b="1" dirty="0">
                  <a:solidFill>
                    <a:srgbClr val="0064D2"/>
                  </a:solidFill>
                  <a:latin typeface="東芝 Pゴシック" panose="020B0500000000000000" pitchFamily="50" charset="-128"/>
                  <a:ea typeface="東芝 Pゴシック" panose="020B0500000000000000" pitchFamily="50" charset="-128"/>
                </a:rPr>
                <a:t>優先的な</a:t>
              </a:r>
              <a:endParaRPr lang="en-US" altLang="ja-JP" sz="2800" b="1" dirty="0">
                <a:solidFill>
                  <a:srgbClr val="0064D2"/>
                </a:solidFill>
                <a:latin typeface="東芝 Pゴシック" panose="020B0500000000000000" pitchFamily="50" charset="-128"/>
                <a:ea typeface="東芝 Pゴシック" panose="020B0500000000000000" pitchFamily="50" charset="-128"/>
              </a:endParaRPr>
            </a:p>
            <a:p>
              <a:pPr>
                <a:lnSpc>
                  <a:spcPts val="2800"/>
                </a:lnSpc>
              </a:pPr>
              <a:r>
                <a:rPr lang="ja-JP" altLang="en-US" sz="2800" b="1" dirty="0">
                  <a:solidFill>
                    <a:srgbClr val="0064D2"/>
                  </a:solidFill>
                  <a:latin typeface="東芝 Pゴシック" panose="020B0500000000000000" pitchFamily="50" charset="-128"/>
                  <a:ea typeface="東芝 Pゴシック" panose="020B0500000000000000" pitchFamily="50" charset="-128"/>
                </a:rPr>
                <a:t>メンターシップ</a:t>
              </a:r>
              <a:endParaRPr lang="ja-JP" altLang="en-US" sz="2800" b="1" dirty="0">
                <a:solidFill>
                  <a:srgbClr val="000000"/>
                </a:solidFill>
                <a:latin typeface="東芝 Pゴシック" panose="020B0500000000000000" pitchFamily="50" charset="-128"/>
                <a:ea typeface="東芝 Pゴシック" panose="020B0500000000000000" pitchFamily="50" charset="-128"/>
              </a:endParaRPr>
            </a:p>
          </p:txBody>
        </p:sp>
        <p:sp>
          <p:nvSpPr>
            <p:cNvPr id="30" name="正方形/長方形 29"/>
            <p:cNvSpPr/>
            <p:nvPr/>
          </p:nvSpPr>
          <p:spPr>
            <a:xfrm>
              <a:off x="2834195" y="3800922"/>
              <a:ext cx="646331" cy="646331"/>
            </a:xfrm>
            <a:prstGeom prst="rect">
              <a:avLst/>
            </a:prstGeom>
          </p:spPr>
          <p:txBody>
            <a:bodyPr wrap="none">
              <a:spAutoFit/>
            </a:bodyPr>
            <a:lstStyle/>
            <a:p>
              <a:r>
                <a:rPr lang="ja-JP" altLang="en-US" sz="3600" b="1" dirty="0">
                  <a:solidFill>
                    <a:srgbClr val="0064D2">
                      <a:lumMod val="40000"/>
                      <a:lumOff val="60000"/>
                    </a:srgbClr>
                  </a:solidFill>
                  <a:latin typeface="東芝 Pゴシック" panose="020B0500000000000000" pitchFamily="50" charset="-128"/>
                  <a:ea typeface="東芝 Pゴシック" panose="020B0500000000000000" pitchFamily="50" charset="-128"/>
                </a:rPr>
                <a:t>→</a:t>
              </a:r>
              <a:endParaRPr lang="ja-JP" altLang="en-US" sz="3600" dirty="0">
                <a:solidFill>
                  <a:srgbClr val="000000"/>
                </a:solidFill>
                <a:latin typeface="東芝 Pゴシック" panose="020B0500000000000000" pitchFamily="50" charset="-128"/>
                <a:ea typeface="東芝 Pゴシック" panose="020B0500000000000000" pitchFamily="50" charset="-128"/>
              </a:endParaRPr>
            </a:p>
          </p:txBody>
        </p:sp>
      </p:grpSp>
      <p:grpSp>
        <p:nvGrpSpPr>
          <p:cNvPr id="33" name="グループ化 32"/>
          <p:cNvGrpSpPr/>
          <p:nvPr/>
        </p:nvGrpSpPr>
        <p:grpSpPr>
          <a:xfrm>
            <a:off x="452417" y="4180898"/>
            <a:ext cx="4662143" cy="720000"/>
            <a:chOff x="452419" y="5258122"/>
            <a:chExt cx="4662143" cy="720000"/>
          </a:xfrm>
        </p:grpSpPr>
        <p:sp>
          <p:nvSpPr>
            <p:cNvPr id="5" name="文本框 7">
              <a:extLst>
                <a:ext uri="{FF2B5EF4-FFF2-40B4-BE49-F238E27FC236}">
                  <a16:creationId xmlns:a16="http://schemas.microsoft.com/office/drawing/2014/main" id="{4F346905-1C05-7540-BAC6-AC2D5CD09BDF}"/>
                </a:ext>
              </a:extLst>
            </p:cNvPr>
            <p:cNvSpPr txBox="1"/>
            <p:nvPr/>
          </p:nvSpPr>
          <p:spPr>
            <a:xfrm>
              <a:off x="452419" y="5258122"/>
              <a:ext cx="3348000" cy="720000"/>
            </a:xfrm>
            <a:prstGeom prst="rect">
              <a:avLst/>
            </a:prstGeom>
            <a:noFill/>
          </p:spPr>
          <p:txBody>
            <a:bodyPr wrap="none" lIns="0" tIns="0" rIns="0" bIns="0" rtlCol="0" anchor="ctr" anchorCtr="0">
              <a:noAutofit/>
            </a:bodyPr>
            <a:lstStyle/>
            <a:p>
              <a:pPr>
                <a:lnSpc>
                  <a:spcPts val="2800"/>
                </a:lnSpc>
              </a:pPr>
              <a:r>
                <a:rPr lang="ja-JP" altLang="en-US" sz="2800" b="1" dirty="0">
                  <a:solidFill>
                    <a:srgbClr val="0064D2"/>
                  </a:solidFill>
                  <a:latin typeface="東芝 Pゴシック" panose="020B0500000000000000" pitchFamily="50" charset="-128"/>
                  <a:ea typeface="東芝 Pゴシック" panose="020B0500000000000000" pitchFamily="50" charset="-128"/>
                </a:rPr>
                <a:t>自発的な</a:t>
              </a:r>
              <a:endParaRPr lang="en-US" altLang="ja-JP" sz="2800" b="1" dirty="0">
                <a:solidFill>
                  <a:srgbClr val="0064D2"/>
                </a:solidFill>
                <a:latin typeface="東芝 Pゴシック" panose="020B0500000000000000" pitchFamily="50" charset="-128"/>
                <a:ea typeface="東芝 Pゴシック" panose="020B0500000000000000" pitchFamily="50" charset="-128"/>
              </a:endParaRPr>
            </a:p>
            <a:p>
              <a:pPr>
                <a:lnSpc>
                  <a:spcPts val="2800"/>
                </a:lnSpc>
              </a:pPr>
              <a:r>
                <a:rPr lang="ja-JP" altLang="en-US" sz="2800" b="1" spc="-140" dirty="0">
                  <a:solidFill>
                    <a:srgbClr val="0064D2"/>
                  </a:solidFill>
                  <a:latin typeface="東芝 Pゴシック" panose="020B0500000000000000" pitchFamily="50" charset="-128"/>
                  <a:ea typeface="東芝 Pゴシック" panose="020B0500000000000000" pitchFamily="50" charset="-128"/>
                </a:rPr>
                <a:t>コードコントリビューション</a:t>
              </a:r>
              <a:endParaRPr lang="ja-JP" altLang="en-US" sz="2800" b="1" spc="-140" dirty="0">
                <a:solidFill>
                  <a:srgbClr val="000000"/>
                </a:solidFill>
                <a:latin typeface="東芝 Pゴシック" panose="020B0500000000000000" pitchFamily="50" charset="-128"/>
                <a:ea typeface="東芝 Pゴシック" panose="020B0500000000000000" pitchFamily="50" charset="-128"/>
              </a:endParaRPr>
            </a:p>
          </p:txBody>
        </p:sp>
        <p:sp>
          <p:nvSpPr>
            <p:cNvPr id="31" name="正方形/長方形 30"/>
            <p:cNvSpPr/>
            <p:nvPr/>
          </p:nvSpPr>
          <p:spPr>
            <a:xfrm>
              <a:off x="4468231" y="5298025"/>
              <a:ext cx="646331" cy="646331"/>
            </a:xfrm>
            <a:prstGeom prst="rect">
              <a:avLst/>
            </a:prstGeom>
          </p:spPr>
          <p:txBody>
            <a:bodyPr wrap="none">
              <a:spAutoFit/>
            </a:bodyPr>
            <a:lstStyle/>
            <a:p>
              <a:r>
                <a:rPr lang="ja-JP" altLang="en-US" sz="3600" b="1" dirty="0">
                  <a:solidFill>
                    <a:srgbClr val="0064D2">
                      <a:lumMod val="40000"/>
                      <a:lumOff val="60000"/>
                    </a:srgbClr>
                  </a:solidFill>
                  <a:latin typeface="東芝 Pゴシック" panose="020B0500000000000000" pitchFamily="50" charset="-128"/>
                  <a:ea typeface="東芝 Pゴシック" panose="020B0500000000000000" pitchFamily="50" charset="-128"/>
                </a:rPr>
                <a:t>→</a:t>
              </a:r>
              <a:endParaRPr lang="ja-JP" altLang="en-US" sz="3600" dirty="0">
                <a:solidFill>
                  <a:srgbClr val="000000"/>
                </a:solidFill>
                <a:latin typeface="東芝 Pゴシック" panose="020B0500000000000000" pitchFamily="50" charset="-128"/>
                <a:ea typeface="東芝 Pゴシック" panose="020B0500000000000000" pitchFamily="50" charset="-128"/>
              </a:endParaRPr>
            </a:p>
          </p:txBody>
        </p:sp>
      </p:grpSp>
      <p:grpSp>
        <p:nvGrpSpPr>
          <p:cNvPr id="9" name="グループ化 8"/>
          <p:cNvGrpSpPr/>
          <p:nvPr/>
        </p:nvGrpSpPr>
        <p:grpSpPr>
          <a:xfrm>
            <a:off x="468087" y="5219966"/>
            <a:ext cx="11255828" cy="1152000"/>
            <a:chOff x="468087" y="5219966"/>
            <a:chExt cx="11255828" cy="1152000"/>
          </a:xfrm>
        </p:grpSpPr>
        <p:sp>
          <p:nvSpPr>
            <p:cNvPr id="20" name="角丸四角形 19"/>
            <p:cNvSpPr/>
            <p:nvPr/>
          </p:nvSpPr>
          <p:spPr>
            <a:xfrm>
              <a:off x="468087" y="5219966"/>
              <a:ext cx="11255828" cy="1152000"/>
            </a:xfrm>
            <a:prstGeom prst="roundRect">
              <a:avLst>
                <a:gd name="adj" fmla="val 11887"/>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0" name="テキスト ボックス 9"/>
            <p:cNvSpPr txBox="1"/>
            <p:nvPr/>
          </p:nvSpPr>
          <p:spPr>
            <a:xfrm>
              <a:off x="2856001" y="5327966"/>
              <a:ext cx="6480000" cy="936000"/>
            </a:xfrm>
            <a:prstGeom prst="rect">
              <a:avLst/>
            </a:prstGeom>
            <a:noFill/>
          </p:spPr>
          <p:txBody>
            <a:bodyPr wrap="none" lIns="0" tIns="0" rIns="0" bIns="0" rtlCol="0" anchor="ctr" anchorCtr="0">
              <a:noAutofit/>
            </a:bodyPr>
            <a:lstStyle/>
            <a:p>
              <a:pPr algn="ctr"/>
              <a:r>
                <a:rPr lang="ja-JP" altLang="en-US" sz="3600" b="1" dirty="0">
                  <a:solidFill>
                    <a:schemeClr val="accent1"/>
                  </a:solidFill>
                  <a:latin typeface="東芝 Pゴシック" panose="020B0500000000000000" pitchFamily="50" charset="-128"/>
                  <a:ea typeface="東芝 Pゴシック" panose="020B0500000000000000" pitchFamily="50" charset="-128"/>
                </a:rPr>
                <a:t>一元管理された共有の場 </a:t>
              </a:r>
              <a:r>
                <a:rPr lang="ja-JP" altLang="en-US" sz="2400" dirty="0">
                  <a:solidFill>
                    <a:schemeClr val="accent1">
                      <a:lumMod val="75000"/>
                    </a:schemeClr>
                  </a:solidFill>
                  <a:latin typeface="東芝 Pゴシック" panose="020B0500000000000000" pitchFamily="50" charset="-128"/>
                  <a:ea typeface="東芝 Pゴシック" panose="020B0500000000000000" pitchFamily="50" charset="-128"/>
                </a:rPr>
                <a:t>で、</a:t>
              </a:r>
              <a:endParaRPr lang="en-US" altLang="ja-JP" sz="2400" dirty="0">
                <a:solidFill>
                  <a:schemeClr val="accent1">
                    <a:lumMod val="75000"/>
                  </a:schemeClr>
                </a:solidFill>
                <a:latin typeface="東芝 Pゴシック" panose="020B0500000000000000" pitchFamily="50" charset="-128"/>
                <a:ea typeface="東芝 Pゴシック" panose="020B0500000000000000" pitchFamily="50" charset="-128"/>
              </a:endParaRPr>
            </a:p>
            <a:p>
              <a:pPr algn="ctr"/>
              <a:r>
                <a:rPr lang="ja-JP" altLang="en-US" sz="2400" dirty="0">
                  <a:solidFill>
                    <a:schemeClr val="accent1">
                      <a:lumMod val="75000"/>
                    </a:schemeClr>
                  </a:solidFill>
                  <a:latin typeface="東芝 Pゴシック" panose="020B0500000000000000" pitchFamily="50" charset="-128"/>
                  <a:ea typeface="東芝 Pゴシック" panose="020B0500000000000000" pitchFamily="50" charset="-128"/>
                </a:rPr>
                <a:t>誰もが目的のプロジェクトを見つけられるようにする</a:t>
              </a:r>
              <a:endParaRPr lang="en-US" altLang="ja-JP" sz="2400"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grpSp>
    </p:spTree>
    <p:extLst>
      <p:ext uri="{BB962C8B-B14F-4D97-AF65-F5344CB8AC3E}">
        <p14:creationId xmlns:p14="http://schemas.microsoft.com/office/powerpoint/2010/main" val="216421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3" cstate="print">
            <a:extLst>
              <a:ext uri="{28A0092B-C50C-407E-A947-70E740481C1C}">
                <a14:useLocalDpi xmlns:a14="http://schemas.microsoft.com/office/drawing/2010/main" val="0"/>
              </a:ext>
            </a:extLst>
          </a:blip>
          <a:srcRect t="1293" b="13757"/>
          <a:stretch/>
        </p:blipFill>
        <p:spPr>
          <a:xfrm>
            <a:off x="0" y="0"/>
            <a:ext cx="12192000" cy="6912000"/>
          </a:xfrm>
          <a:prstGeom prst="rect">
            <a:avLst/>
          </a:prstGeom>
        </p:spPr>
      </p:pic>
      <p:sp>
        <p:nvSpPr>
          <p:cNvPr id="4" name="Rectangle 61"/>
          <p:cNvSpPr>
            <a:spLocks noChangeArrowheads="1"/>
          </p:cNvSpPr>
          <p:nvPr/>
        </p:nvSpPr>
        <p:spPr bwMode="auto">
          <a:xfrm>
            <a:off x="11639405" y="6503773"/>
            <a:ext cx="414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r" defTabSz="914228" eaLnBrk="0" fontAlgn="base" hangingPunct="0">
              <a:spcBef>
                <a:spcPct val="0"/>
              </a:spcBef>
              <a:spcAft>
                <a:spcPct val="0"/>
              </a:spcAft>
              <a:tabLst>
                <a:tab pos="568325" algn="ctr"/>
                <a:tab pos="857250" algn="l"/>
                <a:tab pos="1089025" algn="l"/>
              </a:tabLst>
            </a:pPr>
            <a:fld id="{027ACA72-EB1A-40C5-BC55-79EB2A48FABF}" type="slidenum">
              <a:rPr kumimoji="0" lang="ja-JP" altLang="en-US" sz="1100">
                <a:solidFill>
                  <a:schemeClr val="bg1"/>
                </a:solidFill>
                <a:latin typeface="東芝 Pゴシック" panose="020B0500000000000000" pitchFamily="50" charset="-128"/>
                <a:ea typeface="東芝 Pゴシック" panose="020B0500000000000000" pitchFamily="50" charset="-128"/>
                <a:cs typeface="Segoe UI" panose="020B0502040204020203" pitchFamily="34" charset="0"/>
              </a:rPr>
              <a:pPr algn="r" defTabSz="914228" eaLnBrk="0" fontAlgn="base" hangingPunct="0">
                <a:spcBef>
                  <a:spcPct val="0"/>
                </a:spcBef>
                <a:spcAft>
                  <a:spcPct val="0"/>
                </a:spcAft>
                <a:tabLst>
                  <a:tab pos="568325" algn="ctr"/>
                  <a:tab pos="857250" algn="l"/>
                  <a:tab pos="1089025" algn="l"/>
                </a:tabLst>
              </a:pPr>
              <a:t>19</a:t>
            </a:fld>
            <a:endParaRPr kumimoji="0" lang="en-US" altLang="ja-JP" sz="1100" dirty="0">
              <a:solidFill>
                <a:schemeClr val="bg1"/>
              </a:solidFill>
              <a:latin typeface="東芝 Pゴシック" panose="020B0500000000000000" pitchFamily="50" charset="-128"/>
              <a:ea typeface="東芝 Pゴシック" panose="020B0500000000000000" pitchFamily="50" charset="-128"/>
              <a:cs typeface="Segoe UI" panose="020B0502040204020203" pitchFamily="34" charset="0"/>
            </a:endParaRPr>
          </a:p>
        </p:txBody>
      </p:sp>
      <p:sp>
        <p:nvSpPr>
          <p:cNvPr id="5" name="フッター プレースホルダー 3"/>
          <p:cNvSpPr txBox="1">
            <a:spLocks/>
          </p:cNvSpPr>
          <p:nvPr/>
        </p:nvSpPr>
        <p:spPr bwMode="auto">
          <a:xfrm>
            <a:off x="10249706" y="6557530"/>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solidFill>
                  <a:schemeClr val="bg1"/>
                </a:solidFill>
                <a:latin typeface="東芝 Pゴシック" panose="020B0500000000000000" pitchFamily="50" charset="-128"/>
                <a:ea typeface="東芝 Pゴシック" panose="020B0500000000000000" pitchFamily="50" charset="-128"/>
                <a:cs typeface="Meiryo UI" panose="020B0604030504040204" pitchFamily="50" charset="-128"/>
              </a:rPr>
              <a:t>© 2021 Toshiba Corporation </a:t>
            </a:r>
            <a:endParaRPr lang="ja-JP" altLang="en-US" sz="800" dirty="0">
              <a:solidFill>
                <a:schemeClr val="bg1"/>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pic>
        <p:nvPicPr>
          <p:cNvPr id="8" name="図 7"/>
          <p:cNvPicPr>
            <a:picLocks noChangeAspect="1"/>
          </p:cNvPicPr>
          <p:nvPr/>
        </p:nvPicPr>
        <p:blipFill>
          <a:blip r:embed="rId4"/>
          <a:stretch>
            <a:fillRect/>
          </a:stretch>
        </p:blipFill>
        <p:spPr>
          <a:xfrm>
            <a:off x="0" y="0"/>
            <a:ext cx="12192000" cy="780440"/>
          </a:xfrm>
          <a:prstGeom prst="rect">
            <a:avLst/>
          </a:prstGeom>
        </p:spPr>
      </p:pic>
      <p:sp>
        <p:nvSpPr>
          <p:cNvPr id="11" name="タイトル 1"/>
          <p:cNvSpPr txBox="1">
            <a:spLocks/>
          </p:cNvSpPr>
          <p:nvPr/>
        </p:nvSpPr>
        <p:spPr>
          <a:xfrm>
            <a:off x="1" y="0"/>
            <a:ext cx="11424591" cy="749165"/>
          </a:xfrm>
          <a:prstGeom prst="rect">
            <a:avLst/>
          </a:prstGeom>
        </p:spPr>
        <p:txBody>
          <a:bodyPr lIns="468000" tIns="0" rIns="432000" bIns="108000" anchor="b" anchorCtr="0"/>
          <a:lstStyle>
            <a:lvl1pPr algn="l" defTabSz="685800" rtl="0" eaLnBrk="1" latinLnBrk="0" hangingPunct="1">
              <a:lnSpc>
                <a:spcPct val="90000"/>
              </a:lnSpc>
              <a:spcBef>
                <a:spcPct val="0"/>
              </a:spcBef>
              <a:buNone/>
              <a:defRPr kumimoji="1" lang="ja-JP" altLang="en-US" sz="2600" b="1" kern="1200">
                <a:solidFill>
                  <a:schemeClr val="tx1"/>
                </a:solidFill>
                <a:latin typeface="+mj-lt"/>
                <a:ea typeface="+mj-ea"/>
                <a:cs typeface="+mj-cs"/>
              </a:defRPr>
            </a:lvl1pPr>
          </a:lstStyle>
          <a:p>
            <a:r>
              <a:rPr lang="ja-JP" altLang="ja-JP" sz="2800" dirty="0">
                <a:latin typeface="東芝 Pゴシック" panose="020B0500000000000000" pitchFamily="50" charset="-128"/>
                <a:ea typeface="東芝 Pゴシック" panose="020B0500000000000000" pitchFamily="50" charset="-128"/>
              </a:rPr>
              <a:t>1-6</a:t>
            </a:r>
            <a:r>
              <a:rPr lang="ja-JP" altLang="en-US" sz="2800" dirty="0">
                <a:latin typeface="東芝 Pゴシック" panose="020B0500000000000000" pitchFamily="50" charset="-128"/>
                <a:ea typeface="東芝 Pゴシック" panose="020B0500000000000000" pitchFamily="50" charset="-128"/>
              </a:rPr>
              <a:t>　ここまでのまとめ</a:t>
            </a:r>
            <a:endParaRPr sz="240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
        <p:nvSpPr>
          <p:cNvPr id="14" name="正方形/長方形 13"/>
          <p:cNvSpPr/>
          <p:nvPr/>
        </p:nvSpPr>
        <p:spPr>
          <a:xfrm>
            <a:off x="314800" y="1115770"/>
            <a:ext cx="11664000" cy="4032000"/>
          </a:xfrm>
          <a:prstGeom prst="rect">
            <a:avLst/>
          </a:prstGeom>
          <a:solidFill>
            <a:schemeClr val="bg1">
              <a:alpha val="90000"/>
            </a:schemeClr>
          </a:solidFill>
        </p:spPr>
        <p:txBody>
          <a:bodyPr wrap="none" lIns="216000" tIns="0" rIns="216000" bIns="0" anchor="ctr" anchorCtr="0">
            <a:noAutofit/>
          </a:bodyPr>
          <a:lstStyle/>
          <a:p>
            <a:r>
              <a:rPr lang="ja-JP" altLang="en-US" sz="2400" b="1" dirty="0">
                <a:latin typeface="東芝 Pゴシック" panose="020B0500000000000000" pitchFamily="50" charset="-128"/>
                <a:ea typeface="東芝 Pゴシック" panose="020B0500000000000000" pitchFamily="50" charset="-128"/>
              </a:rPr>
              <a:t>● </a:t>
            </a:r>
            <a:r>
              <a:rPr lang="ja-JP" altLang="ja-JP" sz="2800" b="1" dirty="0">
                <a:latin typeface="Toshiba Sans" panose="020B0503030403020204" pitchFamily="34" charset="0"/>
                <a:ea typeface="東芝 Pゴシック" panose="020B0500000000000000" pitchFamily="50" charset="-128"/>
              </a:rPr>
              <a:t>InnerSource</a:t>
            </a:r>
            <a:r>
              <a:rPr lang="en-US" altLang="ja-JP" sz="2400" b="1" dirty="0">
                <a:latin typeface="東芝 Pゴシック" panose="020B0500000000000000" pitchFamily="50" charset="-128"/>
                <a:ea typeface="東芝 Pゴシック" panose="020B0500000000000000" pitchFamily="50" charset="-128"/>
              </a:rPr>
              <a:t> </a:t>
            </a:r>
            <a:r>
              <a:rPr lang="ja-JP" altLang="ja-JP" sz="2400" dirty="0">
                <a:latin typeface="東芝 Pゴシック" panose="020B0500000000000000" pitchFamily="50" charset="-128"/>
                <a:ea typeface="東芝 Pゴシック" panose="020B0500000000000000" pitchFamily="50" charset="-128"/>
              </a:rPr>
              <a:t>は、企業内のソフトウェア開発にオープンソースのベストプラクティス</a:t>
            </a:r>
            <a:endParaRPr lang="en-US" altLang="ja-JP" sz="2400" dirty="0">
              <a:latin typeface="東芝 Pゴシック" panose="020B0500000000000000" pitchFamily="50" charset="-128"/>
              <a:ea typeface="東芝 Pゴシック" panose="020B0500000000000000" pitchFamily="50" charset="-128"/>
            </a:endParaRPr>
          </a:p>
          <a:p>
            <a:pPr>
              <a:spcAft>
                <a:spcPts val="600"/>
              </a:spcAft>
            </a:pPr>
            <a:r>
              <a:rPr lang="en-US" altLang="ja-JP" sz="2400" dirty="0">
                <a:latin typeface="東芝 Pゴシック" panose="020B0500000000000000" pitchFamily="50" charset="-128"/>
                <a:ea typeface="東芝 Pゴシック" panose="020B0500000000000000" pitchFamily="50" charset="-128"/>
              </a:rPr>
              <a:t>     </a:t>
            </a:r>
            <a:r>
              <a:rPr lang="ja-JP" altLang="ja-JP" sz="2400" dirty="0">
                <a:latin typeface="東芝 Pゴシック" panose="020B0500000000000000" pitchFamily="50" charset="-128"/>
                <a:ea typeface="東芝 Pゴシック" panose="020B0500000000000000" pitchFamily="50" charset="-128"/>
              </a:rPr>
              <a:t>と原則を適用したものです。 </a:t>
            </a:r>
            <a:endParaRPr lang="en-US" altLang="ja-JP" sz="2400" dirty="0">
              <a:latin typeface="東芝 Pゴシック" panose="020B0500000000000000" pitchFamily="50" charset="-128"/>
              <a:ea typeface="東芝 Pゴシック" panose="020B0500000000000000" pitchFamily="50" charset="-128"/>
            </a:endParaRPr>
          </a:p>
          <a:p>
            <a:r>
              <a:rPr lang="ja-JP" altLang="en-US" sz="2400" b="1" dirty="0">
                <a:latin typeface="東芝 Pゴシック" panose="020B0500000000000000" pitchFamily="50" charset="-128"/>
                <a:ea typeface="東芝 Pゴシック" panose="020B0500000000000000" pitchFamily="50" charset="-128"/>
              </a:rPr>
              <a:t>● </a:t>
            </a:r>
            <a:r>
              <a:rPr lang="ja-JP" altLang="ja-JP" sz="2400" dirty="0">
                <a:latin typeface="東芝 Pゴシック" panose="020B0500000000000000" pitchFamily="50" charset="-128"/>
                <a:ea typeface="東芝 Pゴシック" panose="020B0500000000000000" pitchFamily="50" charset="-128"/>
              </a:rPr>
              <a:t>これは、提供側のチームが必要な機能要件を提供することができない時に、</a:t>
            </a:r>
            <a:endParaRPr lang="en-US" altLang="ja-JP" sz="2400" dirty="0">
              <a:latin typeface="東芝 Pゴシック" panose="020B0500000000000000" pitchFamily="50" charset="-128"/>
              <a:ea typeface="東芝 Pゴシック" panose="020B0500000000000000" pitchFamily="50" charset="-128"/>
            </a:endParaRPr>
          </a:p>
          <a:p>
            <a:pPr>
              <a:spcAft>
                <a:spcPts val="600"/>
              </a:spcAft>
            </a:pPr>
            <a:r>
              <a:rPr lang="en-US" altLang="ja-JP" sz="2400" dirty="0">
                <a:latin typeface="東芝 Pゴシック" panose="020B0500000000000000" pitchFamily="50" charset="-128"/>
                <a:ea typeface="東芝 Pゴシック" panose="020B0500000000000000" pitchFamily="50" charset="-128"/>
              </a:rPr>
              <a:t>     </a:t>
            </a:r>
            <a:r>
              <a:rPr lang="ja-JP" altLang="ja-JP" sz="2400" dirty="0">
                <a:latin typeface="東芝 Pゴシック" panose="020B0500000000000000" pitchFamily="50" charset="-128"/>
                <a:ea typeface="東芝 Pゴシック" panose="020B0500000000000000" pitchFamily="50" charset="-128"/>
              </a:rPr>
              <a:t>利用者に追加オプションを提供するものです。</a:t>
            </a:r>
            <a:endParaRPr lang="en-US" altLang="ja-JP" sz="2400" dirty="0">
              <a:latin typeface="東芝 Pゴシック" panose="020B0500000000000000" pitchFamily="50" charset="-128"/>
              <a:ea typeface="東芝 Pゴシック" panose="020B0500000000000000" pitchFamily="50" charset="-128"/>
            </a:endParaRPr>
          </a:p>
          <a:p>
            <a:r>
              <a:rPr lang="ja-JP" altLang="en-US" sz="2400" b="1" dirty="0">
                <a:latin typeface="東芝 Pゴシック" panose="020B0500000000000000" pitchFamily="50" charset="-128"/>
                <a:ea typeface="東芝 Pゴシック" panose="020B0500000000000000" pitchFamily="50" charset="-128"/>
              </a:rPr>
              <a:t>● </a:t>
            </a:r>
            <a:r>
              <a:rPr lang="ja-JP" altLang="ja-JP" sz="2800" b="1" dirty="0">
                <a:latin typeface="Toshiba Sans" panose="020B0503030403020204" pitchFamily="34" charset="0"/>
                <a:ea typeface="東芝 Pゴシック" panose="020B0500000000000000" pitchFamily="50" charset="-128"/>
              </a:rPr>
              <a:t>InnroSource</a:t>
            </a:r>
            <a:r>
              <a:rPr lang="en-US" altLang="ja-JP" sz="2400" b="1" dirty="0">
                <a:latin typeface="東芝 Pゴシック" panose="020B0500000000000000" pitchFamily="50" charset="-128"/>
                <a:ea typeface="東芝 Pゴシック" panose="020B0500000000000000" pitchFamily="50" charset="-128"/>
              </a:rPr>
              <a:t> </a:t>
            </a:r>
            <a:r>
              <a:rPr lang="ja-JP" altLang="ja-JP" sz="2400" dirty="0">
                <a:latin typeface="東芝 Pゴシック" panose="020B0500000000000000" pitchFamily="50" charset="-128"/>
                <a:ea typeface="東芝 Pゴシック" panose="020B0500000000000000" pitchFamily="50" charset="-128"/>
              </a:rPr>
              <a:t>の成功には、</a:t>
            </a:r>
            <a:r>
              <a:rPr lang="ja-JP" altLang="en-US" sz="2400" dirty="0">
                <a:solidFill>
                  <a:schemeClr val="accent1"/>
                </a:solidFill>
                <a:latin typeface="東芝 Pゴシック" panose="020B0500000000000000" pitchFamily="50" charset="-128"/>
                <a:ea typeface="東芝 Pゴシック" panose="020B0500000000000000" pitchFamily="50" charset="-128"/>
              </a:rPr>
              <a:t>「</a:t>
            </a:r>
            <a:r>
              <a:rPr lang="ja-JP" altLang="ja-JP" sz="2400" b="1" dirty="0">
                <a:solidFill>
                  <a:schemeClr val="accent1"/>
                </a:solidFill>
                <a:latin typeface="東芝 Pゴシック" panose="020B0500000000000000" pitchFamily="50" charset="-128"/>
                <a:ea typeface="東芝 Pゴシック" panose="020B0500000000000000" pitchFamily="50" charset="-128"/>
              </a:rPr>
              <a:t>ホストチーム</a:t>
            </a:r>
            <a:r>
              <a:rPr lang="ja-JP" altLang="en-US" sz="2400" dirty="0">
                <a:solidFill>
                  <a:schemeClr val="accent1"/>
                </a:solidFill>
                <a:latin typeface="東芝 Pゴシック" panose="020B0500000000000000" pitchFamily="50" charset="-128"/>
                <a:ea typeface="東芝 Pゴシック" panose="020B0500000000000000" pitchFamily="50" charset="-128"/>
              </a:rPr>
              <a:t>」</a:t>
            </a:r>
            <a:r>
              <a:rPr lang="ja-JP" altLang="ja-JP" sz="2400" dirty="0">
                <a:latin typeface="東芝 Pゴシック" panose="020B0500000000000000" pitchFamily="50" charset="-128"/>
                <a:ea typeface="東芝 Pゴシック" panose="020B0500000000000000" pitchFamily="50" charset="-128"/>
              </a:rPr>
              <a:t>の</a:t>
            </a:r>
            <a:r>
              <a:rPr lang="ja-JP" altLang="en-US" sz="2400" b="1" dirty="0">
                <a:solidFill>
                  <a:schemeClr val="accent1"/>
                </a:solidFill>
                <a:latin typeface="東芝 Pゴシック" panose="020B0500000000000000" pitchFamily="50" charset="-128"/>
                <a:ea typeface="東芝 Pゴシック" panose="020B0500000000000000" pitchFamily="50" charset="-128"/>
              </a:rPr>
              <a:t>プロダクトオーナー</a:t>
            </a:r>
            <a:r>
              <a:rPr lang="ja-JP" altLang="ja-JP" sz="2400" dirty="0">
                <a:latin typeface="東芝 Pゴシック" panose="020B0500000000000000" pitchFamily="50" charset="-128"/>
                <a:ea typeface="東芝 Pゴシック" panose="020B0500000000000000" pitchFamily="50" charset="-128"/>
              </a:rPr>
              <a:t>と</a:t>
            </a:r>
            <a:r>
              <a:rPr lang="ja-JP" altLang="en-US" sz="2400" b="1" dirty="0">
                <a:solidFill>
                  <a:schemeClr val="accent1"/>
                </a:solidFill>
                <a:latin typeface="東芝 Pゴシック" panose="020B0500000000000000" pitchFamily="50" charset="-128"/>
                <a:ea typeface="東芝 Pゴシック" panose="020B0500000000000000" pitchFamily="50" charset="-128"/>
              </a:rPr>
              <a:t>トラステッド</a:t>
            </a:r>
            <a:endParaRPr lang="en-US" altLang="ja-JP" sz="2400" b="1" dirty="0">
              <a:solidFill>
                <a:schemeClr val="accent1"/>
              </a:solidFill>
              <a:latin typeface="東芝 Pゴシック" panose="020B0500000000000000" pitchFamily="50" charset="-128"/>
              <a:ea typeface="東芝 Pゴシック" panose="020B0500000000000000" pitchFamily="50" charset="-128"/>
            </a:endParaRPr>
          </a:p>
          <a:p>
            <a:pPr>
              <a:spcAft>
                <a:spcPts val="600"/>
              </a:spcAft>
            </a:pPr>
            <a:r>
              <a:rPr lang="en-US" altLang="ja-JP" sz="2400" b="1" dirty="0">
                <a:solidFill>
                  <a:schemeClr val="accent1"/>
                </a:solidFill>
                <a:latin typeface="東芝 Pゴシック" panose="020B0500000000000000" pitchFamily="50" charset="-128"/>
                <a:ea typeface="東芝 Pゴシック" panose="020B0500000000000000" pitchFamily="50" charset="-128"/>
              </a:rPr>
              <a:t>     </a:t>
            </a:r>
            <a:r>
              <a:rPr lang="ja-JP" altLang="en-US" sz="2400" b="1" dirty="0">
                <a:solidFill>
                  <a:schemeClr val="accent1"/>
                </a:solidFill>
                <a:latin typeface="東芝 Pゴシック" panose="020B0500000000000000" pitchFamily="50" charset="-128"/>
                <a:ea typeface="東芝 Pゴシック" panose="020B0500000000000000" pitchFamily="50" charset="-128"/>
              </a:rPr>
              <a:t>コミッター</a:t>
            </a:r>
            <a:r>
              <a:rPr lang="ja-JP" altLang="ja-JP" sz="2400" dirty="0">
                <a:latin typeface="東芝 Pゴシック" panose="020B0500000000000000" pitchFamily="50" charset="-128"/>
                <a:ea typeface="東芝 Pゴシック" panose="020B0500000000000000" pitchFamily="50" charset="-128"/>
              </a:rPr>
              <a:t>、そして</a:t>
            </a:r>
            <a:r>
              <a:rPr lang="ja-JP" altLang="en-US" sz="2400" dirty="0">
                <a:solidFill>
                  <a:schemeClr val="accent1"/>
                </a:solidFill>
                <a:latin typeface="東芝 Pゴシック" panose="020B0500000000000000" pitchFamily="50" charset="-128"/>
                <a:ea typeface="東芝 Pゴシック" panose="020B0500000000000000" pitchFamily="50" charset="-128"/>
              </a:rPr>
              <a:t>「</a:t>
            </a:r>
            <a:r>
              <a:rPr lang="ja-JP" altLang="ja-JP" sz="2400" b="1" dirty="0">
                <a:solidFill>
                  <a:schemeClr val="accent1"/>
                </a:solidFill>
                <a:latin typeface="東芝 Pゴシック" panose="020B0500000000000000" pitchFamily="50" charset="-128"/>
                <a:ea typeface="東芝 Pゴシック" panose="020B0500000000000000" pitchFamily="50" charset="-128"/>
              </a:rPr>
              <a:t>ゲストチーム</a:t>
            </a:r>
            <a:r>
              <a:rPr lang="ja-JP" altLang="en-US" sz="2400" dirty="0">
                <a:solidFill>
                  <a:schemeClr val="accent1"/>
                </a:solidFill>
                <a:latin typeface="東芝 Pゴシック" panose="020B0500000000000000" pitchFamily="50" charset="-128"/>
                <a:ea typeface="東芝 Pゴシック" panose="020B0500000000000000" pitchFamily="50" charset="-128"/>
              </a:rPr>
              <a:t>」</a:t>
            </a:r>
            <a:r>
              <a:rPr lang="ja-JP" altLang="ja-JP" sz="2400" dirty="0">
                <a:latin typeface="東芝 Pゴシック" panose="020B0500000000000000" pitchFamily="50" charset="-128"/>
                <a:ea typeface="東芝 Pゴシック" panose="020B0500000000000000" pitchFamily="50" charset="-128"/>
              </a:rPr>
              <a:t>の</a:t>
            </a:r>
            <a:r>
              <a:rPr lang="ja-JP" altLang="en-US" sz="2400" b="1" dirty="0">
                <a:solidFill>
                  <a:schemeClr val="accent1"/>
                </a:solidFill>
                <a:latin typeface="東芝 Pゴシック" panose="020B0500000000000000" pitchFamily="50" charset="-128"/>
                <a:ea typeface="東芝 Pゴシック" panose="020B0500000000000000" pitchFamily="50" charset="-128"/>
              </a:rPr>
              <a:t>コントリビューター</a:t>
            </a:r>
            <a:r>
              <a:rPr lang="ja-JP" altLang="ja-JP" sz="2400" dirty="0">
                <a:latin typeface="東芝 Pゴシック" panose="020B0500000000000000" pitchFamily="50" charset="-128"/>
                <a:ea typeface="東芝 Pゴシック" panose="020B0500000000000000" pitchFamily="50" charset="-128"/>
              </a:rPr>
              <a:t>が関わります。 </a:t>
            </a:r>
            <a:endParaRPr lang="en-US" altLang="ja-JP" sz="2400" dirty="0">
              <a:latin typeface="東芝 Pゴシック" panose="020B0500000000000000" pitchFamily="50" charset="-128"/>
              <a:ea typeface="東芝 Pゴシック" panose="020B0500000000000000" pitchFamily="50" charset="-128"/>
            </a:endParaRPr>
          </a:p>
          <a:p>
            <a:pPr>
              <a:spcAft>
                <a:spcPts val="600"/>
              </a:spcAft>
            </a:pPr>
            <a:r>
              <a:rPr lang="ja-JP" altLang="en-US" sz="2400" b="1" dirty="0">
                <a:latin typeface="東芝 Pゴシック" panose="020B0500000000000000" pitchFamily="50" charset="-128"/>
                <a:ea typeface="東芝 Pゴシック" panose="020B0500000000000000" pitchFamily="50" charset="-128"/>
              </a:rPr>
              <a:t>● </a:t>
            </a:r>
            <a:r>
              <a:rPr lang="ja-JP" altLang="ja-JP" sz="2400" dirty="0">
                <a:latin typeface="東芝 Pゴシック" panose="020B0500000000000000" pitchFamily="50" charset="-128"/>
                <a:ea typeface="東芝 Pゴシック" panose="020B0500000000000000" pitchFamily="50" charset="-128"/>
              </a:rPr>
              <a:t>効果的に行うと、</a:t>
            </a:r>
            <a:r>
              <a:rPr lang="ja-JP" altLang="ja-JP" sz="2800" b="1" dirty="0">
                <a:latin typeface="Toshiba Sans" panose="020B0503030403020204" pitchFamily="34" charset="0"/>
                <a:ea typeface="東芝 Pゴシック" panose="020B0500000000000000" pitchFamily="50" charset="-128"/>
              </a:rPr>
              <a:t>InnerSource</a:t>
            </a:r>
            <a:r>
              <a:rPr lang="en-US" altLang="ja-JP" sz="2400" b="1" dirty="0">
                <a:latin typeface="東芝 Pゴシック" panose="020B0500000000000000" pitchFamily="50" charset="-128"/>
                <a:ea typeface="東芝 Pゴシック" panose="020B0500000000000000" pitchFamily="50" charset="-128"/>
              </a:rPr>
              <a:t> </a:t>
            </a:r>
            <a:r>
              <a:rPr lang="ja-JP" altLang="ja-JP" sz="2400" dirty="0">
                <a:latin typeface="東芝 Pゴシック" panose="020B0500000000000000" pitchFamily="50" charset="-128"/>
                <a:ea typeface="東芝 Pゴシック" panose="020B0500000000000000" pitchFamily="50" charset="-128"/>
              </a:rPr>
              <a:t>は両方の参加チームに多くの効果をもたらします。 </a:t>
            </a:r>
            <a:endParaRPr lang="en-US" altLang="ja-JP" sz="2400" dirty="0">
              <a:latin typeface="東芝 Pゴシック" panose="020B0500000000000000" pitchFamily="50" charset="-128"/>
              <a:ea typeface="東芝 Pゴシック" panose="020B0500000000000000" pitchFamily="50" charset="-128"/>
            </a:endParaRPr>
          </a:p>
          <a:p>
            <a:r>
              <a:rPr lang="ja-JP" altLang="en-US" sz="2400" b="1" dirty="0">
                <a:latin typeface="東芝 Pゴシック" panose="020B0500000000000000" pitchFamily="50" charset="-128"/>
                <a:ea typeface="東芝 Pゴシック" panose="020B0500000000000000" pitchFamily="50" charset="-128"/>
              </a:rPr>
              <a:t>● </a:t>
            </a:r>
            <a:r>
              <a:rPr lang="ja-JP" altLang="ja-JP" sz="2400" dirty="0">
                <a:latin typeface="東芝 Pゴシック" panose="020B0500000000000000" pitchFamily="50" charset="-128"/>
                <a:ea typeface="東芝 Pゴシック" panose="020B0500000000000000" pitchFamily="50" charset="-128"/>
              </a:rPr>
              <a:t>効果的な</a:t>
            </a:r>
            <a:r>
              <a:rPr lang="en-US" altLang="ja-JP" sz="2400" dirty="0">
                <a:latin typeface="東芝 Pゴシック" panose="020B0500000000000000" pitchFamily="50" charset="-128"/>
                <a:ea typeface="東芝 Pゴシック" panose="020B0500000000000000" pitchFamily="50" charset="-128"/>
              </a:rPr>
              <a:t> </a:t>
            </a:r>
            <a:r>
              <a:rPr lang="ja-JP" altLang="ja-JP" sz="2800" b="1" dirty="0">
                <a:latin typeface="Toshiba Sans" panose="020B0503030403020204" pitchFamily="34" charset="0"/>
                <a:ea typeface="東芝 Pゴシック" panose="020B0500000000000000" pitchFamily="50" charset="-128"/>
              </a:rPr>
              <a:t>InnerSource</a:t>
            </a:r>
            <a:r>
              <a:rPr lang="en-US" altLang="ja-JP" sz="2400" b="1" dirty="0">
                <a:latin typeface="東芝 Pゴシック" panose="020B0500000000000000" pitchFamily="50" charset="-128"/>
                <a:ea typeface="東芝 Pゴシック" panose="020B0500000000000000" pitchFamily="50" charset="-128"/>
              </a:rPr>
              <a:t> </a:t>
            </a:r>
            <a:r>
              <a:rPr lang="ja-JP" altLang="ja-JP" sz="2400" dirty="0">
                <a:latin typeface="東芝 Pゴシック" panose="020B0500000000000000" pitchFamily="50" charset="-128"/>
                <a:ea typeface="東芝 Pゴシック" panose="020B0500000000000000" pitchFamily="50" charset="-128"/>
              </a:rPr>
              <a:t>実施の主要な原則は、</a:t>
            </a:r>
            <a:r>
              <a:rPr lang="ja-JP" altLang="en-US" sz="2400" b="1" dirty="0">
                <a:solidFill>
                  <a:schemeClr val="accent1"/>
                </a:solidFill>
                <a:latin typeface="東芝 Pゴシック" panose="020B0500000000000000" pitchFamily="50" charset="-128"/>
                <a:ea typeface="東芝 Pゴシック" panose="020B0500000000000000" pitchFamily="50" charset="-128"/>
              </a:rPr>
              <a:t>オープン性</a:t>
            </a:r>
            <a:r>
              <a:rPr lang="ja-JP" altLang="en-US" sz="2400" dirty="0">
                <a:latin typeface="東芝 Pゴシック" panose="020B0500000000000000" pitchFamily="50" charset="-128"/>
                <a:ea typeface="東芝 Pゴシック" panose="020B0500000000000000" pitchFamily="50" charset="-128"/>
              </a:rPr>
              <a:t>、</a:t>
            </a:r>
            <a:r>
              <a:rPr lang="ja-JP" altLang="en-US" sz="2400" b="1" dirty="0">
                <a:solidFill>
                  <a:schemeClr val="accent1"/>
                </a:solidFill>
                <a:latin typeface="東芝 Pゴシック" panose="020B0500000000000000" pitchFamily="50" charset="-128"/>
                <a:ea typeface="東芝 Pゴシック" panose="020B0500000000000000" pitchFamily="50" charset="-128"/>
              </a:rPr>
              <a:t>透明性</a:t>
            </a:r>
            <a:r>
              <a:rPr lang="ja-JP" altLang="en-US" sz="2400" dirty="0">
                <a:latin typeface="東芝 Pゴシック" panose="020B0500000000000000" pitchFamily="50" charset="-128"/>
                <a:ea typeface="東芝 Pゴシック" panose="020B0500000000000000" pitchFamily="50" charset="-128"/>
              </a:rPr>
              <a:t>、</a:t>
            </a:r>
            <a:r>
              <a:rPr lang="ja-JP" altLang="ja-JP" sz="2400" b="1" dirty="0">
                <a:solidFill>
                  <a:schemeClr val="accent1"/>
                </a:solidFill>
                <a:latin typeface="東芝 Pゴシック" panose="020B0500000000000000" pitchFamily="50" charset="-128"/>
                <a:ea typeface="東芝 Pゴシック" panose="020B0500000000000000" pitchFamily="50" charset="-128"/>
              </a:rPr>
              <a:t>自発的なコード</a:t>
            </a:r>
            <a:endParaRPr lang="en-US" altLang="ja-JP" sz="2400" b="1" dirty="0">
              <a:solidFill>
                <a:schemeClr val="accent1"/>
              </a:solidFill>
              <a:latin typeface="東芝 Pゴシック" panose="020B0500000000000000" pitchFamily="50" charset="-128"/>
              <a:ea typeface="東芝 Pゴシック" panose="020B0500000000000000" pitchFamily="50" charset="-128"/>
            </a:endParaRPr>
          </a:p>
          <a:p>
            <a:r>
              <a:rPr lang="en-US" altLang="ja-JP" sz="2400" b="1" dirty="0">
                <a:solidFill>
                  <a:schemeClr val="accent1"/>
                </a:solidFill>
                <a:latin typeface="東芝 Pゴシック" panose="020B0500000000000000" pitchFamily="50" charset="-128"/>
                <a:ea typeface="東芝 Pゴシック" panose="020B0500000000000000" pitchFamily="50" charset="-128"/>
              </a:rPr>
              <a:t>     </a:t>
            </a:r>
            <a:r>
              <a:rPr lang="ja-JP" altLang="ja-JP" sz="2400" b="1" dirty="0">
                <a:solidFill>
                  <a:schemeClr val="accent1"/>
                </a:solidFill>
                <a:latin typeface="東芝 Pゴシック" panose="020B0500000000000000" pitchFamily="50" charset="-128"/>
                <a:ea typeface="東芝 Pゴシック" panose="020B0500000000000000" pitchFamily="50" charset="-128"/>
              </a:rPr>
              <a:t>コントリビューション</a:t>
            </a:r>
            <a:r>
              <a:rPr lang="ja-JP" altLang="ja-JP" sz="2400" dirty="0">
                <a:latin typeface="東芝 Pゴシック" panose="020B0500000000000000" pitchFamily="50" charset="-128"/>
                <a:ea typeface="東芝 Pゴシック" panose="020B0500000000000000" pitchFamily="50" charset="-128"/>
              </a:rPr>
              <a:t>と</a:t>
            </a:r>
            <a:r>
              <a:rPr lang="ja-JP" altLang="ja-JP" sz="2400" b="1" dirty="0">
                <a:solidFill>
                  <a:schemeClr val="accent1"/>
                </a:solidFill>
                <a:latin typeface="東芝 Pゴシック" panose="020B0500000000000000" pitchFamily="50" charset="-128"/>
                <a:ea typeface="東芝 Pゴシック" panose="020B0500000000000000" pitchFamily="50" charset="-128"/>
              </a:rPr>
              <a:t>優先的なメンターシップ</a:t>
            </a:r>
            <a:r>
              <a:rPr lang="en-US" altLang="ja-JP" sz="2400" b="1" dirty="0">
                <a:solidFill>
                  <a:schemeClr val="accent1"/>
                </a:solidFill>
                <a:latin typeface="東芝 Pゴシック" panose="020B0500000000000000" pitchFamily="50" charset="-128"/>
                <a:ea typeface="東芝 Pゴシック" panose="020B0500000000000000" pitchFamily="50" charset="-128"/>
              </a:rPr>
              <a:t> </a:t>
            </a:r>
            <a:r>
              <a:rPr lang="ja-JP" altLang="ja-JP" sz="2400" dirty="0">
                <a:latin typeface="東芝 Pゴシック" panose="020B0500000000000000" pitchFamily="50" charset="-128"/>
                <a:ea typeface="東芝 Pゴシック" panose="020B0500000000000000" pitchFamily="50" charset="-128"/>
              </a:rPr>
              <a:t>です。</a:t>
            </a:r>
            <a:endParaRPr lang="en-US" altLang="ja-JP" sz="2400" dirty="0">
              <a:latin typeface="東芝 Pゴシック" panose="020B0500000000000000" pitchFamily="50" charset="-128"/>
              <a:ea typeface="東芝 Pゴシック" panose="020B0500000000000000" pitchFamily="50" charset="-128"/>
            </a:endParaRPr>
          </a:p>
        </p:txBody>
      </p:sp>
      <p:sp>
        <p:nvSpPr>
          <p:cNvPr id="12" name="テキスト プレースホルダー 1"/>
          <p:cNvSpPr txBox="1">
            <a:spLocks/>
          </p:cNvSpPr>
          <p:nvPr/>
        </p:nvSpPr>
        <p:spPr>
          <a:xfrm>
            <a:off x="0" y="5507966"/>
            <a:ext cx="12192000" cy="864000"/>
          </a:xfrm>
          <a:prstGeom prst="rect">
            <a:avLst/>
          </a:prstGeom>
          <a:solidFill>
            <a:srgbClr val="0064D2"/>
          </a:solidFill>
        </p:spPr>
        <p:txBody>
          <a:bodyPr wrap="square" lIns="0" tIns="0" rIns="0" bIns="0" anchor="ctr" anchorCtr="0">
            <a:noAutofit/>
          </a:bodyPr>
          <a:lstStyle>
            <a:lvl1pPr marL="0" indent="0" algn="ctr" defTabSz="914400" rtl="0" eaLnBrk="1" latinLnBrk="0" hangingPunct="1">
              <a:lnSpc>
                <a:spcPct val="100000"/>
              </a:lnSpc>
              <a:spcBef>
                <a:spcPts val="0"/>
              </a:spcBef>
              <a:buFontTx/>
              <a:buNone/>
              <a:defRPr kumimoji="1" sz="2600" b="1" kern="1200">
                <a:solidFill>
                  <a:schemeClr val="bg1"/>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東芝 Pゴシック" panose="020B0500000000000000" pitchFamily="50" charset="-128"/>
                <a:ea typeface="東芝 Pゴシック" panose="020B0500000000000000" pitchFamily="50" charset="-128"/>
              </a:rPr>
              <a:t>共通の場でオープンにコラボレーションしながら開発をすすめることで</a:t>
            </a:r>
            <a:endParaRPr lang="en-US" altLang="ja-JP" sz="2400" dirty="0">
              <a:latin typeface="東芝 Pゴシック" panose="020B0500000000000000" pitchFamily="50" charset="-128"/>
              <a:ea typeface="東芝 Pゴシック" panose="020B0500000000000000" pitchFamily="50" charset="-128"/>
            </a:endParaRPr>
          </a:p>
          <a:p>
            <a:r>
              <a:rPr lang="ja-JP" altLang="en-US" sz="2400" dirty="0">
                <a:latin typeface="東芝 Pゴシック" panose="020B0500000000000000" pitchFamily="50" charset="-128"/>
                <a:ea typeface="東芝 Pゴシック" panose="020B0500000000000000" pitchFamily="50" charset="-128"/>
              </a:rPr>
              <a:t>戦力を倍増していくこと</a:t>
            </a:r>
          </a:p>
        </p:txBody>
      </p:sp>
    </p:spTree>
    <p:extLst>
      <p:ext uri="{BB962C8B-B14F-4D97-AF65-F5344CB8AC3E}">
        <p14:creationId xmlns:p14="http://schemas.microsoft.com/office/powerpoint/2010/main" val="157965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3" cstate="print">
            <a:extLst>
              <a:ext uri="{28A0092B-C50C-407E-A947-70E740481C1C}">
                <a14:useLocalDpi xmlns:a14="http://schemas.microsoft.com/office/drawing/2010/main" val="0"/>
              </a:ext>
            </a:extLst>
          </a:blip>
          <a:srcRect t="1293" b="13757"/>
          <a:stretch/>
        </p:blipFill>
        <p:spPr>
          <a:xfrm>
            <a:off x="0" y="0"/>
            <a:ext cx="12192000" cy="6912000"/>
          </a:xfrm>
          <a:prstGeom prst="rect">
            <a:avLst/>
          </a:prstGeom>
        </p:spPr>
      </p:pic>
      <p:sp>
        <p:nvSpPr>
          <p:cNvPr id="4" name="Rectangle 61"/>
          <p:cNvSpPr>
            <a:spLocks noChangeArrowheads="1"/>
          </p:cNvSpPr>
          <p:nvPr/>
        </p:nvSpPr>
        <p:spPr bwMode="auto">
          <a:xfrm>
            <a:off x="11639405" y="6503773"/>
            <a:ext cx="414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r" defTabSz="914228" eaLnBrk="0" fontAlgn="base" hangingPunct="0">
              <a:spcBef>
                <a:spcPct val="0"/>
              </a:spcBef>
              <a:spcAft>
                <a:spcPct val="0"/>
              </a:spcAft>
              <a:tabLst>
                <a:tab pos="568325" algn="ctr"/>
                <a:tab pos="857250" algn="l"/>
                <a:tab pos="1089025" algn="l"/>
              </a:tabLst>
            </a:pPr>
            <a:fld id="{027ACA72-EB1A-40C5-BC55-79EB2A48FABF}" type="slidenum">
              <a:rPr kumimoji="0" lang="ja-JP" altLang="en-US" sz="1100">
                <a:solidFill>
                  <a:schemeClr val="bg1"/>
                </a:solidFill>
                <a:latin typeface="東芝 Pゴシック" panose="020B0500000000000000" pitchFamily="50" charset="-128"/>
                <a:ea typeface="東芝 Pゴシック" panose="020B0500000000000000" pitchFamily="50" charset="-128"/>
                <a:cs typeface="Segoe UI" panose="020B0502040204020203" pitchFamily="34" charset="0"/>
              </a:rPr>
              <a:pPr algn="r" defTabSz="914228" eaLnBrk="0" fontAlgn="base" hangingPunct="0">
                <a:spcBef>
                  <a:spcPct val="0"/>
                </a:spcBef>
                <a:spcAft>
                  <a:spcPct val="0"/>
                </a:spcAft>
                <a:tabLst>
                  <a:tab pos="568325" algn="ctr"/>
                  <a:tab pos="857250" algn="l"/>
                  <a:tab pos="1089025" algn="l"/>
                </a:tabLst>
              </a:pPr>
              <a:t>2</a:t>
            </a:fld>
            <a:endParaRPr kumimoji="0" lang="en-US" altLang="ja-JP" sz="1100" dirty="0">
              <a:solidFill>
                <a:schemeClr val="bg1"/>
              </a:solidFill>
              <a:latin typeface="東芝 Pゴシック" panose="020B0500000000000000" pitchFamily="50" charset="-128"/>
              <a:ea typeface="東芝 Pゴシック" panose="020B0500000000000000" pitchFamily="50" charset="-128"/>
              <a:cs typeface="Segoe UI" panose="020B0502040204020203" pitchFamily="34" charset="0"/>
            </a:endParaRPr>
          </a:p>
        </p:txBody>
      </p:sp>
      <p:sp>
        <p:nvSpPr>
          <p:cNvPr id="5" name="フッター プレースホルダー 3"/>
          <p:cNvSpPr txBox="1">
            <a:spLocks/>
          </p:cNvSpPr>
          <p:nvPr/>
        </p:nvSpPr>
        <p:spPr bwMode="auto">
          <a:xfrm>
            <a:off x="10249706" y="6557530"/>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solidFill>
                  <a:schemeClr val="bg1"/>
                </a:solidFill>
                <a:latin typeface="東芝 Pゴシック" panose="020B0500000000000000" pitchFamily="50" charset="-128"/>
                <a:ea typeface="東芝 Pゴシック" panose="020B0500000000000000" pitchFamily="50" charset="-128"/>
                <a:cs typeface="Meiryo UI" panose="020B0604030504040204" pitchFamily="50" charset="-128"/>
              </a:rPr>
              <a:t>© 2021 Toshiba Corporation </a:t>
            </a:r>
            <a:endParaRPr lang="ja-JP" altLang="en-US" sz="800" dirty="0">
              <a:solidFill>
                <a:schemeClr val="bg1"/>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pic>
        <p:nvPicPr>
          <p:cNvPr id="8" name="図 7"/>
          <p:cNvPicPr>
            <a:picLocks noChangeAspect="1"/>
          </p:cNvPicPr>
          <p:nvPr/>
        </p:nvPicPr>
        <p:blipFill>
          <a:blip r:embed="rId4"/>
          <a:stretch>
            <a:fillRect/>
          </a:stretch>
        </p:blipFill>
        <p:spPr>
          <a:xfrm>
            <a:off x="0" y="0"/>
            <a:ext cx="12192000" cy="780440"/>
          </a:xfrm>
          <a:prstGeom prst="rect">
            <a:avLst/>
          </a:prstGeom>
        </p:spPr>
      </p:pic>
      <p:sp>
        <p:nvSpPr>
          <p:cNvPr id="11" name="タイトル 1"/>
          <p:cNvSpPr txBox="1">
            <a:spLocks/>
          </p:cNvSpPr>
          <p:nvPr/>
        </p:nvSpPr>
        <p:spPr>
          <a:xfrm>
            <a:off x="1" y="0"/>
            <a:ext cx="11424591" cy="749165"/>
          </a:xfrm>
          <a:prstGeom prst="rect">
            <a:avLst/>
          </a:prstGeom>
        </p:spPr>
        <p:txBody>
          <a:bodyPr lIns="468000" tIns="0" rIns="432000" bIns="108000" anchor="b" anchorCtr="0"/>
          <a:lstStyle>
            <a:lvl1pPr algn="l" defTabSz="685800" rtl="0" eaLnBrk="1" latinLnBrk="0" hangingPunct="1">
              <a:lnSpc>
                <a:spcPct val="90000"/>
              </a:lnSpc>
              <a:spcBef>
                <a:spcPct val="0"/>
              </a:spcBef>
              <a:buNone/>
              <a:defRPr kumimoji="1" lang="ja-JP" altLang="en-US" sz="2600" b="1" kern="1200">
                <a:solidFill>
                  <a:schemeClr val="tx1"/>
                </a:solidFill>
                <a:latin typeface="+mj-lt"/>
                <a:ea typeface="+mj-ea"/>
                <a:cs typeface="+mj-cs"/>
              </a:defRPr>
            </a:lvl1pPr>
          </a:lstStyle>
          <a:p>
            <a:r>
              <a:rPr lang="ja-JP" altLang="en-US" sz="2800" dirty="0">
                <a:latin typeface="+mn-ea"/>
                <a:ea typeface="+mn-ea"/>
              </a:rPr>
              <a:t>本日の </a:t>
            </a:r>
            <a:r>
              <a:rPr lang="en-US" altLang="ja-JP" sz="3200" dirty="0">
                <a:latin typeface="Toshiba Sans" panose="020B0503030403020204" pitchFamily="34" charset="0"/>
                <a:ea typeface="Toshiba Sans" panose="020B0503030403020204" pitchFamily="34" charset="0"/>
              </a:rPr>
              <a:t>Takeaway</a:t>
            </a:r>
            <a:endParaRPr sz="2800" dirty="0">
              <a:solidFill>
                <a:srgbClr val="000000"/>
              </a:solidFill>
              <a:latin typeface="Toshiba Sans" panose="020B0503030403020204" pitchFamily="34" charset="0"/>
              <a:ea typeface="Toshiba Sans" panose="020B0503030403020204" pitchFamily="34" charset="0"/>
              <a:cs typeface="Meiryo UI" panose="020B0604030504040204" pitchFamily="50" charset="-128"/>
            </a:endParaRPr>
          </a:p>
        </p:txBody>
      </p:sp>
      <p:sp>
        <p:nvSpPr>
          <p:cNvPr id="9" name="Google Shape;108;p17"/>
          <p:cNvSpPr txBox="1">
            <a:spLocks/>
          </p:cNvSpPr>
          <p:nvPr/>
        </p:nvSpPr>
        <p:spPr>
          <a:xfrm>
            <a:off x="516000" y="2395933"/>
            <a:ext cx="11160000" cy="2520000"/>
          </a:xfrm>
          <a:prstGeom prst="rect">
            <a:avLst/>
          </a:prstGeom>
          <a:solidFill>
            <a:schemeClr val="bg1">
              <a:alpha val="85000"/>
            </a:schemeClr>
          </a:solidFill>
        </p:spPr>
        <p:txBody>
          <a:bodyPr spcFirstLastPara="1" wrap="square" lIns="216000" tIns="72000" rIns="21600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spcAft>
                <a:spcPts val="1200"/>
              </a:spcAft>
              <a:buNone/>
            </a:pPr>
            <a:r>
              <a:rPr lang="ja-JP" altLang="en-US" sz="3200" dirty="0">
                <a:solidFill>
                  <a:srgbClr val="000000"/>
                </a:solidFill>
                <a:latin typeface="+mn-ea"/>
              </a:rPr>
              <a:t>● コラボレーション開発（</a:t>
            </a:r>
            <a:r>
              <a:rPr lang="en-US" altLang="ja-JP" sz="3400" b="1" dirty="0" err="1">
                <a:solidFill>
                  <a:schemeClr val="accent1"/>
                </a:solidFill>
                <a:latin typeface="Toshiba Sans" panose="020B0503030403020204" pitchFamily="34" charset="0"/>
                <a:ea typeface="Toshiba Sans" panose="020B0503030403020204" pitchFamily="34" charset="0"/>
              </a:rPr>
              <a:t>InnerSource</a:t>
            </a:r>
            <a:r>
              <a:rPr lang="ja-JP" altLang="en-US" sz="3200" dirty="0">
                <a:solidFill>
                  <a:srgbClr val="000000"/>
                </a:solidFill>
                <a:latin typeface="+mn-ea"/>
              </a:rPr>
              <a:t>）の基礎と効果の理解</a:t>
            </a:r>
            <a:endParaRPr lang="en-US" altLang="ja-JP" sz="3200" dirty="0">
              <a:solidFill>
                <a:srgbClr val="0064D2"/>
              </a:solidFill>
              <a:latin typeface="+mn-ea"/>
            </a:endParaRPr>
          </a:p>
          <a:p>
            <a:pPr marL="0" indent="0">
              <a:lnSpc>
                <a:spcPct val="100000"/>
              </a:lnSpc>
              <a:spcBef>
                <a:spcPts val="0"/>
              </a:spcBef>
              <a:spcAft>
                <a:spcPts val="1200"/>
              </a:spcAft>
              <a:buNone/>
            </a:pPr>
            <a:r>
              <a:rPr lang="ja-JP" altLang="en-US" sz="3200" dirty="0">
                <a:solidFill>
                  <a:srgbClr val="000000"/>
                </a:solidFill>
                <a:latin typeface="+mn-ea"/>
              </a:rPr>
              <a:t>● それぞれの立場で何をすればよいか</a:t>
            </a:r>
            <a:endParaRPr lang="en-US" altLang="ja-JP" sz="3200" dirty="0">
              <a:solidFill>
                <a:srgbClr val="000000"/>
              </a:solidFill>
              <a:latin typeface="+mn-ea"/>
            </a:endParaRPr>
          </a:p>
        </p:txBody>
      </p:sp>
    </p:spTree>
    <p:extLst>
      <p:ext uri="{BB962C8B-B14F-4D97-AF65-F5344CB8AC3E}">
        <p14:creationId xmlns:p14="http://schemas.microsoft.com/office/powerpoint/2010/main" val="1896429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0" y="-51200"/>
            <a:ext cx="12192000" cy="690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endParaRPr lang="ja-JP" altLang="en-US" dirty="0">
              <a:solidFill>
                <a:srgbClr val="FFFFFF"/>
              </a:solidFill>
            </a:endParaRPr>
          </a:p>
        </p:txBody>
      </p:sp>
      <p:grpSp>
        <p:nvGrpSpPr>
          <p:cNvPr id="15" name="グループ化 14"/>
          <p:cNvGrpSpPr/>
          <p:nvPr/>
        </p:nvGrpSpPr>
        <p:grpSpPr>
          <a:xfrm>
            <a:off x="6184048" y="-211649"/>
            <a:ext cx="6538104" cy="7466188"/>
            <a:chOff x="6317398" y="-211649"/>
            <a:chExt cx="6538104" cy="7466188"/>
          </a:xfrm>
        </p:grpSpPr>
        <p:sp>
          <p:nvSpPr>
            <p:cNvPr id="18" name="Freeform 12"/>
            <p:cNvSpPr>
              <a:spLocks/>
            </p:cNvSpPr>
            <p:nvPr/>
          </p:nvSpPr>
          <p:spPr bwMode="auto">
            <a:xfrm rot="2760000">
              <a:off x="6063420" y="2035325"/>
              <a:ext cx="4346224" cy="3473987"/>
            </a:xfrm>
            <a:custGeom>
              <a:avLst/>
              <a:gdLst>
                <a:gd name="T0" fmla="*/ 0 w 500"/>
                <a:gd name="T1" fmla="*/ 0 h 376"/>
                <a:gd name="T2" fmla="*/ 147 w 500"/>
                <a:gd name="T3" fmla="*/ 106 h 376"/>
                <a:gd name="T4" fmla="*/ 330 w 500"/>
                <a:gd name="T5" fmla="*/ 156 h 376"/>
                <a:gd name="T6" fmla="*/ 433 w 500"/>
                <a:gd name="T7" fmla="*/ 205 h 376"/>
                <a:gd name="T8" fmla="*/ 500 w 500"/>
                <a:gd name="T9" fmla="*/ 376 h 376"/>
              </a:gdLst>
              <a:ahLst/>
              <a:cxnLst>
                <a:cxn ang="0">
                  <a:pos x="T0" y="T1"/>
                </a:cxn>
                <a:cxn ang="0">
                  <a:pos x="T2" y="T3"/>
                </a:cxn>
                <a:cxn ang="0">
                  <a:pos x="T4" y="T5"/>
                </a:cxn>
                <a:cxn ang="0">
                  <a:pos x="T6" y="T7"/>
                </a:cxn>
                <a:cxn ang="0">
                  <a:pos x="T8" y="T9"/>
                </a:cxn>
              </a:cxnLst>
              <a:rect l="0" t="0" r="r" b="b"/>
              <a:pathLst>
                <a:path w="500" h="376">
                  <a:moveTo>
                    <a:pt x="0" y="0"/>
                  </a:moveTo>
                  <a:lnTo>
                    <a:pt x="147" y="106"/>
                  </a:lnTo>
                  <a:lnTo>
                    <a:pt x="330" y="156"/>
                  </a:lnTo>
                  <a:lnTo>
                    <a:pt x="433" y="205"/>
                  </a:lnTo>
                  <a:lnTo>
                    <a:pt x="500" y="376"/>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19" name="Freeform 18"/>
            <p:cNvSpPr>
              <a:spLocks/>
            </p:cNvSpPr>
            <p:nvPr/>
          </p:nvSpPr>
          <p:spPr bwMode="auto">
            <a:xfrm rot="2760000">
              <a:off x="7933985" y="-327455"/>
              <a:ext cx="2886298" cy="3967080"/>
            </a:xfrm>
            <a:custGeom>
              <a:avLst/>
              <a:gdLst>
                <a:gd name="T0" fmla="*/ 0 w 331"/>
                <a:gd name="T1" fmla="*/ 117 h 430"/>
                <a:gd name="T2" fmla="*/ 331 w 331"/>
                <a:gd name="T3" fmla="*/ 430 h 430"/>
                <a:gd name="T4" fmla="*/ 229 w 331"/>
                <a:gd name="T5" fmla="*/ 0 h 430"/>
              </a:gdLst>
              <a:ahLst/>
              <a:cxnLst>
                <a:cxn ang="0">
                  <a:pos x="T0" y="T1"/>
                </a:cxn>
                <a:cxn ang="0">
                  <a:pos x="T2" y="T3"/>
                </a:cxn>
                <a:cxn ang="0">
                  <a:pos x="T4" y="T5"/>
                </a:cxn>
              </a:cxnLst>
              <a:rect l="0" t="0" r="r" b="b"/>
              <a:pathLst>
                <a:path w="331" h="430">
                  <a:moveTo>
                    <a:pt x="0" y="117"/>
                  </a:moveTo>
                  <a:lnTo>
                    <a:pt x="331" y="430"/>
                  </a:lnTo>
                  <a:lnTo>
                    <a:pt x="229" y="0"/>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0" name="Freeform 5"/>
            <p:cNvSpPr>
              <a:spLocks/>
            </p:cNvSpPr>
            <p:nvPr/>
          </p:nvSpPr>
          <p:spPr bwMode="auto">
            <a:xfrm rot="2760000">
              <a:off x="11042095" y="4120127"/>
              <a:ext cx="1412629" cy="2214185"/>
            </a:xfrm>
            <a:custGeom>
              <a:avLst/>
              <a:gdLst>
                <a:gd name="T0" fmla="*/ 14 w 162"/>
                <a:gd name="T1" fmla="*/ 0 h 240"/>
                <a:gd name="T2" fmla="*/ 0 w 162"/>
                <a:gd name="T3" fmla="*/ 130 h 240"/>
                <a:gd name="T4" fmla="*/ 162 w 162"/>
                <a:gd name="T5" fmla="*/ 240 h 240"/>
              </a:gdLst>
              <a:ahLst/>
              <a:cxnLst>
                <a:cxn ang="0">
                  <a:pos x="T0" y="T1"/>
                </a:cxn>
                <a:cxn ang="0">
                  <a:pos x="T2" y="T3"/>
                </a:cxn>
                <a:cxn ang="0">
                  <a:pos x="T4" y="T5"/>
                </a:cxn>
              </a:cxnLst>
              <a:rect l="0" t="0" r="r" b="b"/>
              <a:pathLst>
                <a:path w="162" h="240">
                  <a:moveTo>
                    <a:pt x="14" y="0"/>
                  </a:moveTo>
                  <a:lnTo>
                    <a:pt x="0" y="130"/>
                  </a:lnTo>
                  <a:lnTo>
                    <a:pt x="162" y="240"/>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1" name="Line 6"/>
            <p:cNvSpPr>
              <a:spLocks noChangeShapeType="1"/>
            </p:cNvSpPr>
            <p:nvPr/>
          </p:nvSpPr>
          <p:spPr bwMode="auto">
            <a:xfrm rot="2760000" flipV="1">
              <a:off x="9630584" y="4120700"/>
              <a:ext cx="1168471" cy="1586832"/>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2" name="Line 8"/>
            <p:cNvSpPr>
              <a:spLocks noChangeShapeType="1"/>
            </p:cNvSpPr>
            <p:nvPr/>
          </p:nvSpPr>
          <p:spPr bwMode="auto">
            <a:xfrm rot="2760000" flipV="1">
              <a:off x="11065187" y="5080563"/>
              <a:ext cx="1492273" cy="28252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3" name="Freeform 9"/>
            <p:cNvSpPr>
              <a:spLocks/>
            </p:cNvSpPr>
            <p:nvPr/>
          </p:nvSpPr>
          <p:spPr bwMode="auto">
            <a:xfrm rot="2760000">
              <a:off x="9875667" y="3934865"/>
              <a:ext cx="819673" cy="1918960"/>
            </a:xfrm>
            <a:custGeom>
              <a:avLst/>
              <a:gdLst>
                <a:gd name="T0" fmla="*/ 0 w 94"/>
                <a:gd name="T1" fmla="*/ 0 h 208"/>
                <a:gd name="T2" fmla="*/ 94 w 94"/>
                <a:gd name="T3" fmla="*/ 208 h 208"/>
                <a:gd name="T4" fmla="*/ 0 w 94"/>
                <a:gd name="T5" fmla="*/ 0 h 208"/>
              </a:gdLst>
              <a:ahLst/>
              <a:cxnLst>
                <a:cxn ang="0">
                  <a:pos x="T0" y="T1"/>
                </a:cxn>
                <a:cxn ang="0">
                  <a:pos x="T2" y="T3"/>
                </a:cxn>
                <a:cxn ang="0">
                  <a:pos x="T4" y="T5"/>
                </a:cxn>
              </a:cxnLst>
              <a:rect l="0" t="0" r="r" b="b"/>
              <a:pathLst>
                <a:path w="94" h="208">
                  <a:moveTo>
                    <a:pt x="0" y="0"/>
                  </a:moveTo>
                  <a:lnTo>
                    <a:pt x="94" y="208"/>
                  </a:lnTo>
                  <a:lnTo>
                    <a:pt x="0" y="0"/>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4" name="Line 10"/>
            <p:cNvSpPr>
              <a:spLocks noChangeShapeType="1"/>
            </p:cNvSpPr>
            <p:nvPr/>
          </p:nvSpPr>
          <p:spPr bwMode="auto">
            <a:xfrm rot="2760000">
              <a:off x="9875667" y="3934865"/>
              <a:ext cx="819673" cy="1918960"/>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5" name="Oval 13"/>
            <p:cNvSpPr>
              <a:spLocks noChangeArrowheads="1"/>
            </p:cNvSpPr>
            <p:nvPr/>
          </p:nvSpPr>
          <p:spPr bwMode="auto">
            <a:xfrm rot="2760000">
              <a:off x="8041334" y="2424240"/>
              <a:ext cx="360000" cy="360001"/>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6" name="Freeform 16"/>
            <p:cNvSpPr>
              <a:spLocks/>
            </p:cNvSpPr>
            <p:nvPr/>
          </p:nvSpPr>
          <p:spPr bwMode="auto">
            <a:xfrm rot="2760000">
              <a:off x="8143948" y="607896"/>
              <a:ext cx="2336942" cy="1457671"/>
            </a:xfrm>
            <a:custGeom>
              <a:avLst/>
              <a:gdLst>
                <a:gd name="T0" fmla="*/ 0 w 268"/>
                <a:gd name="T1" fmla="*/ 0 h 158"/>
                <a:gd name="T2" fmla="*/ 268 w 268"/>
                <a:gd name="T3" fmla="*/ 68 h 158"/>
                <a:gd name="T4" fmla="*/ 5 w 268"/>
                <a:gd name="T5" fmla="*/ 158 h 158"/>
              </a:gdLst>
              <a:ahLst/>
              <a:cxnLst>
                <a:cxn ang="0">
                  <a:pos x="T0" y="T1"/>
                </a:cxn>
                <a:cxn ang="0">
                  <a:pos x="T2" y="T3"/>
                </a:cxn>
                <a:cxn ang="0">
                  <a:pos x="T4" y="T5"/>
                </a:cxn>
              </a:cxnLst>
              <a:rect l="0" t="0" r="r" b="b"/>
              <a:pathLst>
                <a:path w="268" h="158">
                  <a:moveTo>
                    <a:pt x="0" y="0"/>
                  </a:moveTo>
                  <a:lnTo>
                    <a:pt x="268" y="68"/>
                  </a:lnTo>
                  <a:lnTo>
                    <a:pt x="5" y="158"/>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7" name="Oval 17"/>
            <p:cNvSpPr>
              <a:spLocks noChangeArrowheads="1"/>
            </p:cNvSpPr>
            <p:nvPr/>
          </p:nvSpPr>
          <p:spPr bwMode="auto">
            <a:xfrm rot="2760000">
              <a:off x="7840204" y="834754"/>
              <a:ext cx="324000" cy="324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8" name="Oval 19"/>
            <p:cNvSpPr>
              <a:spLocks noChangeArrowheads="1"/>
            </p:cNvSpPr>
            <p:nvPr/>
          </p:nvSpPr>
          <p:spPr bwMode="auto">
            <a:xfrm rot="2760000">
              <a:off x="8816420" y="-199654"/>
              <a:ext cx="432000" cy="432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9" name="Freeform 20"/>
            <p:cNvSpPr>
              <a:spLocks/>
            </p:cNvSpPr>
            <p:nvPr/>
          </p:nvSpPr>
          <p:spPr bwMode="auto">
            <a:xfrm rot="2760000">
              <a:off x="10429903" y="1661048"/>
              <a:ext cx="2694459" cy="1706766"/>
            </a:xfrm>
            <a:custGeom>
              <a:avLst/>
              <a:gdLst>
                <a:gd name="T0" fmla="*/ 0 w 309"/>
                <a:gd name="T1" fmla="*/ 185 h 185"/>
                <a:gd name="T2" fmla="*/ 227 w 309"/>
                <a:gd name="T3" fmla="*/ 0 h 185"/>
                <a:gd name="T4" fmla="*/ 309 w 309"/>
                <a:gd name="T5" fmla="*/ 179 h 185"/>
              </a:gdLst>
              <a:ahLst/>
              <a:cxnLst>
                <a:cxn ang="0">
                  <a:pos x="T0" y="T1"/>
                </a:cxn>
                <a:cxn ang="0">
                  <a:pos x="T2" y="T3"/>
                </a:cxn>
                <a:cxn ang="0">
                  <a:pos x="T4" y="T5"/>
                </a:cxn>
              </a:cxnLst>
              <a:rect l="0" t="0" r="r" b="b"/>
              <a:pathLst>
                <a:path w="309" h="185">
                  <a:moveTo>
                    <a:pt x="0" y="185"/>
                  </a:moveTo>
                  <a:lnTo>
                    <a:pt x="227" y="0"/>
                  </a:lnTo>
                  <a:lnTo>
                    <a:pt x="309" y="179"/>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0" name="Freeform 21"/>
            <p:cNvSpPr>
              <a:spLocks/>
            </p:cNvSpPr>
            <p:nvPr/>
          </p:nvSpPr>
          <p:spPr bwMode="auto">
            <a:xfrm rot="2760000">
              <a:off x="9525332" y="2846513"/>
              <a:ext cx="2964777" cy="2749278"/>
            </a:xfrm>
            <a:custGeom>
              <a:avLst/>
              <a:gdLst>
                <a:gd name="T0" fmla="*/ 340 w 340"/>
                <a:gd name="T1" fmla="*/ 0 h 298"/>
                <a:gd name="T2" fmla="*/ 254 w 340"/>
                <a:gd name="T3" fmla="*/ 23 h 298"/>
                <a:gd name="T4" fmla="*/ 0 w 340"/>
                <a:gd name="T5" fmla="*/ 298 h 298"/>
              </a:gdLst>
              <a:ahLst/>
              <a:cxnLst>
                <a:cxn ang="0">
                  <a:pos x="T0" y="T1"/>
                </a:cxn>
                <a:cxn ang="0">
                  <a:pos x="T2" y="T3"/>
                </a:cxn>
                <a:cxn ang="0">
                  <a:pos x="T4" y="T5"/>
                </a:cxn>
              </a:cxnLst>
              <a:rect l="0" t="0" r="r" b="b"/>
              <a:pathLst>
                <a:path w="340" h="298">
                  <a:moveTo>
                    <a:pt x="340" y="0"/>
                  </a:moveTo>
                  <a:lnTo>
                    <a:pt x="254" y="23"/>
                  </a:lnTo>
                  <a:lnTo>
                    <a:pt x="0" y="298"/>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1" name="Freeform 23"/>
            <p:cNvSpPr>
              <a:spLocks/>
            </p:cNvSpPr>
            <p:nvPr/>
          </p:nvSpPr>
          <p:spPr bwMode="auto">
            <a:xfrm rot="2760000">
              <a:off x="9835939" y="3060338"/>
              <a:ext cx="2694459" cy="55355"/>
            </a:xfrm>
            <a:custGeom>
              <a:avLst/>
              <a:gdLst>
                <a:gd name="T0" fmla="*/ 0 w 309"/>
                <a:gd name="T1" fmla="*/ 6 h 6"/>
                <a:gd name="T2" fmla="*/ 309 w 309"/>
                <a:gd name="T3" fmla="*/ 0 h 6"/>
                <a:gd name="T4" fmla="*/ 0 w 309"/>
                <a:gd name="T5" fmla="*/ 6 h 6"/>
              </a:gdLst>
              <a:ahLst/>
              <a:cxnLst>
                <a:cxn ang="0">
                  <a:pos x="T0" y="T1"/>
                </a:cxn>
                <a:cxn ang="0">
                  <a:pos x="T2" y="T3"/>
                </a:cxn>
                <a:cxn ang="0">
                  <a:pos x="T4" y="T5"/>
                </a:cxn>
              </a:cxnLst>
              <a:rect l="0" t="0" r="r" b="b"/>
              <a:pathLst>
                <a:path w="309" h="6">
                  <a:moveTo>
                    <a:pt x="0" y="6"/>
                  </a:moveTo>
                  <a:lnTo>
                    <a:pt x="309" y="0"/>
                  </a:lnTo>
                  <a:lnTo>
                    <a:pt x="0" y="6"/>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2" name="Line 24"/>
            <p:cNvSpPr>
              <a:spLocks noChangeShapeType="1"/>
            </p:cNvSpPr>
            <p:nvPr/>
          </p:nvSpPr>
          <p:spPr bwMode="auto">
            <a:xfrm rot="2760000" flipV="1">
              <a:off x="9835939" y="3060338"/>
              <a:ext cx="2694459" cy="55355"/>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3" name="Oval 27"/>
            <p:cNvSpPr>
              <a:spLocks noChangeArrowheads="1"/>
            </p:cNvSpPr>
            <p:nvPr/>
          </p:nvSpPr>
          <p:spPr bwMode="auto">
            <a:xfrm rot="2760000">
              <a:off x="12005267" y="3732164"/>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4" name="Oval 29"/>
            <p:cNvSpPr>
              <a:spLocks noChangeArrowheads="1"/>
            </p:cNvSpPr>
            <p:nvPr/>
          </p:nvSpPr>
          <p:spPr bwMode="auto">
            <a:xfrm rot="2760000">
              <a:off x="9999821" y="1849196"/>
              <a:ext cx="503999" cy="504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5" name="Oval 30"/>
            <p:cNvSpPr>
              <a:spLocks noChangeArrowheads="1"/>
            </p:cNvSpPr>
            <p:nvPr/>
          </p:nvSpPr>
          <p:spPr bwMode="auto">
            <a:xfrm rot="2760000">
              <a:off x="10945961" y="4489068"/>
              <a:ext cx="540001" cy="540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6" name="Oval 31"/>
            <p:cNvSpPr>
              <a:spLocks noChangeArrowheads="1"/>
            </p:cNvSpPr>
            <p:nvPr/>
          </p:nvSpPr>
          <p:spPr bwMode="auto">
            <a:xfrm rot="2760000">
              <a:off x="8772481" y="3818836"/>
              <a:ext cx="432000" cy="432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7" name="Line 33"/>
            <p:cNvSpPr>
              <a:spLocks noChangeShapeType="1"/>
            </p:cNvSpPr>
            <p:nvPr/>
          </p:nvSpPr>
          <p:spPr bwMode="auto">
            <a:xfrm rot="2760000" flipH="1">
              <a:off x="10347625" y="4754027"/>
              <a:ext cx="1595921" cy="1977559"/>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8" name="Oval 34"/>
            <p:cNvSpPr>
              <a:spLocks noChangeArrowheads="1"/>
            </p:cNvSpPr>
            <p:nvPr/>
          </p:nvSpPr>
          <p:spPr bwMode="auto">
            <a:xfrm rot="2760000">
              <a:off x="9066535" y="4840536"/>
              <a:ext cx="360000" cy="360001"/>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9" name="Oval 35"/>
            <p:cNvSpPr>
              <a:spLocks noChangeArrowheads="1"/>
            </p:cNvSpPr>
            <p:nvPr/>
          </p:nvSpPr>
          <p:spPr bwMode="auto">
            <a:xfrm rot="2760000">
              <a:off x="10524429" y="3853416"/>
              <a:ext cx="288000" cy="288000"/>
            </a:xfrm>
            <a:prstGeom prst="ellipse">
              <a:avLst/>
            </a:prstGeom>
            <a:solidFill>
              <a:srgbClr val="5B9BD5"/>
            </a:solidFill>
            <a:ln w="6350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0" name="Oval 36"/>
            <p:cNvSpPr>
              <a:spLocks noChangeArrowheads="1"/>
            </p:cNvSpPr>
            <p:nvPr/>
          </p:nvSpPr>
          <p:spPr bwMode="auto">
            <a:xfrm rot="2760000">
              <a:off x="11234090" y="6314783"/>
              <a:ext cx="432000" cy="432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1" name="Oval 38"/>
            <p:cNvSpPr>
              <a:spLocks noChangeArrowheads="1"/>
            </p:cNvSpPr>
            <p:nvPr/>
          </p:nvSpPr>
          <p:spPr bwMode="auto">
            <a:xfrm rot="2760000">
              <a:off x="9689861" y="5658648"/>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2" name="Line 6"/>
            <p:cNvSpPr>
              <a:spLocks noChangeShapeType="1"/>
            </p:cNvSpPr>
            <p:nvPr/>
          </p:nvSpPr>
          <p:spPr bwMode="auto">
            <a:xfrm rot="2760000" flipV="1">
              <a:off x="11505994" y="-151911"/>
              <a:ext cx="502294" cy="1161444"/>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3" name="Oval 22"/>
            <p:cNvSpPr>
              <a:spLocks noChangeArrowheads="1"/>
            </p:cNvSpPr>
            <p:nvPr/>
          </p:nvSpPr>
          <p:spPr bwMode="auto">
            <a:xfrm rot="2760000">
              <a:off x="10997510" y="492853"/>
              <a:ext cx="324000" cy="324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4" name="Line 6"/>
            <p:cNvSpPr>
              <a:spLocks noChangeShapeType="1"/>
            </p:cNvSpPr>
            <p:nvPr/>
          </p:nvSpPr>
          <p:spPr bwMode="auto">
            <a:xfrm rot="2760000" flipV="1">
              <a:off x="6827334" y="5590092"/>
              <a:ext cx="1154511" cy="2174384"/>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5" name="Oval 39"/>
            <p:cNvSpPr>
              <a:spLocks noChangeArrowheads="1"/>
            </p:cNvSpPr>
            <p:nvPr/>
          </p:nvSpPr>
          <p:spPr bwMode="auto">
            <a:xfrm rot="2760000">
              <a:off x="8356981" y="6175970"/>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6" name="Line 6"/>
            <p:cNvSpPr>
              <a:spLocks noChangeShapeType="1"/>
            </p:cNvSpPr>
            <p:nvPr/>
          </p:nvSpPr>
          <p:spPr bwMode="auto">
            <a:xfrm rot="2760000" flipH="1" flipV="1">
              <a:off x="10876956" y="-212992"/>
              <a:ext cx="578814" cy="581499"/>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7" name="Line 6"/>
            <p:cNvSpPr>
              <a:spLocks noChangeShapeType="1"/>
            </p:cNvSpPr>
            <p:nvPr/>
          </p:nvSpPr>
          <p:spPr bwMode="auto">
            <a:xfrm rot="2760000" flipH="1" flipV="1">
              <a:off x="10282932" y="1611780"/>
              <a:ext cx="2761375" cy="1346668"/>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8" name="Line 6"/>
            <p:cNvSpPr>
              <a:spLocks noChangeShapeType="1"/>
            </p:cNvSpPr>
            <p:nvPr/>
          </p:nvSpPr>
          <p:spPr bwMode="auto">
            <a:xfrm rot="2760000" flipV="1">
              <a:off x="8691415" y="-333201"/>
              <a:ext cx="1775627" cy="224337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9" name="Line 6"/>
            <p:cNvSpPr>
              <a:spLocks noChangeShapeType="1"/>
            </p:cNvSpPr>
            <p:nvPr/>
          </p:nvSpPr>
          <p:spPr bwMode="auto">
            <a:xfrm rot="2760000" flipV="1">
              <a:off x="9033234" y="5669787"/>
              <a:ext cx="414343" cy="92294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50" name="Line 6"/>
            <p:cNvSpPr>
              <a:spLocks noChangeShapeType="1"/>
            </p:cNvSpPr>
            <p:nvPr/>
          </p:nvSpPr>
          <p:spPr bwMode="auto">
            <a:xfrm rot="2760000" flipH="1" flipV="1">
              <a:off x="8802155" y="5656540"/>
              <a:ext cx="1594402" cy="800150"/>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51" name="Line 6"/>
            <p:cNvSpPr>
              <a:spLocks noChangeShapeType="1"/>
            </p:cNvSpPr>
            <p:nvPr/>
          </p:nvSpPr>
          <p:spPr bwMode="auto">
            <a:xfrm rot="2760000" flipH="1" flipV="1">
              <a:off x="8061340" y="-260464"/>
              <a:ext cx="430565" cy="1102696"/>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grpSp>
      <p:sp>
        <p:nvSpPr>
          <p:cNvPr id="17" name="テキスト プレースホルダー 2"/>
          <p:cNvSpPr txBox="1">
            <a:spLocks/>
          </p:cNvSpPr>
          <p:nvPr/>
        </p:nvSpPr>
        <p:spPr>
          <a:xfrm>
            <a:off x="615197" y="2987111"/>
            <a:ext cx="10260000" cy="1260000"/>
          </a:xfrm>
          <a:prstGeom prst="rect">
            <a:avLst/>
          </a:prstGeom>
        </p:spPr>
        <p:txBody>
          <a:bodyPr lIns="0" tIns="0" rIns="0" bIns="0" anchor="ctr" anchorCtr="0"/>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defTabSz="914400">
              <a:lnSpc>
                <a:spcPct val="100000"/>
              </a:lnSpc>
              <a:spcBef>
                <a:spcPts val="0"/>
              </a:spcBef>
              <a:spcAft>
                <a:spcPts val="600"/>
              </a:spcAft>
            </a:pPr>
            <a:r>
              <a:rPr sz="4400" dirty="0">
                <a:solidFill>
                  <a:srgbClr val="FFFFFF"/>
                </a:solidFill>
                <a:latin typeface="東芝 Pゴシック" panose="020B0500000000000000" pitchFamily="50" charset="-128"/>
                <a:ea typeface="東芝 Pゴシック" panose="020B0500000000000000" pitchFamily="50" charset="-128"/>
                <a:cs typeface="Meiryo UI" panose="020B0604030504040204" pitchFamily="50" charset="-128"/>
              </a:rPr>
              <a:t>参加してみよう</a:t>
            </a:r>
            <a:endParaRPr lang="en-US" altLang="ja-JP" sz="4400" dirty="0">
              <a:solidFill>
                <a:srgbClr val="FFFFFF"/>
              </a:solidFill>
              <a:latin typeface="東芝 Pゴシック" panose="020B0500000000000000" pitchFamily="50" charset="-128"/>
              <a:ea typeface="東芝 Pゴシック" panose="020B0500000000000000" pitchFamily="50" charset="-128"/>
              <a:cs typeface="Meiryo UI" panose="020B0604030504040204" pitchFamily="50" charset="-128"/>
            </a:endParaRPr>
          </a:p>
          <a:p>
            <a:pPr defTabSz="914400"/>
            <a:r>
              <a:rPr lang="en-US" altLang="ja-JP" sz="3600" dirty="0">
                <a:solidFill>
                  <a:srgbClr val="0064D2">
                    <a:lumMod val="20000"/>
                    <a:lumOff val="80000"/>
                  </a:srgbClr>
                </a:solidFill>
                <a:latin typeface="東芝 Pゴシック" panose="020B0500000000000000" pitchFamily="50" charset="-128"/>
                <a:ea typeface="東芝 Pゴシック" panose="020B0500000000000000" pitchFamily="50" charset="-128"/>
                <a:cs typeface="Meiryo UI" panose="020B0604030504040204" pitchFamily="50" charset="-128"/>
              </a:rPr>
              <a:t>【</a:t>
            </a:r>
            <a:r>
              <a:rPr sz="3600" dirty="0">
                <a:solidFill>
                  <a:srgbClr val="0064D2">
                    <a:lumMod val="20000"/>
                    <a:lumOff val="80000"/>
                  </a:srgbClr>
                </a:solidFill>
                <a:latin typeface="東芝 Pゴシック" panose="020B0500000000000000" pitchFamily="50" charset="-128"/>
                <a:ea typeface="東芝 Pゴシック" panose="020B0500000000000000" pitchFamily="50" charset="-128"/>
                <a:cs typeface="Meiryo UI" panose="020B0604030504040204" pitchFamily="50" charset="-128"/>
              </a:rPr>
              <a:t>コントリビューター</a:t>
            </a:r>
            <a:r>
              <a:rPr lang="en-US" altLang="ja-JP" sz="3600" dirty="0">
                <a:solidFill>
                  <a:srgbClr val="0064D2">
                    <a:lumMod val="20000"/>
                    <a:lumOff val="80000"/>
                  </a:srgbClr>
                </a:solidFill>
                <a:latin typeface="東芝 Pゴシック" panose="020B0500000000000000" pitchFamily="50" charset="-128"/>
                <a:ea typeface="東芝 Pゴシック" panose="020B0500000000000000" pitchFamily="50" charset="-128"/>
                <a:cs typeface="Meiryo UI" panose="020B0604030504040204" pitchFamily="50" charset="-128"/>
              </a:rPr>
              <a:t>】</a:t>
            </a:r>
          </a:p>
        </p:txBody>
      </p:sp>
      <p:sp>
        <p:nvSpPr>
          <p:cNvPr id="6" name="Rectangle 61"/>
          <p:cNvSpPr>
            <a:spLocks noChangeArrowheads="1"/>
          </p:cNvSpPr>
          <p:nvPr/>
        </p:nvSpPr>
        <p:spPr bwMode="auto">
          <a:xfrm>
            <a:off x="11644246" y="6505550"/>
            <a:ext cx="414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r" defTabSz="914228" eaLnBrk="0" fontAlgn="base" hangingPunct="0">
              <a:spcBef>
                <a:spcPct val="0"/>
              </a:spcBef>
              <a:spcAft>
                <a:spcPct val="0"/>
              </a:spcAft>
              <a:tabLst>
                <a:tab pos="568325" algn="ctr"/>
                <a:tab pos="857250" algn="l"/>
                <a:tab pos="1089025" algn="l"/>
              </a:tabLst>
            </a:pPr>
            <a:fld id="{027ACA72-EB1A-40C5-BC55-79EB2A48FABF}" type="slidenum">
              <a:rPr kumimoji="0" lang="ja-JP" altLang="en-US" sz="1200">
                <a:solidFill>
                  <a:prstClr val="white"/>
                </a:solidFill>
                <a:latin typeface="東芝 Pゴシック" panose="020B0500000000000000" pitchFamily="50" charset="-128"/>
                <a:ea typeface="東芝 Pゴシック" panose="020B0500000000000000" pitchFamily="50" charset="-128"/>
                <a:cs typeface="Segoe UI" panose="020B0502040204020203" pitchFamily="34" charset="0"/>
              </a:rPr>
              <a:pPr algn="r" defTabSz="914228" eaLnBrk="0" fontAlgn="base" hangingPunct="0">
                <a:spcBef>
                  <a:spcPct val="0"/>
                </a:spcBef>
                <a:spcAft>
                  <a:spcPct val="0"/>
                </a:spcAft>
                <a:tabLst>
                  <a:tab pos="568325" algn="ctr"/>
                  <a:tab pos="857250" algn="l"/>
                  <a:tab pos="1089025" algn="l"/>
                </a:tabLst>
              </a:pPr>
              <a:t>20</a:t>
            </a:fld>
            <a:endParaRPr kumimoji="0" lang="en-US" altLang="ja-JP" sz="1200" dirty="0">
              <a:solidFill>
                <a:prstClr val="white"/>
              </a:solidFill>
              <a:latin typeface="東芝 Pゴシック" panose="020B0500000000000000" pitchFamily="50" charset="-128"/>
              <a:ea typeface="東芝 Pゴシック" panose="020B0500000000000000" pitchFamily="50" charset="-128"/>
              <a:cs typeface="Segoe UI" panose="020B0502040204020203" pitchFamily="34" charset="0"/>
            </a:endParaRPr>
          </a:p>
        </p:txBody>
      </p:sp>
      <p:sp>
        <p:nvSpPr>
          <p:cNvPr id="13" name="フッター プレースホルダー 3"/>
          <p:cNvSpPr txBox="1">
            <a:spLocks/>
          </p:cNvSpPr>
          <p:nvPr/>
        </p:nvSpPr>
        <p:spPr bwMode="auto">
          <a:xfrm>
            <a:off x="10249706" y="6557530"/>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solidFill>
                  <a:prstClr val="white"/>
                </a:solidFill>
                <a:latin typeface="東芝 Pゴシック" panose="020B0500000000000000" pitchFamily="50" charset="-128"/>
                <a:ea typeface="東芝 Pゴシック" panose="020B0500000000000000" pitchFamily="50" charset="-128"/>
                <a:cs typeface="Meiryo UI" panose="020B0604030504040204" pitchFamily="50" charset="-128"/>
              </a:rPr>
              <a:t>© 2021 Toshiba Corporation </a:t>
            </a:r>
            <a:endParaRPr lang="ja-JP" altLang="en-US" sz="800" dirty="0">
              <a:solidFill>
                <a:prstClr val="white"/>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
        <p:nvSpPr>
          <p:cNvPr id="53" name="テキスト プレースホルダー 1"/>
          <p:cNvSpPr txBox="1">
            <a:spLocks/>
          </p:cNvSpPr>
          <p:nvPr/>
        </p:nvSpPr>
        <p:spPr>
          <a:xfrm>
            <a:off x="0" y="0"/>
            <a:ext cx="3924000" cy="2412000"/>
          </a:xfrm>
          <a:prstGeom prst="rect">
            <a:avLst/>
          </a:prstGeom>
        </p:spPr>
        <p:txBody>
          <a:bodyPr wrap="none" lIns="540000" tIns="1008000" rIns="0" bIns="0" anchor="ctr" anchorCtr="0"/>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en-US" altLang="ja-JP" sz="15000" dirty="0">
                <a:solidFill>
                  <a:srgbClr val="0064D2">
                    <a:lumMod val="40000"/>
                    <a:lumOff val="60000"/>
                  </a:srgbClr>
                </a:solidFill>
                <a:latin typeface="東芝 Pゴシック" panose="020B0500000000000000" pitchFamily="50" charset="-128"/>
                <a:ea typeface="東芝 Pゴシック" panose="020B0500000000000000" pitchFamily="50" charset="-128"/>
                <a:cs typeface="Meiryo UI" panose="020B0604030504040204" pitchFamily="50" charset="-128"/>
              </a:rPr>
              <a:t>02</a:t>
            </a:r>
            <a:endParaRPr lang="en-US" sz="15000" dirty="0">
              <a:solidFill>
                <a:srgbClr val="0064D2">
                  <a:lumMod val="40000"/>
                  <a:lumOff val="60000"/>
                </a:srgbClr>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Tree>
    <p:extLst>
      <p:ext uri="{BB962C8B-B14F-4D97-AF65-F5344CB8AC3E}">
        <p14:creationId xmlns:p14="http://schemas.microsoft.com/office/powerpoint/2010/main" val="113090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角丸四角形 53"/>
          <p:cNvSpPr/>
          <p:nvPr/>
        </p:nvSpPr>
        <p:spPr>
          <a:xfrm>
            <a:off x="6673028" y="1310194"/>
            <a:ext cx="5040000" cy="5040000"/>
          </a:xfrm>
          <a:prstGeom prst="roundRect">
            <a:avLst>
              <a:gd name="adj" fmla="val 3112"/>
            </a:avLst>
          </a:prstGeom>
          <a:noFill/>
          <a:ln w="444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55" name="角丸四角形 54"/>
          <p:cNvSpPr/>
          <p:nvPr/>
        </p:nvSpPr>
        <p:spPr>
          <a:xfrm>
            <a:off x="487136" y="1310194"/>
            <a:ext cx="6048000" cy="5040000"/>
          </a:xfrm>
          <a:prstGeom prst="roundRect">
            <a:avLst>
              <a:gd name="adj" fmla="val 3112"/>
            </a:avLst>
          </a:prstGeom>
          <a:noFill/>
          <a:ln w="444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en-US" altLang="ja-JP" sz="2800" dirty="0">
                <a:latin typeface="東芝 Pゴシック" panose="020B0500000000000000" pitchFamily="50" charset="-128"/>
                <a:ea typeface="東芝 Pゴシック" panose="020B0500000000000000" pitchFamily="50" charset="-128"/>
              </a:rPr>
              <a:t>2</a:t>
            </a:r>
            <a:r>
              <a:rPr lang="ja-JP" altLang="ja-JP" sz="2800" dirty="0">
                <a:latin typeface="東芝 Pゴシック" panose="020B0500000000000000" pitchFamily="50" charset="-128"/>
                <a:ea typeface="東芝 Pゴシック" panose="020B0500000000000000" pitchFamily="50" charset="-128"/>
              </a:rPr>
              <a:t>-</a:t>
            </a:r>
            <a:r>
              <a:rPr lang="en-US" altLang="ja-JP" sz="2800" dirty="0">
                <a:latin typeface="東芝 Pゴシック" panose="020B0500000000000000" pitchFamily="50" charset="-128"/>
                <a:ea typeface="東芝 Pゴシック" panose="020B0500000000000000" pitchFamily="50" charset="-128"/>
              </a:rPr>
              <a:t>1</a:t>
            </a:r>
            <a:r>
              <a:rPr lang="ja-JP" altLang="en-US" sz="2800" dirty="0">
                <a:latin typeface="東芝 Pゴシック" panose="020B0500000000000000" pitchFamily="50" charset="-128"/>
                <a:ea typeface="東芝 Pゴシック" panose="020B0500000000000000" pitchFamily="50" charset="-128"/>
              </a:rPr>
              <a:t>　</a:t>
            </a:r>
            <a:r>
              <a:rPr lang="en-US" altLang="ja-JP" sz="3200" dirty="0" err="1">
                <a:latin typeface="Toshiba Sans" panose="020B0503030403020204" pitchFamily="34" charset="0"/>
                <a:ea typeface="Toshiba Sans" panose="020B0503030403020204" pitchFamily="34" charset="0"/>
              </a:rPr>
              <a:t>InnerSource</a:t>
            </a:r>
            <a:r>
              <a:rPr lang="en-US" altLang="ja-JP" sz="2800" dirty="0">
                <a:latin typeface="東芝 Pゴシック" panose="020B0500000000000000" pitchFamily="50" charset="-128"/>
                <a:ea typeface="東芝 Pゴシック" panose="020B0500000000000000" pitchFamily="50" charset="-128"/>
              </a:rPr>
              <a:t> </a:t>
            </a:r>
            <a:r>
              <a:rPr lang="ja-JP" altLang="en-US" sz="2800" dirty="0">
                <a:latin typeface="東芝 Pゴシック" panose="020B0500000000000000" pitchFamily="50" charset="-128"/>
                <a:ea typeface="東芝 Pゴシック" panose="020B0500000000000000" pitchFamily="50" charset="-128"/>
              </a:rPr>
              <a:t>における役割</a:t>
            </a:r>
          </a:p>
        </p:txBody>
      </p:sp>
      <p:grpSp>
        <p:nvGrpSpPr>
          <p:cNvPr id="42" name="グループ化 41"/>
          <p:cNvGrpSpPr>
            <a:grpSpLocks noChangeAspect="1"/>
          </p:cNvGrpSpPr>
          <p:nvPr/>
        </p:nvGrpSpPr>
        <p:grpSpPr>
          <a:xfrm>
            <a:off x="7170250" y="3350878"/>
            <a:ext cx="1260000" cy="1260000"/>
            <a:chOff x="1509558" y="4362397"/>
            <a:chExt cx="1080000" cy="1080000"/>
          </a:xfrm>
        </p:grpSpPr>
        <p:sp>
          <p:nvSpPr>
            <p:cNvPr id="22" name="楕円 80"/>
            <p:cNvSpPr>
              <a:spLocks noChangeAspect="1"/>
            </p:cNvSpPr>
            <p:nvPr/>
          </p:nvSpPr>
          <p:spPr>
            <a:xfrm>
              <a:off x="1509558" y="4362397"/>
              <a:ext cx="1080000" cy="1080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26" name="グループ化 25"/>
            <p:cNvGrpSpPr>
              <a:grpSpLocks noChangeAspect="1"/>
            </p:cNvGrpSpPr>
            <p:nvPr/>
          </p:nvGrpSpPr>
          <p:grpSpPr>
            <a:xfrm>
              <a:off x="1710462" y="4517751"/>
              <a:ext cx="678193" cy="828000"/>
              <a:chOff x="-3175" y="1900238"/>
              <a:chExt cx="531813" cy="649288"/>
            </a:xfrm>
            <a:solidFill>
              <a:schemeClr val="bg1"/>
            </a:solidFill>
          </p:grpSpPr>
          <p:sp>
            <p:nvSpPr>
              <p:cNvPr id="27" name="Freeform 5"/>
              <p:cNvSpPr>
                <a:spLocks noEditPoints="1"/>
              </p:cNvSpPr>
              <p:nvPr/>
            </p:nvSpPr>
            <p:spPr bwMode="auto">
              <a:xfrm>
                <a:off x="-3175" y="1900238"/>
                <a:ext cx="531813" cy="649288"/>
              </a:xfrm>
              <a:custGeom>
                <a:avLst/>
                <a:gdLst>
                  <a:gd name="T0" fmla="*/ 6 w 203"/>
                  <a:gd name="T1" fmla="*/ 244 h 247"/>
                  <a:gd name="T2" fmla="*/ 66 w 203"/>
                  <a:gd name="T3" fmla="*/ 183 h 247"/>
                  <a:gd name="T4" fmla="*/ 70 w 203"/>
                  <a:gd name="T5" fmla="*/ 213 h 247"/>
                  <a:gd name="T6" fmla="*/ 94 w 203"/>
                  <a:gd name="T7" fmla="*/ 197 h 247"/>
                  <a:gd name="T8" fmla="*/ 102 w 203"/>
                  <a:gd name="T9" fmla="*/ 209 h 247"/>
                  <a:gd name="T10" fmla="*/ 130 w 203"/>
                  <a:gd name="T11" fmla="*/ 212 h 247"/>
                  <a:gd name="T12" fmla="*/ 135 w 203"/>
                  <a:gd name="T13" fmla="*/ 210 h 247"/>
                  <a:gd name="T14" fmla="*/ 158 w 203"/>
                  <a:gd name="T15" fmla="*/ 189 h 247"/>
                  <a:gd name="T16" fmla="*/ 200 w 203"/>
                  <a:gd name="T17" fmla="*/ 247 h 247"/>
                  <a:gd name="T18" fmla="*/ 139 w 203"/>
                  <a:gd name="T19" fmla="*/ 177 h 247"/>
                  <a:gd name="T20" fmla="*/ 132 w 203"/>
                  <a:gd name="T21" fmla="*/ 170 h 247"/>
                  <a:gd name="T22" fmla="*/ 124 w 203"/>
                  <a:gd name="T23" fmla="*/ 162 h 247"/>
                  <a:gd name="T24" fmla="*/ 122 w 203"/>
                  <a:gd name="T25" fmla="*/ 140 h 247"/>
                  <a:gd name="T26" fmla="*/ 151 w 203"/>
                  <a:gd name="T27" fmla="*/ 165 h 247"/>
                  <a:gd name="T28" fmla="*/ 178 w 203"/>
                  <a:gd name="T29" fmla="*/ 173 h 247"/>
                  <a:gd name="T30" fmla="*/ 167 w 203"/>
                  <a:gd name="T31" fmla="*/ 88 h 247"/>
                  <a:gd name="T32" fmla="*/ 160 w 203"/>
                  <a:gd name="T33" fmla="*/ 51 h 247"/>
                  <a:gd name="T34" fmla="*/ 44 w 203"/>
                  <a:gd name="T35" fmla="*/ 51 h 247"/>
                  <a:gd name="T36" fmla="*/ 53 w 203"/>
                  <a:gd name="T37" fmla="*/ 101 h 247"/>
                  <a:gd name="T38" fmla="*/ 80 w 203"/>
                  <a:gd name="T39" fmla="*/ 163 h 247"/>
                  <a:gd name="T40" fmla="*/ 74 w 203"/>
                  <a:gd name="T41" fmla="*/ 163 h 247"/>
                  <a:gd name="T42" fmla="*/ 71 w 203"/>
                  <a:gd name="T43" fmla="*/ 174 h 247"/>
                  <a:gd name="T44" fmla="*/ 0 w 203"/>
                  <a:gd name="T45" fmla="*/ 244 h 247"/>
                  <a:gd name="T46" fmla="*/ 87 w 203"/>
                  <a:gd name="T47" fmla="*/ 138 h 247"/>
                  <a:gd name="T48" fmla="*/ 58 w 203"/>
                  <a:gd name="T49" fmla="*/ 67 h 247"/>
                  <a:gd name="T50" fmla="*/ 145 w 203"/>
                  <a:gd name="T51" fmla="*/ 68 h 247"/>
                  <a:gd name="T52" fmla="*/ 116 w 203"/>
                  <a:gd name="T53" fmla="*/ 138 h 247"/>
                  <a:gd name="T54" fmla="*/ 105 w 203"/>
                  <a:gd name="T55" fmla="*/ 190 h 247"/>
                  <a:gd name="T56" fmla="*/ 98 w 203"/>
                  <a:gd name="T57" fmla="*/ 193 h 247"/>
                  <a:gd name="T58" fmla="*/ 87 w 203"/>
                  <a:gd name="T59" fmla="*/ 155 h 247"/>
                  <a:gd name="T60" fmla="*/ 154 w 203"/>
                  <a:gd name="T61" fmla="*/ 51 h 247"/>
                  <a:gd name="T62" fmla="*/ 151 w 203"/>
                  <a:gd name="T63" fmla="*/ 67 h 247"/>
                  <a:gd name="T64" fmla="*/ 151 w 203"/>
                  <a:gd name="T65" fmla="*/ 65 h 247"/>
                  <a:gd name="T66" fmla="*/ 83 w 203"/>
                  <a:gd name="T67" fmla="*/ 23 h 247"/>
                  <a:gd name="T68" fmla="*/ 87 w 203"/>
                  <a:gd name="T69" fmla="*/ 10 h 247"/>
                  <a:gd name="T70" fmla="*/ 77 w 203"/>
                  <a:gd name="T71" fmla="*/ 23 h 247"/>
                  <a:gd name="T72" fmla="*/ 52 w 203"/>
                  <a:gd name="T73" fmla="*/ 69 h 247"/>
                  <a:gd name="T74" fmla="*/ 95 w 203"/>
                  <a:gd name="T75" fmla="*/ 6 h 247"/>
                  <a:gd name="T76" fmla="*/ 156 w 203"/>
                  <a:gd name="T77" fmla="*/ 74 h 247"/>
                  <a:gd name="T78" fmla="*/ 173 w 203"/>
                  <a:gd name="T79" fmla="*/ 167 h 247"/>
                  <a:gd name="T80" fmla="*/ 143 w 203"/>
                  <a:gd name="T81" fmla="*/ 122 h 247"/>
                  <a:gd name="T82" fmla="*/ 173 w 203"/>
                  <a:gd name="T83" fmla="*/ 107 h 247"/>
                  <a:gd name="T84" fmla="*/ 49 w 203"/>
                  <a:gd name="T85" fmla="*/ 74 h 247"/>
                  <a:gd name="T86" fmla="*/ 42 w 203"/>
                  <a:gd name="T87" fmla="*/ 83 h 247"/>
                  <a:gd name="T88" fmla="*/ 129 w 203"/>
                  <a:gd name="T89" fmla="*/ 204 h 247"/>
                  <a:gd name="T90" fmla="*/ 126 w 203"/>
                  <a:gd name="T91" fmla="*/ 172 h 247"/>
                  <a:gd name="T92" fmla="*/ 77 w 203"/>
                  <a:gd name="T93" fmla="*/ 17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47">
                    <a:moveTo>
                      <a:pt x="3" y="247"/>
                    </a:moveTo>
                    <a:cubicBezTo>
                      <a:pt x="5" y="247"/>
                      <a:pt x="6" y="245"/>
                      <a:pt x="6" y="244"/>
                    </a:cubicBezTo>
                    <a:cubicBezTo>
                      <a:pt x="6" y="244"/>
                      <a:pt x="6" y="244"/>
                      <a:pt x="6" y="244"/>
                    </a:cubicBezTo>
                    <a:cubicBezTo>
                      <a:pt x="6" y="219"/>
                      <a:pt x="24" y="195"/>
                      <a:pt x="45" y="189"/>
                    </a:cubicBezTo>
                    <a:cubicBezTo>
                      <a:pt x="58" y="185"/>
                      <a:pt x="58" y="185"/>
                      <a:pt x="58" y="185"/>
                    </a:cubicBezTo>
                    <a:cubicBezTo>
                      <a:pt x="66" y="183"/>
                      <a:pt x="66" y="183"/>
                      <a:pt x="66" y="183"/>
                    </a:cubicBezTo>
                    <a:cubicBezTo>
                      <a:pt x="67" y="183"/>
                      <a:pt x="69" y="182"/>
                      <a:pt x="70" y="182"/>
                    </a:cubicBezTo>
                    <a:cubicBezTo>
                      <a:pt x="68" y="210"/>
                      <a:pt x="68" y="210"/>
                      <a:pt x="68" y="210"/>
                    </a:cubicBezTo>
                    <a:cubicBezTo>
                      <a:pt x="68" y="211"/>
                      <a:pt x="69" y="212"/>
                      <a:pt x="70" y="213"/>
                    </a:cubicBezTo>
                    <a:cubicBezTo>
                      <a:pt x="70" y="213"/>
                      <a:pt x="71" y="213"/>
                      <a:pt x="71" y="213"/>
                    </a:cubicBezTo>
                    <a:cubicBezTo>
                      <a:pt x="72" y="213"/>
                      <a:pt x="72" y="213"/>
                      <a:pt x="73" y="212"/>
                    </a:cubicBezTo>
                    <a:cubicBezTo>
                      <a:pt x="94" y="197"/>
                      <a:pt x="94" y="197"/>
                      <a:pt x="94" y="197"/>
                    </a:cubicBezTo>
                    <a:cubicBezTo>
                      <a:pt x="99" y="208"/>
                      <a:pt x="99" y="208"/>
                      <a:pt x="99" y="208"/>
                    </a:cubicBezTo>
                    <a:cubicBezTo>
                      <a:pt x="99" y="209"/>
                      <a:pt x="101" y="209"/>
                      <a:pt x="102" y="209"/>
                    </a:cubicBezTo>
                    <a:cubicBezTo>
                      <a:pt x="102" y="209"/>
                      <a:pt x="102" y="209"/>
                      <a:pt x="102" y="209"/>
                    </a:cubicBezTo>
                    <a:cubicBezTo>
                      <a:pt x="103" y="209"/>
                      <a:pt x="104" y="209"/>
                      <a:pt x="104" y="208"/>
                    </a:cubicBezTo>
                    <a:cubicBezTo>
                      <a:pt x="110" y="197"/>
                      <a:pt x="110" y="197"/>
                      <a:pt x="110" y="197"/>
                    </a:cubicBezTo>
                    <a:cubicBezTo>
                      <a:pt x="130" y="212"/>
                      <a:pt x="130" y="212"/>
                      <a:pt x="130" y="212"/>
                    </a:cubicBezTo>
                    <a:cubicBezTo>
                      <a:pt x="131" y="213"/>
                      <a:pt x="132" y="213"/>
                      <a:pt x="132" y="213"/>
                    </a:cubicBezTo>
                    <a:cubicBezTo>
                      <a:pt x="133" y="213"/>
                      <a:pt x="133" y="213"/>
                      <a:pt x="134" y="213"/>
                    </a:cubicBezTo>
                    <a:cubicBezTo>
                      <a:pt x="135" y="212"/>
                      <a:pt x="135" y="211"/>
                      <a:pt x="135" y="210"/>
                    </a:cubicBezTo>
                    <a:cubicBezTo>
                      <a:pt x="133" y="182"/>
                      <a:pt x="133" y="182"/>
                      <a:pt x="133" y="182"/>
                    </a:cubicBezTo>
                    <a:cubicBezTo>
                      <a:pt x="135" y="182"/>
                      <a:pt x="136" y="183"/>
                      <a:pt x="137" y="183"/>
                    </a:cubicBezTo>
                    <a:cubicBezTo>
                      <a:pt x="158" y="189"/>
                      <a:pt x="158" y="189"/>
                      <a:pt x="158" y="189"/>
                    </a:cubicBezTo>
                    <a:cubicBezTo>
                      <a:pt x="180" y="195"/>
                      <a:pt x="197" y="219"/>
                      <a:pt x="197" y="244"/>
                    </a:cubicBezTo>
                    <a:cubicBezTo>
                      <a:pt x="197" y="244"/>
                      <a:pt x="197" y="244"/>
                      <a:pt x="197" y="244"/>
                    </a:cubicBezTo>
                    <a:cubicBezTo>
                      <a:pt x="197" y="245"/>
                      <a:pt x="198" y="247"/>
                      <a:pt x="200" y="247"/>
                    </a:cubicBezTo>
                    <a:cubicBezTo>
                      <a:pt x="202" y="247"/>
                      <a:pt x="203" y="245"/>
                      <a:pt x="203" y="244"/>
                    </a:cubicBezTo>
                    <a:cubicBezTo>
                      <a:pt x="203" y="217"/>
                      <a:pt x="184" y="189"/>
                      <a:pt x="160" y="183"/>
                    </a:cubicBezTo>
                    <a:cubicBezTo>
                      <a:pt x="139" y="177"/>
                      <a:pt x="139" y="177"/>
                      <a:pt x="139" y="177"/>
                    </a:cubicBezTo>
                    <a:cubicBezTo>
                      <a:pt x="137" y="177"/>
                      <a:pt x="135" y="176"/>
                      <a:pt x="133" y="174"/>
                    </a:cubicBezTo>
                    <a:cubicBezTo>
                      <a:pt x="132" y="171"/>
                      <a:pt x="132" y="171"/>
                      <a:pt x="132" y="171"/>
                    </a:cubicBezTo>
                    <a:cubicBezTo>
                      <a:pt x="132" y="171"/>
                      <a:pt x="132" y="170"/>
                      <a:pt x="132" y="170"/>
                    </a:cubicBezTo>
                    <a:cubicBezTo>
                      <a:pt x="129" y="163"/>
                      <a:pt x="129" y="163"/>
                      <a:pt x="129" y="163"/>
                    </a:cubicBezTo>
                    <a:cubicBezTo>
                      <a:pt x="129" y="162"/>
                      <a:pt x="128" y="161"/>
                      <a:pt x="127" y="161"/>
                    </a:cubicBezTo>
                    <a:cubicBezTo>
                      <a:pt x="125" y="161"/>
                      <a:pt x="124" y="161"/>
                      <a:pt x="124" y="162"/>
                    </a:cubicBezTo>
                    <a:cubicBezTo>
                      <a:pt x="123" y="163"/>
                      <a:pt x="123" y="163"/>
                      <a:pt x="123" y="163"/>
                    </a:cubicBezTo>
                    <a:cubicBezTo>
                      <a:pt x="122" y="160"/>
                      <a:pt x="122" y="157"/>
                      <a:pt x="122" y="155"/>
                    </a:cubicBezTo>
                    <a:cubicBezTo>
                      <a:pt x="122" y="140"/>
                      <a:pt x="122" y="140"/>
                      <a:pt x="122" y="140"/>
                    </a:cubicBezTo>
                    <a:cubicBezTo>
                      <a:pt x="128" y="137"/>
                      <a:pt x="133" y="133"/>
                      <a:pt x="137" y="129"/>
                    </a:cubicBezTo>
                    <a:cubicBezTo>
                      <a:pt x="137" y="132"/>
                      <a:pt x="137" y="132"/>
                      <a:pt x="137" y="132"/>
                    </a:cubicBezTo>
                    <a:cubicBezTo>
                      <a:pt x="137" y="143"/>
                      <a:pt x="143" y="158"/>
                      <a:pt x="151" y="165"/>
                    </a:cubicBezTo>
                    <a:cubicBezTo>
                      <a:pt x="158" y="170"/>
                      <a:pt x="175" y="174"/>
                      <a:pt x="175" y="174"/>
                    </a:cubicBezTo>
                    <a:cubicBezTo>
                      <a:pt x="176" y="174"/>
                      <a:pt x="176" y="174"/>
                      <a:pt x="176" y="174"/>
                    </a:cubicBezTo>
                    <a:cubicBezTo>
                      <a:pt x="177" y="174"/>
                      <a:pt x="177" y="174"/>
                      <a:pt x="178" y="173"/>
                    </a:cubicBezTo>
                    <a:cubicBezTo>
                      <a:pt x="179" y="173"/>
                      <a:pt x="179" y="172"/>
                      <a:pt x="179" y="171"/>
                    </a:cubicBezTo>
                    <a:cubicBezTo>
                      <a:pt x="179" y="107"/>
                      <a:pt x="179" y="107"/>
                      <a:pt x="179" y="107"/>
                    </a:cubicBezTo>
                    <a:cubicBezTo>
                      <a:pt x="179" y="99"/>
                      <a:pt x="174" y="92"/>
                      <a:pt x="167" y="88"/>
                    </a:cubicBezTo>
                    <a:cubicBezTo>
                      <a:pt x="167" y="87"/>
                      <a:pt x="168" y="85"/>
                      <a:pt x="168" y="83"/>
                    </a:cubicBezTo>
                    <a:cubicBezTo>
                      <a:pt x="168" y="78"/>
                      <a:pt x="164" y="72"/>
                      <a:pt x="160" y="69"/>
                    </a:cubicBezTo>
                    <a:cubicBezTo>
                      <a:pt x="160" y="51"/>
                      <a:pt x="160" y="51"/>
                      <a:pt x="160" y="51"/>
                    </a:cubicBezTo>
                    <a:cubicBezTo>
                      <a:pt x="160" y="22"/>
                      <a:pt x="137" y="0"/>
                      <a:pt x="109" y="0"/>
                    </a:cubicBezTo>
                    <a:cubicBezTo>
                      <a:pt x="95" y="0"/>
                      <a:pt x="95" y="0"/>
                      <a:pt x="95" y="0"/>
                    </a:cubicBezTo>
                    <a:cubicBezTo>
                      <a:pt x="66" y="0"/>
                      <a:pt x="44" y="22"/>
                      <a:pt x="44" y="51"/>
                    </a:cubicBezTo>
                    <a:cubicBezTo>
                      <a:pt x="44" y="69"/>
                      <a:pt x="44" y="69"/>
                      <a:pt x="44" y="69"/>
                    </a:cubicBezTo>
                    <a:cubicBezTo>
                      <a:pt x="39" y="72"/>
                      <a:pt x="36" y="78"/>
                      <a:pt x="36" y="83"/>
                    </a:cubicBezTo>
                    <a:cubicBezTo>
                      <a:pt x="36" y="93"/>
                      <a:pt x="43" y="100"/>
                      <a:pt x="53" y="101"/>
                    </a:cubicBezTo>
                    <a:cubicBezTo>
                      <a:pt x="55" y="118"/>
                      <a:pt x="66" y="133"/>
                      <a:pt x="81" y="140"/>
                    </a:cubicBezTo>
                    <a:cubicBezTo>
                      <a:pt x="81" y="155"/>
                      <a:pt x="81" y="155"/>
                      <a:pt x="81" y="155"/>
                    </a:cubicBezTo>
                    <a:cubicBezTo>
                      <a:pt x="81" y="157"/>
                      <a:pt x="81" y="160"/>
                      <a:pt x="80" y="163"/>
                    </a:cubicBezTo>
                    <a:cubicBezTo>
                      <a:pt x="80" y="162"/>
                      <a:pt x="80" y="162"/>
                      <a:pt x="80" y="162"/>
                    </a:cubicBezTo>
                    <a:cubicBezTo>
                      <a:pt x="79" y="161"/>
                      <a:pt x="78" y="161"/>
                      <a:pt x="77" y="161"/>
                    </a:cubicBezTo>
                    <a:cubicBezTo>
                      <a:pt x="76" y="161"/>
                      <a:pt x="75" y="162"/>
                      <a:pt x="74" y="163"/>
                    </a:cubicBezTo>
                    <a:cubicBezTo>
                      <a:pt x="71" y="170"/>
                      <a:pt x="71" y="170"/>
                      <a:pt x="71" y="170"/>
                    </a:cubicBezTo>
                    <a:cubicBezTo>
                      <a:pt x="71" y="170"/>
                      <a:pt x="71" y="171"/>
                      <a:pt x="71" y="171"/>
                    </a:cubicBezTo>
                    <a:cubicBezTo>
                      <a:pt x="71" y="174"/>
                      <a:pt x="71" y="174"/>
                      <a:pt x="71" y="174"/>
                    </a:cubicBezTo>
                    <a:cubicBezTo>
                      <a:pt x="69" y="176"/>
                      <a:pt x="66" y="177"/>
                      <a:pt x="64" y="177"/>
                    </a:cubicBezTo>
                    <a:cubicBezTo>
                      <a:pt x="44" y="183"/>
                      <a:pt x="44" y="183"/>
                      <a:pt x="44" y="183"/>
                    </a:cubicBezTo>
                    <a:cubicBezTo>
                      <a:pt x="20" y="189"/>
                      <a:pt x="0" y="217"/>
                      <a:pt x="0" y="244"/>
                    </a:cubicBezTo>
                    <a:cubicBezTo>
                      <a:pt x="0" y="245"/>
                      <a:pt x="2" y="247"/>
                      <a:pt x="3" y="247"/>
                    </a:cubicBezTo>
                    <a:close/>
                    <a:moveTo>
                      <a:pt x="87" y="155"/>
                    </a:moveTo>
                    <a:cubicBezTo>
                      <a:pt x="87" y="138"/>
                      <a:pt x="87" y="138"/>
                      <a:pt x="87" y="138"/>
                    </a:cubicBezTo>
                    <a:cubicBezTo>
                      <a:pt x="87" y="137"/>
                      <a:pt x="87" y="135"/>
                      <a:pt x="86" y="135"/>
                    </a:cubicBezTo>
                    <a:cubicBezTo>
                      <a:pt x="69" y="128"/>
                      <a:pt x="58" y="113"/>
                      <a:pt x="58" y="95"/>
                    </a:cubicBezTo>
                    <a:cubicBezTo>
                      <a:pt x="58" y="67"/>
                      <a:pt x="58" y="67"/>
                      <a:pt x="58" y="67"/>
                    </a:cubicBezTo>
                    <a:cubicBezTo>
                      <a:pt x="58" y="52"/>
                      <a:pt x="66" y="38"/>
                      <a:pt x="78" y="31"/>
                    </a:cubicBezTo>
                    <a:cubicBezTo>
                      <a:pt x="83" y="45"/>
                      <a:pt x="101" y="59"/>
                      <a:pt x="124" y="65"/>
                    </a:cubicBezTo>
                    <a:cubicBezTo>
                      <a:pt x="131" y="67"/>
                      <a:pt x="138" y="68"/>
                      <a:pt x="145" y="68"/>
                    </a:cubicBezTo>
                    <a:cubicBezTo>
                      <a:pt x="145" y="95"/>
                      <a:pt x="145" y="95"/>
                      <a:pt x="145" y="95"/>
                    </a:cubicBezTo>
                    <a:cubicBezTo>
                      <a:pt x="145" y="113"/>
                      <a:pt x="134" y="128"/>
                      <a:pt x="118" y="135"/>
                    </a:cubicBezTo>
                    <a:cubicBezTo>
                      <a:pt x="117" y="135"/>
                      <a:pt x="116" y="137"/>
                      <a:pt x="116" y="138"/>
                    </a:cubicBezTo>
                    <a:cubicBezTo>
                      <a:pt x="116" y="155"/>
                      <a:pt x="116" y="155"/>
                      <a:pt x="116" y="155"/>
                    </a:cubicBezTo>
                    <a:cubicBezTo>
                      <a:pt x="116" y="160"/>
                      <a:pt x="117" y="164"/>
                      <a:pt x="120" y="168"/>
                    </a:cubicBezTo>
                    <a:cubicBezTo>
                      <a:pt x="105" y="190"/>
                      <a:pt x="105" y="190"/>
                      <a:pt x="105" y="190"/>
                    </a:cubicBezTo>
                    <a:cubicBezTo>
                      <a:pt x="105" y="191"/>
                      <a:pt x="105" y="192"/>
                      <a:pt x="105" y="193"/>
                    </a:cubicBezTo>
                    <a:cubicBezTo>
                      <a:pt x="102" y="200"/>
                      <a:pt x="102" y="200"/>
                      <a:pt x="102" y="200"/>
                    </a:cubicBezTo>
                    <a:cubicBezTo>
                      <a:pt x="98" y="193"/>
                      <a:pt x="98" y="193"/>
                      <a:pt x="98" y="193"/>
                    </a:cubicBezTo>
                    <a:cubicBezTo>
                      <a:pt x="99" y="192"/>
                      <a:pt x="99" y="191"/>
                      <a:pt x="98" y="190"/>
                    </a:cubicBezTo>
                    <a:cubicBezTo>
                      <a:pt x="84" y="168"/>
                      <a:pt x="84" y="168"/>
                      <a:pt x="84" y="168"/>
                    </a:cubicBezTo>
                    <a:cubicBezTo>
                      <a:pt x="86" y="164"/>
                      <a:pt x="87" y="160"/>
                      <a:pt x="87" y="155"/>
                    </a:cubicBezTo>
                    <a:close/>
                    <a:moveTo>
                      <a:pt x="95" y="6"/>
                    </a:moveTo>
                    <a:cubicBezTo>
                      <a:pt x="109" y="6"/>
                      <a:pt x="109" y="6"/>
                      <a:pt x="109" y="6"/>
                    </a:cubicBezTo>
                    <a:cubicBezTo>
                      <a:pt x="134" y="6"/>
                      <a:pt x="154" y="26"/>
                      <a:pt x="154" y="51"/>
                    </a:cubicBezTo>
                    <a:cubicBezTo>
                      <a:pt x="154" y="68"/>
                      <a:pt x="154" y="68"/>
                      <a:pt x="154" y="68"/>
                    </a:cubicBezTo>
                    <a:cubicBezTo>
                      <a:pt x="153" y="68"/>
                      <a:pt x="152" y="68"/>
                      <a:pt x="151" y="69"/>
                    </a:cubicBezTo>
                    <a:cubicBezTo>
                      <a:pt x="151" y="67"/>
                      <a:pt x="151" y="67"/>
                      <a:pt x="151" y="67"/>
                    </a:cubicBezTo>
                    <a:cubicBezTo>
                      <a:pt x="151" y="67"/>
                      <a:pt x="151" y="66"/>
                      <a:pt x="151" y="66"/>
                    </a:cubicBezTo>
                    <a:cubicBezTo>
                      <a:pt x="151" y="66"/>
                      <a:pt x="151" y="66"/>
                      <a:pt x="151" y="66"/>
                    </a:cubicBezTo>
                    <a:cubicBezTo>
                      <a:pt x="151" y="66"/>
                      <a:pt x="151" y="65"/>
                      <a:pt x="151" y="65"/>
                    </a:cubicBezTo>
                    <a:cubicBezTo>
                      <a:pt x="151" y="63"/>
                      <a:pt x="150" y="62"/>
                      <a:pt x="148" y="62"/>
                    </a:cubicBezTo>
                    <a:cubicBezTo>
                      <a:pt x="141" y="62"/>
                      <a:pt x="133" y="61"/>
                      <a:pt x="126" y="59"/>
                    </a:cubicBezTo>
                    <a:cubicBezTo>
                      <a:pt x="101" y="53"/>
                      <a:pt x="83" y="37"/>
                      <a:pt x="83" y="23"/>
                    </a:cubicBezTo>
                    <a:cubicBezTo>
                      <a:pt x="83" y="22"/>
                      <a:pt x="83" y="21"/>
                      <a:pt x="84" y="20"/>
                    </a:cubicBezTo>
                    <a:cubicBezTo>
                      <a:pt x="84" y="18"/>
                      <a:pt x="85" y="16"/>
                      <a:pt x="87" y="14"/>
                    </a:cubicBezTo>
                    <a:cubicBezTo>
                      <a:pt x="88" y="13"/>
                      <a:pt x="88" y="11"/>
                      <a:pt x="87" y="10"/>
                    </a:cubicBezTo>
                    <a:cubicBezTo>
                      <a:pt x="85" y="9"/>
                      <a:pt x="83" y="9"/>
                      <a:pt x="82" y="11"/>
                    </a:cubicBezTo>
                    <a:cubicBezTo>
                      <a:pt x="80" y="13"/>
                      <a:pt x="79" y="16"/>
                      <a:pt x="78" y="19"/>
                    </a:cubicBezTo>
                    <a:cubicBezTo>
                      <a:pt x="78" y="20"/>
                      <a:pt x="77" y="21"/>
                      <a:pt x="77" y="23"/>
                    </a:cubicBezTo>
                    <a:cubicBezTo>
                      <a:pt x="77" y="23"/>
                      <a:pt x="77" y="24"/>
                      <a:pt x="77" y="24"/>
                    </a:cubicBezTo>
                    <a:cubicBezTo>
                      <a:pt x="62" y="33"/>
                      <a:pt x="52" y="49"/>
                      <a:pt x="52" y="67"/>
                    </a:cubicBezTo>
                    <a:cubicBezTo>
                      <a:pt x="52" y="69"/>
                      <a:pt x="52" y="69"/>
                      <a:pt x="52" y="69"/>
                    </a:cubicBezTo>
                    <a:cubicBezTo>
                      <a:pt x="51" y="68"/>
                      <a:pt x="50" y="68"/>
                      <a:pt x="50" y="68"/>
                    </a:cubicBezTo>
                    <a:cubicBezTo>
                      <a:pt x="50" y="51"/>
                      <a:pt x="50" y="51"/>
                      <a:pt x="50" y="51"/>
                    </a:cubicBezTo>
                    <a:cubicBezTo>
                      <a:pt x="50" y="26"/>
                      <a:pt x="70" y="6"/>
                      <a:pt x="95" y="6"/>
                    </a:cubicBezTo>
                    <a:close/>
                    <a:moveTo>
                      <a:pt x="152" y="95"/>
                    </a:moveTo>
                    <a:cubicBezTo>
                      <a:pt x="152" y="75"/>
                      <a:pt x="152" y="75"/>
                      <a:pt x="152" y="75"/>
                    </a:cubicBezTo>
                    <a:cubicBezTo>
                      <a:pt x="153" y="74"/>
                      <a:pt x="155" y="74"/>
                      <a:pt x="156" y="74"/>
                    </a:cubicBezTo>
                    <a:cubicBezTo>
                      <a:pt x="159" y="76"/>
                      <a:pt x="162" y="80"/>
                      <a:pt x="162" y="83"/>
                    </a:cubicBezTo>
                    <a:cubicBezTo>
                      <a:pt x="162" y="89"/>
                      <a:pt x="157" y="94"/>
                      <a:pt x="152" y="95"/>
                    </a:cubicBezTo>
                    <a:close/>
                    <a:moveTo>
                      <a:pt x="173" y="167"/>
                    </a:moveTo>
                    <a:cubicBezTo>
                      <a:pt x="167" y="166"/>
                      <a:pt x="159" y="163"/>
                      <a:pt x="155" y="160"/>
                    </a:cubicBezTo>
                    <a:cubicBezTo>
                      <a:pt x="148" y="155"/>
                      <a:pt x="143" y="141"/>
                      <a:pt x="143" y="132"/>
                    </a:cubicBezTo>
                    <a:cubicBezTo>
                      <a:pt x="143" y="122"/>
                      <a:pt x="143" y="122"/>
                      <a:pt x="143" y="122"/>
                    </a:cubicBezTo>
                    <a:cubicBezTo>
                      <a:pt x="147" y="116"/>
                      <a:pt x="150" y="109"/>
                      <a:pt x="151" y="101"/>
                    </a:cubicBezTo>
                    <a:cubicBezTo>
                      <a:pt x="156" y="101"/>
                      <a:pt x="161" y="98"/>
                      <a:pt x="164" y="94"/>
                    </a:cubicBezTo>
                    <a:cubicBezTo>
                      <a:pt x="169" y="96"/>
                      <a:pt x="173" y="101"/>
                      <a:pt x="173" y="107"/>
                    </a:cubicBezTo>
                    <a:lnTo>
                      <a:pt x="173" y="167"/>
                    </a:lnTo>
                    <a:close/>
                    <a:moveTo>
                      <a:pt x="47" y="74"/>
                    </a:moveTo>
                    <a:cubicBezTo>
                      <a:pt x="48" y="74"/>
                      <a:pt x="48" y="74"/>
                      <a:pt x="49" y="74"/>
                    </a:cubicBezTo>
                    <a:cubicBezTo>
                      <a:pt x="50" y="74"/>
                      <a:pt x="51" y="74"/>
                      <a:pt x="52" y="75"/>
                    </a:cubicBezTo>
                    <a:cubicBezTo>
                      <a:pt x="52" y="95"/>
                      <a:pt x="52" y="95"/>
                      <a:pt x="52" y="95"/>
                    </a:cubicBezTo>
                    <a:cubicBezTo>
                      <a:pt x="46" y="94"/>
                      <a:pt x="42" y="89"/>
                      <a:pt x="42" y="83"/>
                    </a:cubicBezTo>
                    <a:cubicBezTo>
                      <a:pt x="42" y="80"/>
                      <a:pt x="44" y="76"/>
                      <a:pt x="47" y="74"/>
                    </a:cubicBezTo>
                    <a:close/>
                    <a:moveTo>
                      <a:pt x="126" y="172"/>
                    </a:moveTo>
                    <a:cubicBezTo>
                      <a:pt x="129" y="204"/>
                      <a:pt x="129" y="204"/>
                      <a:pt x="129" y="204"/>
                    </a:cubicBezTo>
                    <a:cubicBezTo>
                      <a:pt x="112" y="191"/>
                      <a:pt x="112" y="191"/>
                      <a:pt x="112" y="191"/>
                    </a:cubicBezTo>
                    <a:cubicBezTo>
                      <a:pt x="126" y="170"/>
                      <a:pt x="126" y="170"/>
                      <a:pt x="126" y="170"/>
                    </a:cubicBezTo>
                    <a:lnTo>
                      <a:pt x="126" y="172"/>
                    </a:lnTo>
                    <a:close/>
                    <a:moveTo>
                      <a:pt x="92" y="191"/>
                    </a:moveTo>
                    <a:cubicBezTo>
                      <a:pt x="75" y="204"/>
                      <a:pt x="75" y="204"/>
                      <a:pt x="75" y="204"/>
                    </a:cubicBezTo>
                    <a:cubicBezTo>
                      <a:pt x="77" y="172"/>
                      <a:pt x="77" y="172"/>
                      <a:pt x="77" y="172"/>
                    </a:cubicBezTo>
                    <a:cubicBezTo>
                      <a:pt x="78" y="170"/>
                      <a:pt x="78" y="170"/>
                      <a:pt x="78" y="170"/>
                    </a:cubicBezTo>
                    <a:lnTo>
                      <a:pt x="92"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8" name="Oval 125"/>
              <p:cNvSpPr>
                <a:spLocks noChangeArrowheads="1"/>
              </p:cNvSpPr>
              <p:nvPr/>
            </p:nvSpPr>
            <p:spPr bwMode="auto">
              <a:xfrm>
                <a:off x="201613"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Oval 126"/>
              <p:cNvSpPr>
                <a:spLocks noChangeArrowheads="1"/>
              </p:cNvSpPr>
              <p:nvPr/>
            </p:nvSpPr>
            <p:spPr bwMode="auto">
              <a:xfrm>
                <a:off x="293688"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Freeform 127"/>
              <p:cNvSpPr>
                <a:spLocks/>
              </p:cNvSpPr>
              <p:nvPr/>
            </p:nvSpPr>
            <p:spPr bwMode="auto">
              <a:xfrm>
                <a:off x="214313" y="2168526"/>
                <a:ext cx="96838" cy="33338"/>
              </a:xfrm>
              <a:custGeom>
                <a:avLst/>
                <a:gdLst>
                  <a:gd name="T0" fmla="*/ 1 w 37"/>
                  <a:gd name="T1" fmla="*/ 1 h 13"/>
                  <a:gd name="T2" fmla="*/ 1 w 37"/>
                  <a:gd name="T3" fmla="*/ 5 h 13"/>
                  <a:gd name="T4" fmla="*/ 19 w 37"/>
                  <a:gd name="T5" fmla="*/ 13 h 13"/>
                  <a:gd name="T6" fmla="*/ 36 w 37"/>
                  <a:gd name="T7" fmla="*/ 5 h 13"/>
                  <a:gd name="T8" fmla="*/ 36 w 37"/>
                  <a:gd name="T9" fmla="*/ 1 h 13"/>
                  <a:gd name="T10" fmla="*/ 32 w 37"/>
                  <a:gd name="T11" fmla="*/ 1 h 13"/>
                  <a:gd name="T12" fmla="*/ 19 w 37"/>
                  <a:gd name="T13" fmla="*/ 7 h 13"/>
                  <a:gd name="T14" fmla="*/ 5 w 37"/>
                  <a:gd name="T15" fmla="*/ 1 h 13"/>
                  <a:gd name="T16" fmla="*/ 1 w 37"/>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1" y="1"/>
                    </a:moveTo>
                    <a:cubicBezTo>
                      <a:pt x="0" y="2"/>
                      <a:pt x="0" y="4"/>
                      <a:pt x="1" y="5"/>
                    </a:cubicBezTo>
                    <a:cubicBezTo>
                      <a:pt x="6" y="10"/>
                      <a:pt x="12" y="13"/>
                      <a:pt x="19" y="13"/>
                    </a:cubicBezTo>
                    <a:cubicBezTo>
                      <a:pt x="25" y="13"/>
                      <a:pt x="32" y="10"/>
                      <a:pt x="36" y="5"/>
                    </a:cubicBezTo>
                    <a:cubicBezTo>
                      <a:pt x="37" y="4"/>
                      <a:pt x="37" y="2"/>
                      <a:pt x="36" y="1"/>
                    </a:cubicBezTo>
                    <a:cubicBezTo>
                      <a:pt x="35" y="0"/>
                      <a:pt x="33" y="0"/>
                      <a:pt x="32" y="1"/>
                    </a:cubicBezTo>
                    <a:cubicBezTo>
                      <a:pt x="28" y="5"/>
                      <a:pt x="24"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sp>
        <p:nvSpPr>
          <p:cNvPr id="6" name="テキスト ボックス 5"/>
          <p:cNvSpPr txBox="1"/>
          <p:nvPr/>
        </p:nvSpPr>
        <p:spPr>
          <a:xfrm>
            <a:off x="6900378" y="2941029"/>
            <a:ext cx="1980000" cy="324000"/>
          </a:xfrm>
          <a:prstGeom prst="rect">
            <a:avLst/>
          </a:prstGeom>
          <a:noFill/>
        </p:spPr>
        <p:txBody>
          <a:bodyPr wrap="none" lIns="0" tIns="0" rIns="0" bIns="0" rtlCol="0" anchor="ctr" anchorCtr="0">
            <a:noAutofit/>
          </a:bodyPr>
          <a:lstStyle/>
          <a:p>
            <a:pPr algn="ctr"/>
            <a:r>
              <a:rPr lang="ja-JP" altLang="en-US" sz="2200" b="1" dirty="0">
                <a:solidFill>
                  <a:srgbClr val="7030A0"/>
                </a:solidFill>
                <a:latin typeface="東芝 Pゴシック" panose="020B0500000000000000" pitchFamily="50" charset="-128"/>
                <a:ea typeface="東芝 Pゴシック" panose="020B0500000000000000" pitchFamily="50" charset="-128"/>
              </a:rPr>
              <a:t>コントリビューター</a:t>
            </a:r>
          </a:p>
        </p:txBody>
      </p:sp>
      <p:grpSp>
        <p:nvGrpSpPr>
          <p:cNvPr id="48" name="グループ化 47"/>
          <p:cNvGrpSpPr>
            <a:grpSpLocks noChangeAspect="1"/>
          </p:cNvGrpSpPr>
          <p:nvPr/>
        </p:nvGrpSpPr>
        <p:grpSpPr>
          <a:xfrm>
            <a:off x="1314296" y="4760063"/>
            <a:ext cx="1260000" cy="1260000"/>
            <a:chOff x="6494906" y="4432698"/>
            <a:chExt cx="1080000" cy="1080000"/>
          </a:xfrm>
        </p:grpSpPr>
        <p:sp>
          <p:nvSpPr>
            <p:cNvPr id="32" name="楕円 80"/>
            <p:cNvSpPr>
              <a:spLocks noChangeAspect="1"/>
            </p:cNvSpPr>
            <p:nvPr/>
          </p:nvSpPr>
          <p:spPr>
            <a:xfrm>
              <a:off x="6494906" y="4432698"/>
              <a:ext cx="1080000" cy="10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43" name="グループ化 42"/>
            <p:cNvGrpSpPr>
              <a:grpSpLocks noChangeAspect="1"/>
            </p:cNvGrpSpPr>
            <p:nvPr/>
          </p:nvGrpSpPr>
          <p:grpSpPr>
            <a:xfrm>
              <a:off x="6709820" y="4596791"/>
              <a:ext cx="650172" cy="828000"/>
              <a:chOff x="36552" y="1761377"/>
              <a:chExt cx="526044" cy="669920"/>
            </a:xfrm>
            <a:solidFill>
              <a:schemeClr val="bg1"/>
            </a:solidFill>
          </p:grpSpPr>
          <p:sp>
            <p:nvSpPr>
              <p:cNvPr id="44" name="Freeform 5"/>
              <p:cNvSpPr>
                <a:spLocks noEditPoints="1"/>
              </p:cNvSpPr>
              <p:nvPr/>
            </p:nvSpPr>
            <p:spPr bwMode="auto">
              <a:xfrm>
                <a:off x="36552" y="1761377"/>
                <a:ext cx="526044" cy="669920"/>
              </a:xfrm>
              <a:custGeom>
                <a:avLst/>
                <a:gdLst>
                  <a:gd name="T0" fmla="*/ 45 w 202"/>
                  <a:gd name="T1" fmla="*/ 199 h 257"/>
                  <a:gd name="T2" fmla="*/ 67 w 202"/>
                  <a:gd name="T3" fmla="*/ 220 h 257"/>
                  <a:gd name="T4" fmla="*/ 93 w 202"/>
                  <a:gd name="T5" fmla="*/ 208 h 257"/>
                  <a:gd name="T6" fmla="*/ 104 w 202"/>
                  <a:gd name="T7" fmla="*/ 219 h 257"/>
                  <a:gd name="T8" fmla="*/ 133 w 202"/>
                  <a:gd name="T9" fmla="*/ 223 h 257"/>
                  <a:gd name="T10" fmla="*/ 157 w 202"/>
                  <a:gd name="T11" fmla="*/ 199 h 257"/>
                  <a:gd name="T12" fmla="*/ 202 w 202"/>
                  <a:gd name="T13" fmla="*/ 254 h 257"/>
                  <a:gd name="T14" fmla="*/ 132 w 202"/>
                  <a:gd name="T15" fmla="*/ 182 h 257"/>
                  <a:gd name="T16" fmla="*/ 123 w 202"/>
                  <a:gd name="T17" fmla="*/ 173 h 257"/>
                  <a:gd name="T18" fmla="*/ 150 w 202"/>
                  <a:gd name="T19" fmla="*/ 112 h 257"/>
                  <a:gd name="T20" fmla="*/ 159 w 202"/>
                  <a:gd name="T21" fmla="*/ 66 h 257"/>
                  <a:gd name="T22" fmla="*/ 158 w 202"/>
                  <a:gd name="T23" fmla="*/ 37 h 257"/>
                  <a:gd name="T24" fmla="*/ 144 w 202"/>
                  <a:gd name="T25" fmla="*/ 17 h 257"/>
                  <a:gd name="T26" fmla="*/ 56 w 202"/>
                  <a:gd name="T27" fmla="*/ 15 h 257"/>
                  <a:gd name="T28" fmla="*/ 41 w 202"/>
                  <a:gd name="T29" fmla="*/ 37 h 257"/>
                  <a:gd name="T30" fmla="*/ 43 w 202"/>
                  <a:gd name="T31" fmla="*/ 46 h 257"/>
                  <a:gd name="T32" fmla="*/ 46 w 202"/>
                  <a:gd name="T33" fmla="*/ 58 h 257"/>
                  <a:gd name="T34" fmla="*/ 44 w 202"/>
                  <a:gd name="T35" fmla="*/ 79 h 257"/>
                  <a:gd name="T36" fmla="*/ 81 w 202"/>
                  <a:gd name="T37" fmla="*/ 165 h 257"/>
                  <a:gd name="T38" fmla="*/ 74 w 202"/>
                  <a:gd name="T39" fmla="*/ 173 h 257"/>
                  <a:gd name="T40" fmla="*/ 63 w 202"/>
                  <a:gd name="T41" fmla="*/ 188 h 257"/>
                  <a:gd name="T42" fmla="*/ 87 w 202"/>
                  <a:gd name="T43" fmla="*/ 165 h 257"/>
                  <a:gd name="T44" fmla="*/ 57 w 202"/>
                  <a:gd name="T45" fmla="*/ 101 h 257"/>
                  <a:gd name="T46" fmla="*/ 98 w 202"/>
                  <a:gd name="T47" fmla="*/ 85 h 257"/>
                  <a:gd name="T48" fmla="*/ 134 w 202"/>
                  <a:gd name="T49" fmla="*/ 106 h 257"/>
                  <a:gd name="T50" fmla="*/ 115 w 202"/>
                  <a:gd name="T51" fmla="*/ 148 h 257"/>
                  <a:gd name="T52" fmla="*/ 104 w 202"/>
                  <a:gd name="T53" fmla="*/ 204 h 257"/>
                  <a:gd name="T54" fmla="*/ 83 w 202"/>
                  <a:gd name="T55" fmla="*/ 179 h 257"/>
                  <a:gd name="T56" fmla="*/ 65 w 202"/>
                  <a:gd name="T57" fmla="*/ 22 h 257"/>
                  <a:gd name="T58" fmla="*/ 126 w 202"/>
                  <a:gd name="T59" fmla="*/ 17 h 257"/>
                  <a:gd name="T60" fmla="*/ 135 w 202"/>
                  <a:gd name="T61" fmla="*/ 22 h 257"/>
                  <a:gd name="T62" fmla="*/ 148 w 202"/>
                  <a:gd name="T63" fmla="*/ 36 h 257"/>
                  <a:gd name="T64" fmla="*/ 153 w 202"/>
                  <a:gd name="T65" fmla="*/ 77 h 257"/>
                  <a:gd name="T66" fmla="*/ 146 w 202"/>
                  <a:gd name="T67" fmla="*/ 57 h 257"/>
                  <a:gd name="T68" fmla="*/ 103 w 202"/>
                  <a:gd name="T69" fmla="*/ 38 h 257"/>
                  <a:gd name="T70" fmla="*/ 76 w 202"/>
                  <a:gd name="T71" fmla="*/ 33 h 257"/>
                  <a:gd name="T72" fmla="*/ 52 w 202"/>
                  <a:gd name="T73" fmla="*/ 66 h 257"/>
                  <a:gd name="T74" fmla="*/ 50 w 202"/>
                  <a:gd name="T75" fmla="*/ 52 h 257"/>
                  <a:gd name="T76" fmla="*/ 54 w 202"/>
                  <a:gd name="T77" fmla="*/ 42 h 257"/>
                  <a:gd name="T78" fmla="*/ 63 w 202"/>
                  <a:gd name="T79" fmla="*/ 26 h 257"/>
                  <a:gd name="T80" fmla="*/ 92 w 202"/>
                  <a:gd name="T81" fmla="*/ 76 h 257"/>
                  <a:gd name="T82" fmla="*/ 59 w 202"/>
                  <a:gd name="T83" fmla="*/ 91 h 257"/>
                  <a:gd name="T84" fmla="*/ 58 w 202"/>
                  <a:gd name="T85" fmla="*/ 70 h 257"/>
                  <a:gd name="T86" fmla="*/ 120 w 202"/>
                  <a:gd name="T87" fmla="*/ 56 h 257"/>
                  <a:gd name="T88" fmla="*/ 142 w 202"/>
                  <a:gd name="T89" fmla="*/ 69 h 257"/>
                  <a:gd name="T90" fmla="*/ 98 w 202"/>
                  <a:gd name="T91" fmla="*/ 79 h 257"/>
                  <a:gd name="T92" fmla="*/ 111 w 202"/>
                  <a:gd name="T93" fmla="*/ 75 h 257"/>
                  <a:gd name="T94" fmla="*/ 134 w 202"/>
                  <a:gd name="T95" fmla="*/ 100 h 257"/>
                  <a:gd name="T96" fmla="*/ 151 w 202"/>
                  <a:gd name="T97" fmla="*/ 106 h 257"/>
                  <a:gd name="T98" fmla="*/ 151 w 202"/>
                  <a:gd name="T99" fmla="*/ 106 h 257"/>
                  <a:gd name="T100" fmla="*/ 41 w 202"/>
                  <a:gd name="T101" fmla="*/ 94 h 257"/>
                  <a:gd name="T102" fmla="*/ 128 w 202"/>
                  <a:gd name="T103" fmla="*/ 214 h 257"/>
                  <a:gd name="T104" fmla="*/ 91 w 202"/>
                  <a:gd name="T105" fmla="*/ 202 h 257"/>
                  <a:gd name="T106" fmla="*/ 91 w 202"/>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57">
                    <a:moveTo>
                      <a:pt x="3" y="257"/>
                    </a:moveTo>
                    <a:cubicBezTo>
                      <a:pt x="4" y="257"/>
                      <a:pt x="6" y="256"/>
                      <a:pt x="6" y="254"/>
                    </a:cubicBezTo>
                    <a:cubicBezTo>
                      <a:pt x="6" y="254"/>
                      <a:pt x="6" y="254"/>
                      <a:pt x="6" y="254"/>
                    </a:cubicBezTo>
                    <a:cubicBezTo>
                      <a:pt x="6" y="229"/>
                      <a:pt x="23" y="205"/>
                      <a:pt x="45" y="199"/>
                    </a:cubicBezTo>
                    <a:cubicBezTo>
                      <a:pt x="58" y="196"/>
                      <a:pt x="58" y="196"/>
                      <a:pt x="58" y="196"/>
                    </a:cubicBezTo>
                    <a:cubicBezTo>
                      <a:pt x="65" y="194"/>
                      <a:pt x="65" y="194"/>
                      <a:pt x="65" y="194"/>
                    </a:cubicBezTo>
                    <a:cubicBezTo>
                      <a:pt x="67" y="193"/>
                      <a:pt x="68" y="193"/>
                      <a:pt x="69" y="192"/>
                    </a:cubicBezTo>
                    <a:cubicBezTo>
                      <a:pt x="67" y="220"/>
                      <a:pt x="67" y="220"/>
                      <a:pt x="67" y="220"/>
                    </a:cubicBezTo>
                    <a:cubicBezTo>
                      <a:pt x="67" y="222"/>
                      <a:pt x="68" y="223"/>
                      <a:pt x="69" y="223"/>
                    </a:cubicBezTo>
                    <a:cubicBezTo>
                      <a:pt x="69" y="224"/>
                      <a:pt x="70" y="224"/>
                      <a:pt x="70" y="224"/>
                    </a:cubicBezTo>
                    <a:cubicBezTo>
                      <a:pt x="71" y="224"/>
                      <a:pt x="72" y="223"/>
                      <a:pt x="72" y="223"/>
                    </a:cubicBezTo>
                    <a:cubicBezTo>
                      <a:pt x="93" y="208"/>
                      <a:pt x="93" y="208"/>
                      <a:pt x="93" y="208"/>
                    </a:cubicBezTo>
                    <a:cubicBezTo>
                      <a:pt x="98" y="219"/>
                      <a:pt x="98" y="219"/>
                      <a:pt x="98" y="219"/>
                    </a:cubicBezTo>
                    <a:cubicBezTo>
                      <a:pt x="99" y="219"/>
                      <a:pt x="100" y="220"/>
                      <a:pt x="101" y="220"/>
                    </a:cubicBezTo>
                    <a:cubicBezTo>
                      <a:pt x="101" y="220"/>
                      <a:pt x="101" y="220"/>
                      <a:pt x="101" y="220"/>
                    </a:cubicBezTo>
                    <a:cubicBezTo>
                      <a:pt x="102" y="220"/>
                      <a:pt x="103" y="220"/>
                      <a:pt x="104" y="219"/>
                    </a:cubicBezTo>
                    <a:cubicBezTo>
                      <a:pt x="109" y="208"/>
                      <a:pt x="109" y="208"/>
                      <a:pt x="109" y="208"/>
                    </a:cubicBezTo>
                    <a:cubicBezTo>
                      <a:pt x="130" y="223"/>
                      <a:pt x="130" y="223"/>
                      <a:pt x="130" y="223"/>
                    </a:cubicBezTo>
                    <a:cubicBezTo>
                      <a:pt x="130" y="223"/>
                      <a:pt x="131" y="224"/>
                      <a:pt x="132" y="224"/>
                    </a:cubicBezTo>
                    <a:cubicBezTo>
                      <a:pt x="132" y="224"/>
                      <a:pt x="133" y="224"/>
                      <a:pt x="133" y="223"/>
                    </a:cubicBezTo>
                    <a:cubicBezTo>
                      <a:pt x="134" y="223"/>
                      <a:pt x="135" y="222"/>
                      <a:pt x="135" y="220"/>
                    </a:cubicBezTo>
                    <a:cubicBezTo>
                      <a:pt x="132" y="192"/>
                      <a:pt x="132" y="192"/>
                      <a:pt x="132" y="192"/>
                    </a:cubicBezTo>
                    <a:cubicBezTo>
                      <a:pt x="134" y="193"/>
                      <a:pt x="135" y="193"/>
                      <a:pt x="137" y="194"/>
                    </a:cubicBezTo>
                    <a:cubicBezTo>
                      <a:pt x="157" y="199"/>
                      <a:pt x="157" y="199"/>
                      <a:pt x="157" y="199"/>
                    </a:cubicBezTo>
                    <a:cubicBezTo>
                      <a:pt x="179" y="205"/>
                      <a:pt x="196" y="229"/>
                      <a:pt x="196" y="254"/>
                    </a:cubicBezTo>
                    <a:cubicBezTo>
                      <a:pt x="196" y="254"/>
                      <a:pt x="196" y="254"/>
                      <a:pt x="196" y="254"/>
                    </a:cubicBezTo>
                    <a:cubicBezTo>
                      <a:pt x="196" y="256"/>
                      <a:pt x="198" y="257"/>
                      <a:pt x="199" y="257"/>
                    </a:cubicBezTo>
                    <a:cubicBezTo>
                      <a:pt x="201" y="257"/>
                      <a:pt x="202" y="256"/>
                      <a:pt x="202" y="254"/>
                    </a:cubicBezTo>
                    <a:cubicBezTo>
                      <a:pt x="202" y="227"/>
                      <a:pt x="183" y="200"/>
                      <a:pt x="159" y="193"/>
                    </a:cubicBezTo>
                    <a:cubicBezTo>
                      <a:pt x="138" y="188"/>
                      <a:pt x="138" y="188"/>
                      <a:pt x="138" y="188"/>
                    </a:cubicBezTo>
                    <a:cubicBezTo>
                      <a:pt x="136" y="187"/>
                      <a:pt x="134" y="186"/>
                      <a:pt x="132" y="185"/>
                    </a:cubicBezTo>
                    <a:cubicBezTo>
                      <a:pt x="132" y="182"/>
                      <a:pt x="132" y="182"/>
                      <a:pt x="132" y="182"/>
                    </a:cubicBezTo>
                    <a:cubicBezTo>
                      <a:pt x="132" y="182"/>
                      <a:pt x="132" y="181"/>
                      <a:pt x="132" y="181"/>
                    </a:cubicBezTo>
                    <a:cubicBezTo>
                      <a:pt x="128" y="173"/>
                      <a:pt x="128" y="173"/>
                      <a:pt x="128" y="173"/>
                    </a:cubicBezTo>
                    <a:cubicBezTo>
                      <a:pt x="128" y="172"/>
                      <a:pt x="127" y="172"/>
                      <a:pt x="126" y="172"/>
                    </a:cubicBezTo>
                    <a:cubicBezTo>
                      <a:pt x="125" y="171"/>
                      <a:pt x="124" y="172"/>
                      <a:pt x="123" y="173"/>
                    </a:cubicBezTo>
                    <a:cubicBezTo>
                      <a:pt x="123" y="173"/>
                      <a:pt x="123" y="173"/>
                      <a:pt x="123" y="173"/>
                    </a:cubicBezTo>
                    <a:cubicBezTo>
                      <a:pt x="122" y="171"/>
                      <a:pt x="121" y="168"/>
                      <a:pt x="121" y="165"/>
                    </a:cubicBezTo>
                    <a:cubicBezTo>
                      <a:pt x="121" y="150"/>
                      <a:pt x="121" y="150"/>
                      <a:pt x="121" y="150"/>
                    </a:cubicBezTo>
                    <a:cubicBezTo>
                      <a:pt x="137" y="143"/>
                      <a:pt x="148" y="129"/>
                      <a:pt x="150" y="112"/>
                    </a:cubicBezTo>
                    <a:cubicBezTo>
                      <a:pt x="159" y="111"/>
                      <a:pt x="167" y="103"/>
                      <a:pt x="167" y="94"/>
                    </a:cubicBezTo>
                    <a:cubicBezTo>
                      <a:pt x="167" y="88"/>
                      <a:pt x="164" y="82"/>
                      <a:pt x="159" y="80"/>
                    </a:cubicBezTo>
                    <a:cubicBezTo>
                      <a:pt x="159" y="79"/>
                      <a:pt x="159" y="78"/>
                      <a:pt x="159" y="77"/>
                    </a:cubicBezTo>
                    <a:cubicBezTo>
                      <a:pt x="159" y="66"/>
                      <a:pt x="159" y="66"/>
                      <a:pt x="159" y="66"/>
                    </a:cubicBezTo>
                    <a:cubicBezTo>
                      <a:pt x="159" y="57"/>
                      <a:pt x="157" y="49"/>
                      <a:pt x="153" y="41"/>
                    </a:cubicBezTo>
                    <a:cubicBezTo>
                      <a:pt x="156" y="40"/>
                      <a:pt x="156" y="40"/>
                      <a:pt x="156" y="40"/>
                    </a:cubicBezTo>
                    <a:cubicBezTo>
                      <a:pt x="156" y="40"/>
                      <a:pt x="157" y="40"/>
                      <a:pt x="157" y="39"/>
                    </a:cubicBezTo>
                    <a:cubicBezTo>
                      <a:pt x="158" y="38"/>
                      <a:pt x="158" y="37"/>
                      <a:pt x="158" y="37"/>
                    </a:cubicBezTo>
                    <a:cubicBezTo>
                      <a:pt x="158" y="36"/>
                      <a:pt x="156" y="31"/>
                      <a:pt x="150" y="26"/>
                    </a:cubicBezTo>
                    <a:cubicBezTo>
                      <a:pt x="148" y="24"/>
                      <a:pt x="146" y="22"/>
                      <a:pt x="144" y="21"/>
                    </a:cubicBezTo>
                    <a:cubicBezTo>
                      <a:pt x="144" y="21"/>
                      <a:pt x="144" y="21"/>
                      <a:pt x="144" y="21"/>
                    </a:cubicBezTo>
                    <a:cubicBezTo>
                      <a:pt x="145" y="20"/>
                      <a:pt x="145" y="18"/>
                      <a:pt x="144" y="17"/>
                    </a:cubicBezTo>
                    <a:cubicBezTo>
                      <a:pt x="144" y="16"/>
                      <a:pt x="142" y="13"/>
                      <a:pt x="136" y="11"/>
                    </a:cubicBezTo>
                    <a:cubicBezTo>
                      <a:pt x="132" y="10"/>
                      <a:pt x="129" y="10"/>
                      <a:pt x="127" y="10"/>
                    </a:cubicBezTo>
                    <a:cubicBezTo>
                      <a:pt x="123" y="8"/>
                      <a:pt x="112" y="0"/>
                      <a:pt x="90" y="3"/>
                    </a:cubicBezTo>
                    <a:cubicBezTo>
                      <a:pt x="67" y="6"/>
                      <a:pt x="57" y="15"/>
                      <a:pt x="56" y="15"/>
                    </a:cubicBezTo>
                    <a:cubicBezTo>
                      <a:pt x="55" y="16"/>
                      <a:pt x="55" y="18"/>
                      <a:pt x="56" y="19"/>
                    </a:cubicBezTo>
                    <a:cubicBezTo>
                      <a:pt x="58" y="22"/>
                      <a:pt x="58" y="22"/>
                      <a:pt x="58" y="22"/>
                    </a:cubicBezTo>
                    <a:cubicBezTo>
                      <a:pt x="56" y="23"/>
                      <a:pt x="53" y="25"/>
                      <a:pt x="51" y="27"/>
                    </a:cubicBezTo>
                    <a:cubicBezTo>
                      <a:pt x="45" y="30"/>
                      <a:pt x="41" y="37"/>
                      <a:pt x="41" y="37"/>
                    </a:cubicBezTo>
                    <a:cubicBezTo>
                      <a:pt x="41" y="38"/>
                      <a:pt x="41" y="38"/>
                      <a:pt x="41" y="39"/>
                    </a:cubicBezTo>
                    <a:cubicBezTo>
                      <a:pt x="41" y="40"/>
                      <a:pt x="42" y="41"/>
                      <a:pt x="42" y="41"/>
                    </a:cubicBezTo>
                    <a:cubicBezTo>
                      <a:pt x="46" y="43"/>
                      <a:pt x="46" y="43"/>
                      <a:pt x="46" y="43"/>
                    </a:cubicBezTo>
                    <a:cubicBezTo>
                      <a:pt x="45" y="44"/>
                      <a:pt x="44" y="45"/>
                      <a:pt x="43" y="46"/>
                    </a:cubicBezTo>
                    <a:cubicBezTo>
                      <a:pt x="41" y="50"/>
                      <a:pt x="41" y="55"/>
                      <a:pt x="41" y="55"/>
                    </a:cubicBezTo>
                    <a:cubicBezTo>
                      <a:pt x="41" y="56"/>
                      <a:pt x="41" y="57"/>
                      <a:pt x="41" y="58"/>
                    </a:cubicBezTo>
                    <a:cubicBezTo>
                      <a:pt x="42" y="58"/>
                      <a:pt x="43" y="59"/>
                      <a:pt x="44" y="59"/>
                    </a:cubicBezTo>
                    <a:cubicBezTo>
                      <a:pt x="46" y="58"/>
                      <a:pt x="46" y="58"/>
                      <a:pt x="46" y="58"/>
                    </a:cubicBezTo>
                    <a:cubicBezTo>
                      <a:pt x="46" y="61"/>
                      <a:pt x="46" y="63"/>
                      <a:pt x="46" y="66"/>
                    </a:cubicBezTo>
                    <a:cubicBezTo>
                      <a:pt x="46" y="77"/>
                      <a:pt x="46" y="77"/>
                      <a:pt x="46" y="77"/>
                    </a:cubicBezTo>
                    <a:cubicBezTo>
                      <a:pt x="46" y="78"/>
                      <a:pt x="46" y="78"/>
                      <a:pt x="46" y="79"/>
                    </a:cubicBezTo>
                    <a:cubicBezTo>
                      <a:pt x="45" y="79"/>
                      <a:pt x="45" y="79"/>
                      <a:pt x="44" y="79"/>
                    </a:cubicBezTo>
                    <a:cubicBezTo>
                      <a:pt x="39" y="81"/>
                      <a:pt x="35" y="87"/>
                      <a:pt x="35" y="94"/>
                    </a:cubicBezTo>
                    <a:cubicBezTo>
                      <a:pt x="35" y="103"/>
                      <a:pt x="43" y="111"/>
                      <a:pt x="52" y="112"/>
                    </a:cubicBezTo>
                    <a:cubicBezTo>
                      <a:pt x="54" y="129"/>
                      <a:pt x="65" y="143"/>
                      <a:pt x="81" y="150"/>
                    </a:cubicBezTo>
                    <a:cubicBezTo>
                      <a:pt x="81" y="165"/>
                      <a:pt x="81" y="165"/>
                      <a:pt x="81" y="165"/>
                    </a:cubicBezTo>
                    <a:cubicBezTo>
                      <a:pt x="81" y="168"/>
                      <a:pt x="80" y="171"/>
                      <a:pt x="79" y="173"/>
                    </a:cubicBezTo>
                    <a:cubicBezTo>
                      <a:pt x="79" y="173"/>
                      <a:pt x="79" y="173"/>
                      <a:pt x="79" y="173"/>
                    </a:cubicBezTo>
                    <a:cubicBezTo>
                      <a:pt x="78" y="172"/>
                      <a:pt x="77" y="171"/>
                      <a:pt x="76" y="172"/>
                    </a:cubicBezTo>
                    <a:cubicBezTo>
                      <a:pt x="75" y="172"/>
                      <a:pt x="74" y="172"/>
                      <a:pt x="74" y="173"/>
                    </a:cubicBezTo>
                    <a:cubicBezTo>
                      <a:pt x="70" y="181"/>
                      <a:pt x="70" y="181"/>
                      <a:pt x="70" y="181"/>
                    </a:cubicBezTo>
                    <a:cubicBezTo>
                      <a:pt x="70" y="181"/>
                      <a:pt x="70" y="182"/>
                      <a:pt x="70" y="182"/>
                    </a:cubicBezTo>
                    <a:cubicBezTo>
                      <a:pt x="70" y="185"/>
                      <a:pt x="70" y="185"/>
                      <a:pt x="70" y="185"/>
                    </a:cubicBezTo>
                    <a:cubicBezTo>
                      <a:pt x="68" y="186"/>
                      <a:pt x="66" y="187"/>
                      <a:pt x="63" y="188"/>
                    </a:cubicBezTo>
                    <a:cubicBezTo>
                      <a:pt x="43" y="193"/>
                      <a:pt x="43" y="193"/>
                      <a:pt x="43" y="193"/>
                    </a:cubicBezTo>
                    <a:cubicBezTo>
                      <a:pt x="19" y="200"/>
                      <a:pt x="0" y="227"/>
                      <a:pt x="0" y="254"/>
                    </a:cubicBezTo>
                    <a:cubicBezTo>
                      <a:pt x="0" y="256"/>
                      <a:pt x="1" y="257"/>
                      <a:pt x="3" y="257"/>
                    </a:cubicBezTo>
                    <a:close/>
                    <a:moveTo>
                      <a:pt x="87" y="165"/>
                    </a:moveTo>
                    <a:cubicBezTo>
                      <a:pt x="87" y="148"/>
                      <a:pt x="87" y="148"/>
                      <a:pt x="87" y="148"/>
                    </a:cubicBezTo>
                    <a:cubicBezTo>
                      <a:pt x="87" y="147"/>
                      <a:pt x="86" y="146"/>
                      <a:pt x="85" y="145"/>
                    </a:cubicBezTo>
                    <a:cubicBezTo>
                      <a:pt x="68" y="139"/>
                      <a:pt x="57" y="123"/>
                      <a:pt x="57" y="105"/>
                    </a:cubicBezTo>
                    <a:cubicBezTo>
                      <a:pt x="57" y="101"/>
                      <a:pt x="57" y="101"/>
                      <a:pt x="57" y="101"/>
                    </a:cubicBezTo>
                    <a:cubicBezTo>
                      <a:pt x="60" y="104"/>
                      <a:pt x="64" y="106"/>
                      <a:pt x="68" y="106"/>
                    </a:cubicBezTo>
                    <a:cubicBezTo>
                      <a:pt x="83" y="106"/>
                      <a:pt x="83" y="106"/>
                      <a:pt x="83" y="106"/>
                    </a:cubicBezTo>
                    <a:cubicBezTo>
                      <a:pt x="92" y="106"/>
                      <a:pt x="98" y="99"/>
                      <a:pt x="98" y="91"/>
                    </a:cubicBezTo>
                    <a:cubicBezTo>
                      <a:pt x="98" y="85"/>
                      <a:pt x="98" y="85"/>
                      <a:pt x="98" y="85"/>
                    </a:cubicBezTo>
                    <a:cubicBezTo>
                      <a:pt x="104" y="85"/>
                      <a:pt x="104" y="85"/>
                      <a:pt x="104" y="85"/>
                    </a:cubicBezTo>
                    <a:cubicBezTo>
                      <a:pt x="104" y="91"/>
                      <a:pt x="104" y="91"/>
                      <a:pt x="104" y="91"/>
                    </a:cubicBezTo>
                    <a:cubicBezTo>
                      <a:pt x="104" y="99"/>
                      <a:pt x="110" y="106"/>
                      <a:pt x="119" y="106"/>
                    </a:cubicBezTo>
                    <a:cubicBezTo>
                      <a:pt x="134" y="106"/>
                      <a:pt x="134" y="106"/>
                      <a:pt x="134" y="106"/>
                    </a:cubicBezTo>
                    <a:cubicBezTo>
                      <a:pt x="138" y="106"/>
                      <a:pt x="142" y="104"/>
                      <a:pt x="144" y="101"/>
                    </a:cubicBezTo>
                    <a:cubicBezTo>
                      <a:pt x="144" y="105"/>
                      <a:pt x="144" y="105"/>
                      <a:pt x="144" y="105"/>
                    </a:cubicBezTo>
                    <a:cubicBezTo>
                      <a:pt x="144" y="123"/>
                      <a:pt x="134" y="139"/>
                      <a:pt x="117" y="145"/>
                    </a:cubicBezTo>
                    <a:cubicBezTo>
                      <a:pt x="116" y="146"/>
                      <a:pt x="115" y="147"/>
                      <a:pt x="115" y="148"/>
                    </a:cubicBezTo>
                    <a:cubicBezTo>
                      <a:pt x="115" y="165"/>
                      <a:pt x="115" y="165"/>
                      <a:pt x="115" y="165"/>
                    </a:cubicBezTo>
                    <a:cubicBezTo>
                      <a:pt x="115" y="170"/>
                      <a:pt x="117" y="175"/>
                      <a:pt x="119" y="179"/>
                    </a:cubicBezTo>
                    <a:cubicBezTo>
                      <a:pt x="104" y="201"/>
                      <a:pt x="104" y="201"/>
                      <a:pt x="104" y="201"/>
                    </a:cubicBezTo>
                    <a:cubicBezTo>
                      <a:pt x="104" y="202"/>
                      <a:pt x="104" y="203"/>
                      <a:pt x="104" y="204"/>
                    </a:cubicBezTo>
                    <a:cubicBezTo>
                      <a:pt x="101" y="211"/>
                      <a:pt x="101" y="211"/>
                      <a:pt x="101" y="211"/>
                    </a:cubicBezTo>
                    <a:cubicBezTo>
                      <a:pt x="98" y="204"/>
                      <a:pt x="98" y="204"/>
                      <a:pt x="98" y="204"/>
                    </a:cubicBezTo>
                    <a:cubicBezTo>
                      <a:pt x="98" y="203"/>
                      <a:pt x="98" y="202"/>
                      <a:pt x="97" y="201"/>
                    </a:cubicBezTo>
                    <a:cubicBezTo>
                      <a:pt x="83" y="179"/>
                      <a:pt x="83" y="179"/>
                      <a:pt x="83" y="179"/>
                    </a:cubicBezTo>
                    <a:cubicBezTo>
                      <a:pt x="85" y="175"/>
                      <a:pt x="87" y="170"/>
                      <a:pt x="87" y="165"/>
                    </a:cubicBezTo>
                    <a:close/>
                    <a:moveTo>
                      <a:pt x="63" y="26"/>
                    </a:moveTo>
                    <a:cubicBezTo>
                      <a:pt x="64" y="26"/>
                      <a:pt x="65" y="25"/>
                      <a:pt x="65" y="24"/>
                    </a:cubicBezTo>
                    <a:cubicBezTo>
                      <a:pt x="65" y="24"/>
                      <a:pt x="65" y="23"/>
                      <a:pt x="65" y="22"/>
                    </a:cubicBezTo>
                    <a:cubicBezTo>
                      <a:pt x="62" y="18"/>
                      <a:pt x="62" y="18"/>
                      <a:pt x="62" y="18"/>
                    </a:cubicBezTo>
                    <a:cubicBezTo>
                      <a:pt x="66" y="16"/>
                      <a:pt x="76" y="11"/>
                      <a:pt x="91" y="9"/>
                    </a:cubicBezTo>
                    <a:cubicBezTo>
                      <a:pt x="113" y="6"/>
                      <a:pt x="123" y="15"/>
                      <a:pt x="124" y="16"/>
                    </a:cubicBezTo>
                    <a:cubicBezTo>
                      <a:pt x="124" y="16"/>
                      <a:pt x="125" y="17"/>
                      <a:pt x="126" y="17"/>
                    </a:cubicBezTo>
                    <a:cubicBezTo>
                      <a:pt x="128" y="16"/>
                      <a:pt x="131" y="16"/>
                      <a:pt x="134" y="17"/>
                    </a:cubicBezTo>
                    <a:cubicBezTo>
                      <a:pt x="135" y="17"/>
                      <a:pt x="137" y="18"/>
                      <a:pt x="137" y="19"/>
                    </a:cubicBezTo>
                    <a:cubicBezTo>
                      <a:pt x="136" y="19"/>
                      <a:pt x="136" y="19"/>
                      <a:pt x="136" y="19"/>
                    </a:cubicBezTo>
                    <a:cubicBezTo>
                      <a:pt x="136" y="20"/>
                      <a:pt x="135" y="21"/>
                      <a:pt x="135" y="22"/>
                    </a:cubicBezTo>
                    <a:cubicBezTo>
                      <a:pt x="136" y="23"/>
                      <a:pt x="137" y="24"/>
                      <a:pt x="138" y="25"/>
                    </a:cubicBezTo>
                    <a:cubicBezTo>
                      <a:pt x="138" y="25"/>
                      <a:pt x="141" y="26"/>
                      <a:pt x="146" y="30"/>
                    </a:cubicBezTo>
                    <a:cubicBezTo>
                      <a:pt x="148" y="32"/>
                      <a:pt x="150" y="34"/>
                      <a:pt x="150" y="36"/>
                    </a:cubicBezTo>
                    <a:cubicBezTo>
                      <a:pt x="148" y="36"/>
                      <a:pt x="148" y="36"/>
                      <a:pt x="148" y="36"/>
                    </a:cubicBezTo>
                    <a:cubicBezTo>
                      <a:pt x="147" y="37"/>
                      <a:pt x="147" y="37"/>
                      <a:pt x="146" y="38"/>
                    </a:cubicBezTo>
                    <a:cubicBezTo>
                      <a:pt x="146" y="39"/>
                      <a:pt x="146" y="40"/>
                      <a:pt x="146" y="41"/>
                    </a:cubicBezTo>
                    <a:cubicBezTo>
                      <a:pt x="151" y="48"/>
                      <a:pt x="153" y="57"/>
                      <a:pt x="153" y="66"/>
                    </a:cubicBezTo>
                    <a:cubicBezTo>
                      <a:pt x="153" y="77"/>
                      <a:pt x="153" y="77"/>
                      <a:pt x="153" y="77"/>
                    </a:cubicBezTo>
                    <a:cubicBezTo>
                      <a:pt x="153" y="77"/>
                      <a:pt x="153" y="78"/>
                      <a:pt x="153" y="79"/>
                    </a:cubicBezTo>
                    <a:cubicBezTo>
                      <a:pt x="152" y="79"/>
                      <a:pt x="151" y="79"/>
                      <a:pt x="150" y="79"/>
                    </a:cubicBezTo>
                    <a:cubicBezTo>
                      <a:pt x="150" y="78"/>
                      <a:pt x="150" y="78"/>
                      <a:pt x="150" y="78"/>
                    </a:cubicBezTo>
                    <a:cubicBezTo>
                      <a:pt x="150" y="70"/>
                      <a:pt x="149" y="63"/>
                      <a:pt x="146" y="57"/>
                    </a:cubicBezTo>
                    <a:cubicBezTo>
                      <a:pt x="146" y="57"/>
                      <a:pt x="146" y="57"/>
                      <a:pt x="146" y="56"/>
                    </a:cubicBezTo>
                    <a:cubicBezTo>
                      <a:pt x="146" y="55"/>
                      <a:pt x="145" y="53"/>
                      <a:pt x="144" y="53"/>
                    </a:cubicBezTo>
                    <a:cubicBezTo>
                      <a:pt x="127" y="51"/>
                      <a:pt x="111" y="45"/>
                      <a:pt x="107" y="39"/>
                    </a:cubicBezTo>
                    <a:cubicBezTo>
                      <a:pt x="106" y="38"/>
                      <a:pt x="104" y="38"/>
                      <a:pt x="103" y="38"/>
                    </a:cubicBezTo>
                    <a:cubicBezTo>
                      <a:pt x="102" y="39"/>
                      <a:pt x="101" y="41"/>
                      <a:pt x="102" y="42"/>
                    </a:cubicBezTo>
                    <a:cubicBezTo>
                      <a:pt x="103" y="46"/>
                      <a:pt x="106" y="51"/>
                      <a:pt x="109" y="55"/>
                    </a:cubicBezTo>
                    <a:cubicBezTo>
                      <a:pt x="92" y="53"/>
                      <a:pt x="79" y="45"/>
                      <a:pt x="79" y="36"/>
                    </a:cubicBezTo>
                    <a:cubicBezTo>
                      <a:pt x="79" y="35"/>
                      <a:pt x="78" y="33"/>
                      <a:pt x="76" y="33"/>
                    </a:cubicBezTo>
                    <a:cubicBezTo>
                      <a:pt x="74" y="33"/>
                      <a:pt x="73" y="35"/>
                      <a:pt x="73" y="36"/>
                    </a:cubicBezTo>
                    <a:cubicBezTo>
                      <a:pt x="73" y="36"/>
                      <a:pt x="73" y="37"/>
                      <a:pt x="73" y="37"/>
                    </a:cubicBezTo>
                    <a:cubicBezTo>
                      <a:pt x="61" y="45"/>
                      <a:pt x="52" y="59"/>
                      <a:pt x="52" y="75"/>
                    </a:cubicBezTo>
                    <a:cubicBezTo>
                      <a:pt x="52" y="66"/>
                      <a:pt x="52" y="66"/>
                      <a:pt x="52" y="66"/>
                    </a:cubicBezTo>
                    <a:cubicBezTo>
                      <a:pt x="52" y="63"/>
                      <a:pt x="52" y="59"/>
                      <a:pt x="53" y="56"/>
                    </a:cubicBezTo>
                    <a:cubicBezTo>
                      <a:pt x="53" y="55"/>
                      <a:pt x="53" y="54"/>
                      <a:pt x="52" y="53"/>
                    </a:cubicBezTo>
                    <a:cubicBezTo>
                      <a:pt x="51" y="53"/>
                      <a:pt x="51" y="52"/>
                      <a:pt x="50" y="52"/>
                    </a:cubicBezTo>
                    <a:cubicBezTo>
                      <a:pt x="50" y="52"/>
                      <a:pt x="50" y="52"/>
                      <a:pt x="50" y="52"/>
                    </a:cubicBezTo>
                    <a:cubicBezTo>
                      <a:pt x="47" y="52"/>
                      <a:pt x="47" y="52"/>
                      <a:pt x="47" y="52"/>
                    </a:cubicBezTo>
                    <a:cubicBezTo>
                      <a:pt x="48" y="51"/>
                      <a:pt x="48" y="50"/>
                      <a:pt x="49" y="49"/>
                    </a:cubicBezTo>
                    <a:cubicBezTo>
                      <a:pt x="50" y="46"/>
                      <a:pt x="52" y="44"/>
                      <a:pt x="53" y="44"/>
                    </a:cubicBezTo>
                    <a:cubicBezTo>
                      <a:pt x="53" y="44"/>
                      <a:pt x="54" y="43"/>
                      <a:pt x="54" y="42"/>
                    </a:cubicBezTo>
                    <a:cubicBezTo>
                      <a:pt x="54" y="41"/>
                      <a:pt x="53" y="40"/>
                      <a:pt x="52" y="39"/>
                    </a:cubicBezTo>
                    <a:cubicBezTo>
                      <a:pt x="48" y="37"/>
                      <a:pt x="48" y="37"/>
                      <a:pt x="48" y="37"/>
                    </a:cubicBezTo>
                    <a:cubicBezTo>
                      <a:pt x="50" y="36"/>
                      <a:pt x="52" y="33"/>
                      <a:pt x="54" y="31"/>
                    </a:cubicBezTo>
                    <a:cubicBezTo>
                      <a:pt x="59" y="28"/>
                      <a:pt x="63" y="26"/>
                      <a:pt x="63" y="26"/>
                    </a:cubicBezTo>
                    <a:close/>
                    <a:moveTo>
                      <a:pt x="59" y="76"/>
                    </a:moveTo>
                    <a:cubicBezTo>
                      <a:pt x="59" y="76"/>
                      <a:pt x="60" y="75"/>
                      <a:pt x="60" y="75"/>
                    </a:cubicBezTo>
                    <a:cubicBezTo>
                      <a:pt x="91" y="75"/>
                      <a:pt x="91" y="75"/>
                      <a:pt x="91" y="75"/>
                    </a:cubicBezTo>
                    <a:cubicBezTo>
                      <a:pt x="92" y="75"/>
                      <a:pt x="92" y="76"/>
                      <a:pt x="92" y="76"/>
                    </a:cubicBezTo>
                    <a:cubicBezTo>
                      <a:pt x="92" y="91"/>
                      <a:pt x="92" y="91"/>
                      <a:pt x="92" y="91"/>
                    </a:cubicBezTo>
                    <a:cubicBezTo>
                      <a:pt x="92" y="96"/>
                      <a:pt x="88" y="100"/>
                      <a:pt x="83" y="100"/>
                    </a:cubicBezTo>
                    <a:cubicBezTo>
                      <a:pt x="68" y="100"/>
                      <a:pt x="68" y="100"/>
                      <a:pt x="68" y="100"/>
                    </a:cubicBezTo>
                    <a:cubicBezTo>
                      <a:pt x="63" y="100"/>
                      <a:pt x="59" y="96"/>
                      <a:pt x="59" y="91"/>
                    </a:cubicBezTo>
                    <a:lnTo>
                      <a:pt x="59" y="76"/>
                    </a:lnTo>
                    <a:close/>
                    <a:moveTo>
                      <a:pt x="91" y="69"/>
                    </a:moveTo>
                    <a:cubicBezTo>
                      <a:pt x="60" y="69"/>
                      <a:pt x="60" y="69"/>
                      <a:pt x="60" y="69"/>
                    </a:cubicBezTo>
                    <a:cubicBezTo>
                      <a:pt x="60" y="69"/>
                      <a:pt x="59" y="69"/>
                      <a:pt x="58" y="70"/>
                    </a:cubicBezTo>
                    <a:cubicBezTo>
                      <a:pt x="60" y="59"/>
                      <a:pt x="66" y="49"/>
                      <a:pt x="75" y="43"/>
                    </a:cubicBezTo>
                    <a:cubicBezTo>
                      <a:pt x="80" y="54"/>
                      <a:pt x="97" y="62"/>
                      <a:pt x="119" y="62"/>
                    </a:cubicBezTo>
                    <a:cubicBezTo>
                      <a:pt x="120" y="62"/>
                      <a:pt x="121" y="61"/>
                      <a:pt x="122" y="60"/>
                    </a:cubicBezTo>
                    <a:cubicBezTo>
                      <a:pt x="122" y="58"/>
                      <a:pt x="121" y="57"/>
                      <a:pt x="120" y="56"/>
                    </a:cubicBezTo>
                    <a:cubicBezTo>
                      <a:pt x="118" y="55"/>
                      <a:pt x="116" y="53"/>
                      <a:pt x="114" y="52"/>
                    </a:cubicBezTo>
                    <a:cubicBezTo>
                      <a:pt x="122" y="55"/>
                      <a:pt x="131" y="57"/>
                      <a:pt x="140" y="59"/>
                    </a:cubicBezTo>
                    <a:cubicBezTo>
                      <a:pt x="142" y="62"/>
                      <a:pt x="143" y="66"/>
                      <a:pt x="144" y="70"/>
                    </a:cubicBezTo>
                    <a:cubicBezTo>
                      <a:pt x="143" y="69"/>
                      <a:pt x="142" y="69"/>
                      <a:pt x="142" y="69"/>
                    </a:cubicBezTo>
                    <a:cubicBezTo>
                      <a:pt x="111" y="69"/>
                      <a:pt x="111" y="69"/>
                      <a:pt x="111" y="69"/>
                    </a:cubicBezTo>
                    <a:cubicBezTo>
                      <a:pt x="107" y="69"/>
                      <a:pt x="104" y="72"/>
                      <a:pt x="104" y="76"/>
                    </a:cubicBezTo>
                    <a:cubicBezTo>
                      <a:pt x="104" y="79"/>
                      <a:pt x="104" y="79"/>
                      <a:pt x="104" y="79"/>
                    </a:cubicBezTo>
                    <a:cubicBezTo>
                      <a:pt x="98" y="79"/>
                      <a:pt x="98" y="79"/>
                      <a:pt x="98" y="79"/>
                    </a:cubicBezTo>
                    <a:cubicBezTo>
                      <a:pt x="98" y="76"/>
                      <a:pt x="98" y="76"/>
                      <a:pt x="98" y="76"/>
                    </a:cubicBezTo>
                    <a:cubicBezTo>
                      <a:pt x="98" y="72"/>
                      <a:pt x="95" y="69"/>
                      <a:pt x="91" y="69"/>
                    </a:cubicBezTo>
                    <a:close/>
                    <a:moveTo>
                      <a:pt x="110" y="76"/>
                    </a:moveTo>
                    <a:cubicBezTo>
                      <a:pt x="110" y="76"/>
                      <a:pt x="110" y="75"/>
                      <a:pt x="111" y="75"/>
                    </a:cubicBezTo>
                    <a:cubicBezTo>
                      <a:pt x="142" y="75"/>
                      <a:pt x="142" y="75"/>
                      <a:pt x="142" y="75"/>
                    </a:cubicBezTo>
                    <a:cubicBezTo>
                      <a:pt x="142" y="75"/>
                      <a:pt x="143" y="76"/>
                      <a:pt x="143" y="76"/>
                    </a:cubicBezTo>
                    <a:cubicBezTo>
                      <a:pt x="143" y="91"/>
                      <a:pt x="143" y="91"/>
                      <a:pt x="143" y="91"/>
                    </a:cubicBezTo>
                    <a:cubicBezTo>
                      <a:pt x="143" y="96"/>
                      <a:pt x="138" y="100"/>
                      <a:pt x="134" y="100"/>
                    </a:cubicBezTo>
                    <a:cubicBezTo>
                      <a:pt x="119" y="100"/>
                      <a:pt x="119" y="100"/>
                      <a:pt x="119" y="100"/>
                    </a:cubicBezTo>
                    <a:cubicBezTo>
                      <a:pt x="114" y="100"/>
                      <a:pt x="110" y="96"/>
                      <a:pt x="110" y="91"/>
                    </a:cubicBezTo>
                    <a:lnTo>
                      <a:pt x="110" y="76"/>
                    </a:lnTo>
                    <a:close/>
                    <a:moveTo>
                      <a:pt x="151" y="106"/>
                    </a:moveTo>
                    <a:cubicBezTo>
                      <a:pt x="151" y="86"/>
                      <a:pt x="151" y="86"/>
                      <a:pt x="151" y="86"/>
                    </a:cubicBezTo>
                    <a:cubicBezTo>
                      <a:pt x="153" y="84"/>
                      <a:pt x="154" y="84"/>
                      <a:pt x="156" y="85"/>
                    </a:cubicBezTo>
                    <a:cubicBezTo>
                      <a:pt x="159" y="86"/>
                      <a:pt x="161" y="90"/>
                      <a:pt x="161" y="94"/>
                    </a:cubicBezTo>
                    <a:cubicBezTo>
                      <a:pt x="161" y="99"/>
                      <a:pt x="157" y="104"/>
                      <a:pt x="151" y="106"/>
                    </a:cubicBezTo>
                    <a:close/>
                    <a:moveTo>
                      <a:pt x="48" y="84"/>
                    </a:moveTo>
                    <a:cubicBezTo>
                      <a:pt x="49" y="84"/>
                      <a:pt x="50" y="85"/>
                      <a:pt x="51" y="86"/>
                    </a:cubicBezTo>
                    <a:cubicBezTo>
                      <a:pt x="51" y="106"/>
                      <a:pt x="51" y="106"/>
                      <a:pt x="51" y="106"/>
                    </a:cubicBezTo>
                    <a:cubicBezTo>
                      <a:pt x="45" y="104"/>
                      <a:pt x="41" y="99"/>
                      <a:pt x="41" y="94"/>
                    </a:cubicBezTo>
                    <a:cubicBezTo>
                      <a:pt x="41" y="90"/>
                      <a:pt x="44" y="86"/>
                      <a:pt x="46" y="85"/>
                    </a:cubicBezTo>
                    <a:cubicBezTo>
                      <a:pt x="47" y="85"/>
                      <a:pt x="48" y="84"/>
                      <a:pt x="48" y="84"/>
                    </a:cubicBezTo>
                    <a:close/>
                    <a:moveTo>
                      <a:pt x="126" y="183"/>
                    </a:moveTo>
                    <a:cubicBezTo>
                      <a:pt x="128" y="214"/>
                      <a:pt x="128" y="214"/>
                      <a:pt x="128" y="214"/>
                    </a:cubicBezTo>
                    <a:cubicBezTo>
                      <a:pt x="111" y="202"/>
                      <a:pt x="111" y="202"/>
                      <a:pt x="111" y="202"/>
                    </a:cubicBezTo>
                    <a:cubicBezTo>
                      <a:pt x="125" y="181"/>
                      <a:pt x="125" y="181"/>
                      <a:pt x="125" y="181"/>
                    </a:cubicBezTo>
                    <a:lnTo>
                      <a:pt x="126" y="183"/>
                    </a:lnTo>
                    <a:close/>
                    <a:moveTo>
                      <a:pt x="91" y="202"/>
                    </a:moveTo>
                    <a:cubicBezTo>
                      <a:pt x="74" y="214"/>
                      <a:pt x="74" y="214"/>
                      <a:pt x="74" y="214"/>
                    </a:cubicBezTo>
                    <a:cubicBezTo>
                      <a:pt x="76" y="183"/>
                      <a:pt x="76" y="183"/>
                      <a:pt x="76" y="183"/>
                    </a:cubicBezTo>
                    <a:cubicBezTo>
                      <a:pt x="77" y="181"/>
                      <a:pt x="77" y="181"/>
                      <a:pt x="77" y="181"/>
                    </a:cubicBezTo>
                    <a:lnTo>
                      <a:pt x="9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5" name="Oval 154"/>
              <p:cNvSpPr>
                <a:spLocks noChangeArrowheads="1"/>
              </p:cNvSpPr>
              <p:nvPr/>
            </p:nvSpPr>
            <p:spPr bwMode="auto">
              <a:xfrm>
                <a:off x="23662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6" name="Oval 155"/>
              <p:cNvSpPr>
                <a:spLocks noChangeArrowheads="1"/>
              </p:cNvSpPr>
              <p:nvPr/>
            </p:nvSpPr>
            <p:spPr bwMode="auto">
              <a:xfrm>
                <a:off x="33104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7" name="Freeform 156"/>
              <p:cNvSpPr>
                <a:spLocks/>
              </p:cNvSpPr>
              <p:nvPr/>
            </p:nvSpPr>
            <p:spPr bwMode="auto">
              <a:xfrm>
                <a:off x="250118" y="2053624"/>
                <a:ext cx="98914" cy="33722"/>
              </a:xfrm>
              <a:custGeom>
                <a:avLst/>
                <a:gdLst>
                  <a:gd name="T0" fmla="*/ 19 w 38"/>
                  <a:gd name="T1" fmla="*/ 13 h 13"/>
                  <a:gd name="T2" fmla="*/ 19 w 38"/>
                  <a:gd name="T3" fmla="*/ 13 h 13"/>
                  <a:gd name="T4" fmla="*/ 37 w 38"/>
                  <a:gd name="T5" fmla="*/ 6 h 13"/>
                  <a:gd name="T6" fmla="*/ 37 w 38"/>
                  <a:gd name="T7" fmla="*/ 1 h 13"/>
                  <a:gd name="T8" fmla="*/ 32 w 38"/>
                  <a:gd name="T9" fmla="*/ 2 h 13"/>
                  <a:gd name="T10" fmla="*/ 19 w 38"/>
                  <a:gd name="T11" fmla="*/ 7 h 13"/>
                  <a:gd name="T12" fmla="*/ 19 w 38"/>
                  <a:gd name="T13" fmla="*/ 7 h 13"/>
                  <a:gd name="T14" fmla="*/ 6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6" y="13"/>
                      <a:pt x="32" y="10"/>
                      <a:pt x="37" y="6"/>
                    </a:cubicBezTo>
                    <a:cubicBezTo>
                      <a:pt x="38" y="5"/>
                      <a:pt x="38" y="3"/>
                      <a:pt x="37" y="1"/>
                    </a:cubicBezTo>
                    <a:cubicBezTo>
                      <a:pt x="35" y="0"/>
                      <a:pt x="34" y="0"/>
                      <a:pt x="32" y="2"/>
                    </a:cubicBezTo>
                    <a:cubicBezTo>
                      <a:pt x="29" y="5"/>
                      <a:pt x="24" y="7"/>
                      <a:pt x="19" y="7"/>
                    </a:cubicBezTo>
                    <a:cubicBezTo>
                      <a:pt x="19" y="7"/>
                      <a:pt x="19" y="7"/>
                      <a:pt x="19" y="7"/>
                    </a:cubicBezTo>
                    <a:cubicBezTo>
                      <a:pt x="14" y="7"/>
                      <a:pt x="9" y="5"/>
                      <a:pt x="6"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grpSp>
      <p:sp>
        <p:nvSpPr>
          <p:cNvPr id="5" name="テキスト ボックス 4"/>
          <p:cNvSpPr txBox="1"/>
          <p:nvPr/>
        </p:nvSpPr>
        <p:spPr>
          <a:xfrm>
            <a:off x="704694" y="4052127"/>
            <a:ext cx="3564000" cy="324000"/>
          </a:xfrm>
          <a:prstGeom prst="rect">
            <a:avLst/>
          </a:prstGeom>
          <a:noFill/>
        </p:spPr>
        <p:txBody>
          <a:bodyPr wrap="none" lIns="0" tIns="0" rIns="0" bIns="0" rtlCol="0" anchor="ctr" anchorCtr="0">
            <a:noAutofit/>
          </a:bodyPr>
          <a:lstStyle/>
          <a:p>
            <a:r>
              <a:rPr lang="ja-JP" altLang="en-US" sz="2200" b="1" spc="-80" dirty="0">
                <a:solidFill>
                  <a:schemeClr val="accent1">
                    <a:lumMod val="60000"/>
                    <a:lumOff val="40000"/>
                  </a:schemeClr>
                </a:solidFill>
                <a:latin typeface="東芝 Pゴシック" panose="020B0500000000000000" pitchFamily="50" charset="-128"/>
                <a:ea typeface="東芝 Pゴシック" panose="020B0500000000000000" pitchFamily="50" charset="-128"/>
              </a:rPr>
              <a:t>トラステッドコミッター （メンテナー）</a:t>
            </a:r>
          </a:p>
        </p:txBody>
      </p:sp>
      <p:grpSp>
        <p:nvGrpSpPr>
          <p:cNvPr id="2" name="グループ化 1"/>
          <p:cNvGrpSpPr>
            <a:grpSpLocks noChangeAspect="1"/>
          </p:cNvGrpSpPr>
          <p:nvPr/>
        </p:nvGrpSpPr>
        <p:grpSpPr>
          <a:xfrm>
            <a:off x="1314296" y="2456459"/>
            <a:ext cx="1260000" cy="1260000"/>
            <a:chOff x="6587022" y="1365498"/>
            <a:chExt cx="1080000" cy="1080000"/>
          </a:xfrm>
        </p:grpSpPr>
        <p:sp>
          <p:nvSpPr>
            <p:cNvPr id="31" name="楕円 80"/>
            <p:cNvSpPr>
              <a:spLocks noChangeAspect="1"/>
            </p:cNvSpPr>
            <p:nvPr/>
          </p:nvSpPr>
          <p:spPr>
            <a:xfrm>
              <a:off x="6587022" y="1365498"/>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33" name="グループ化 32"/>
            <p:cNvGrpSpPr>
              <a:grpSpLocks noChangeAspect="1"/>
            </p:cNvGrpSpPr>
            <p:nvPr/>
          </p:nvGrpSpPr>
          <p:grpSpPr>
            <a:xfrm>
              <a:off x="6772316" y="1560433"/>
              <a:ext cx="709413" cy="864000"/>
              <a:chOff x="0" y="1917700"/>
              <a:chExt cx="531813" cy="647700"/>
            </a:xfrm>
            <a:solidFill>
              <a:schemeClr val="bg1"/>
            </a:solidFill>
          </p:grpSpPr>
          <p:sp>
            <p:nvSpPr>
              <p:cNvPr id="34" name="Freeform 5"/>
              <p:cNvSpPr>
                <a:spLocks noEditPoints="1"/>
              </p:cNvSpPr>
              <p:nvPr/>
            </p:nvSpPr>
            <p:spPr bwMode="auto">
              <a:xfrm>
                <a:off x="0" y="1917700"/>
                <a:ext cx="531813" cy="647700"/>
              </a:xfrm>
              <a:custGeom>
                <a:avLst/>
                <a:gdLst>
                  <a:gd name="T0" fmla="*/ 6 w 203"/>
                  <a:gd name="T1" fmla="*/ 244 h 247"/>
                  <a:gd name="T2" fmla="*/ 59 w 203"/>
                  <a:gd name="T3" fmla="*/ 185 h 247"/>
                  <a:gd name="T4" fmla="*/ 60 w 203"/>
                  <a:gd name="T5" fmla="*/ 223 h 247"/>
                  <a:gd name="T6" fmla="*/ 59 w 203"/>
                  <a:gd name="T7" fmla="*/ 244 h 247"/>
                  <a:gd name="T8" fmla="*/ 64 w 203"/>
                  <a:gd name="T9" fmla="*/ 247 h 247"/>
                  <a:gd name="T10" fmla="*/ 61 w 203"/>
                  <a:gd name="T11" fmla="*/ 232 h 247"/>
                  <a:gd name="T12" fmla="*/ 58 w 203"/>
                  <a:gd name="T13" fmla="*/ 213 h 247"/>
                  <a:gd name="T14" fmla="*/ 79 w 203"/>
                  <a:gd name="T15" fmla="*/ 244 h 247"/>
                  <a:gd name="T16" fmla="*/ 85 w 203"/>
                  <a:gd name="T17" fmla="*/ 244 h 247"/>
                  <a:gd name="T18" fmla="*/ 88 w 203"/>
                  <a:gd name="T19" fmla="*/ 200 h 247"/>
                  <a:gd name="T20" fmla="*/ 91 w 203"/>
                  <a:gd name="T21" fmla="*/ 244 h 247"/>
                  <a:gd name="T22" fmla="*/ 94 w 203"/>
                  <a:gd name="T23" fmla="*/ 247 h 247"/>
                  <a:gd name="T24" fmla="*/ 98 w 203"/>
                  <a:gd name="T25" fmla="*/ 212 h 247"/>
                  <a:gd name="T26" fmla="*/ 106 w 203"/>
                  <a:gd name="T27" fmla="*/ 244 h 247"/>
                  <a:gd name="T28" fmla="*/ 112 w 203"/>
                  <a:gd name="T29" fmla="*/ 244 h 247"/>
                  <a:gd name="T30" fmla="*/ 115 w 203"/>
                  <a:gd name="T31" fmla="*/ 200 h 247"/>
                  <a:gd name="T32" fmla="*/ 117 w 203"/>
                  <a:gd name="T33" fmla="*/ 244 h 247"/>
                  <a:gd name="T34" fmla="*/ 123 w 203"/>
                  <a:gd name="T35" fmla="*/ 244 h 247"/>
                  <a:gd name="T36" fmla="*/ 145 w 203"/>
                  <a:gd name="T37" fmla="*/ 213 h 247"/>
                  <a:gd name="T38" fmla="*/ 141 w 203"/>
                  <a:gd name="T39" fmla="*/ 232 h 247"/>
                  <a:gd name="T40" fmla="*/ 139 w 203"/>
                  <a:gd name="T41" fmla="*/ 247 h 247"/>
                  <a:gd name="T42" fmla="*/ 143 w 203"/>
                  <a:gd name="T43" fmla="*/ 244 h 247"/>
                  <a:gd name="T44" fmla="*/ 143 w 203"/>
                  <a:gd name="T45" fmla="*/ 223 h 247"/>
                  <a:gd name="T46" fmla="*/ 144 w 203"/>
                  <a:gd name="T47" fmla="*/ 185 h 247"/>
                  <a:gd name="T48" fmla="*/ 197 w 203"/>
                  <a:gd name="T49" fmla="*/ 244 h 247"/>
                  <a:gd name="T50" fmla="*/ 159 w 203"/>
                  <a:gd name="T51" fmla="*/ 183 h 247"/>
                  <a:gd name="T52" fmla="*/ 125 w 203"/>
                  <a:gd name="T53" fmla="*/ 163 h 247"/>
                  <a:gd name="T54" fmla="*/ 122 w 203"/>
                  <a:gd name="T55" fmla="*/ 155 h 247"/>
                  <a:gd name="T56" fmla="*/ 167 w 203"/>
                  <a:gd name="T57" fmla="*/ 84 h 247"/>
                  <a:gd name="T58" fmla="*/ 158 w 203"/>
                  <a:gd name="T59" fmla="*/ 68 h 247"/>
                  <a:gd name="T60" fmla="*/ 45 w 203"/>
                  <a:gd name="T61" fmla="*/ 57 h 247"/>
                  <a:gd name="T62" fmla="*/ 45 w 203"/>
                  <a:gd name="T63" fmla="*/ 69 h 247"/>
                  <a:gd name="T64" fmla="*/ 81 w 203"/>
                  <a:gd name="T65" fmla="*/ 140 h 247"/>
                  <a:gd name="T66" fmla="*/ 80 w 203"/>
                  <a:gd name="T67" fmla="*/ 157 h 247"/>
                  <a:gd name="T68" fmla="*/ 63 w 203"/>
                  <a:gd name="T69" fmla="*/ 178 h 247"/>
                  <a:gd name="T70" fmla="*/ 3 w 203"/>
                  <a:gd name="T71" fmla="*/ 247 h 247"/>
                  <a:gd name="T72" fmla="*/ 83 w 203"/>
                  <a:gd name="T73" fmla="*/ 166 h 247"/>
                  <a:gd name="T74" fmla="*/ 84 w 203"/>
                  <a:gd name="T75" fmla="*/ 196 h 247"/>
                  <a:gd name="T76" fmla="*/ 93 w 203"/>
                  <a:gd name="T77" fmla="*/ 196 h 247"/>
                  <a:gd name="T78" fmla="*/ 107 w 203"/>
                  <a:gd name="T79" fmla="*/ 206 h 247"/>
                  <a:gd name="T80" fmla="*/ 119 w 203"/>
                  <a:gd name="T81" fmla="*/ 164 h 247"/>
                  <a:gd name="T82" fmla="*/ 119 w 203"/>
                  <a:gd name="T83" fmla="*/ 196 h 247"/>
                  <a:gd name="T84" fmla="*/ 152 w 203"/>
                  <a:gd name="T85" fmla="*/ 96 h 247"/>
                  <a:gd name="T86" fmla="*/ 51 w 203"/>
                  <a:gd name="T87" fmla="*/ 96 h 247"/>
                  <a:gd name="T88" fmla="*/ 48 w 203"/>
                  <a:gd name="T89" fmla="*/ 74 h 247"/>
                  <a:gd name="T90" fmla="*/ 52 w 203"/>
                  <a:gd name="T91" fmla="*/ 68 h 247"/>
                  <a:gd name="T92" fmla="*/ 51 w 203"/>
                  <a:gd name="T93" fmla="*/ 68 h 247"/>
                  <a:gd name="T94" fmla="*/ 152 w 203"/>
                  <a:gd name="T95" fmla="*/ 57 h 247"/>
                  <a:gd name="T96" fmla="*/ 151 w 203"/>
                  <a:gd name="T97" fmla="*/ 69 h 247"/>
                  <a:gd name="T98" fmla="*/ 126 w 203"/>
                  <a:gd name="T99" fmla="*/ 20 h 247"/>
                  <a:gd name="T100" fmla="*/ 83 w 203"/>
                  <a:gd name="T101" fmla="*/ 17 h 247"/>
                  <a:gd name="T102" fmla="*/ 77 w 203"/>
                  <a:gd name="T103" fmla="*/ 20 h 247"/>
                  <a:gd name="T104" fmla="*/ 58 w 203"/>
                  <a:gd name="T105" fmla="*/ 95 h 247"/>
                  <a:gd name="T106" fmla="*/ 103 w 203"/>
                  <a:gd name="T107" fmla="*/ 30 h 247"/>
                  <a:gd name="T108" fmla="*/ 145 w 203"/>
                  <a:gd name="T109" fmla="*/ 95 h 247"/>
                  <a:gd name="T110" fmla="*/ 116 w 203"/>
                  <a:gd name="T111" fmla="*/ 155 h 247"/>
                  <a:gd name="T112" fmla="*/ 87 w 203"/>
                  <a:gd name="T113" fmla="*/ 159 h 247"/>
                  <a:gd name="T114" fmla="*/ 85 w 203"/>
                  <a:gd name="T115" fmla="*/ 1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3" h="247">
                    <a:moveTo>
                      <a:pt x="3" y="247"/>
                    </a:moveTo>
                    <a:cubicBezTo>
                      <a:pt x="5" y="247"/>
                      <a:pt x="6" y="246"/>
                      <a:pt x="6" y="244"/>
                    </a:cubicBezTo>
                    <a:cubicBezTo>
                      <a:pt x="6" y="244"/>
                      <a:pt x="6" y="244"/>
                      <a:pt x="6" y="244"/>
                    </a:cubicBezTo>
                    <a:cubicBezTo>
                      <a:pt x="6" y="219"/>
                      <a:pt x="23" y="195"/>
                      <a:pt x="45" y="189"/>
                    </a:cubicBezTo>
                    <a:cubicBezTo>
                      <a:pt x="58" y="186"/>
                      <a:pt x="58" y="186"/>
                      <a:pt x="58" y="186"/>
                    </a:cubicBezTo>
                    <a:cubicBezTo>
                      <a:pt x="59" y="185"/>
                      <a:pt x="59" y="185"/>
                      <a:pt x="59" y="185"/>
                    </a:cubicBezTo>
                    <a:cubicBezTo>
                      <a:pt x="52" y="213"/>
                      <a:pt x="52" y="213"/>
                      <a:pt x="52" y="213"/>
                    </a:cubicBezTo>
                    <a:cubicBezTo>
                      <a:pt x="52" y="214"/>
                      <a:pt x="52" y="215"/>
                      <a:pt x="53" y="215"/>
                    </a:cubicBezTo>
                    <a:cubicBezTo>
                      <a:pt x="60" y="223"/>
                      <a:pt x="60" y="223"/>
                      <a:pt x="60" y="223"/>
                    </a:cubicBezTo>
                    <a:cubicBezTo>
                      <a:pt x="55" y="231"/>
                      <a:pt x="55" y="231"/>
                      <a:pt x="55" y="231"/>
                    </a:cubicBezTo>
                    <a:cubicBezTo>
                      <a:pt x="55" y="232"/>
                      <a:pt x="55" y="232"/>
                      <a:pt x="55" y="233"/>
                    </a:cubicBezTo>
                    <a:cubicBezTo>
                      <a:pt x="59" y="244"/>
                      <a:pt x="59" y="244"/>
                      <a:pt x="59" y="244"/>
                    </a:cubicBezTo>
                    <a:cubicBezTo>
                      <a:pt x="60" y="245"/>
                      <a:pt x="60" y="245"/>
                      <a:pt x="60" y="245"/>
                    </a:cubicBezTo>
                    <a:cubicBezTo>
                      <a:pt x="60" y="246"/>
                      <a:pt x="61" y="247"/>
                      <a:pt x="63" y="247"/>
                    </a:cubicBezTo>
                    <a:cubicBezTo>
                      <a:pt x="63" y="247"/>
                      <a:pt x="63" y="247"/>
                      <a:pt x="64" y="247"/>
                    </a:cubicBezTo>
                    <a:cubicBezTo>
                      <a:pt x="65" y="246"/>
                      <a:pt x="66" y="245"/>
                      <a:pt x="66" y="244"/>
                    </a:cubicBezTo>
                    <a:cubicBezTo>
                      <a:pt x="66" y="244"/>
                      <a:pt x="65" y="243"/>
                      <a:pt x="65" y="243"/>
                    </a:cubicBezTo>
                    <a:cubicBezTo>
                      <a:pt x="61" y="232"/>
                      <a:pt x="61" y="232"/>
                      <a:pt x="61" y="232"/>
                    </a:cubicBezTo>
                    <a:cubicBezTo>
                      <a:pt x="66" y="224"/>
                      <a:pt x="66" y="224"/>
                      <a:pt x="66" y="224"/>
                    </a:cubicBezTo>
                    <a:cubicBezTo>
                      <a:pt x="67" y="223"/>
                      <a:pt x="66" y="222"/>
                      <a:pt x="66" y="221"/>
                    </a:cubicBezTo>
                    <a:cubicBezTo>
                      <a:pt x="58" y="213"/>
                      <a:pt x="58" y="213"/>
                      <a:pt x="58" y="213"/>
                    </a:cubicBezTo>
                    <a:cubicBezTo>
                      <a:pt x="66" y="184"/>
                      <a:pt x="66" y="184"/>
                      <a:pt x="66" y="184"/>
                    </a:cubicBezTo>
                    <a:cubicBezTo>
                      <a:pt x="77" y="172"/>
                      <a:pt x="77" y="172"/>
                      <a:pt x="77" y="172"/>
                    </a:cubicBezTo>
                    <a:cubicBezTo>
                      <a:pt x="79" y="244"/>
                      <a:pt x="79" y="244"/>
                      <a:pt x="79" y="244"/>
                    </a:cubicBezTo>
                    <a:cubicBezTo>
                      <a:pt x="79" y="244"/>
                      <a:pt x="79" y="244"/>
                      <a:pt x="79" y="244"/>
                    </a:cubicBezTo>
                    <a:cubicBezTo>
                      <a:pt x="79" y="246"/>
                      <a:pt x="81" y="247"/>
                      <a:pt x="83" y="247"/>
                    </a:cubicBezTo>
                    <a:cubicBezTo>
                      <a:pt x="84" y="247"/>
                      <a:pt x="85" y="246"/>
                      <a:pt x="85" y="244"/>
                    </a:cubicBezTo>
                    <a:cubicBezTo>
                      <a:pt x="85" y="244"/>
                      <a:pt x="85" y="244"/>
                      <a:pt x="85" y="244"/>
                    </a:cubicBezTo>
                    <a:cubicBezTo>
                      <a:pt x="84" y="203"/>
                      <a:pt x="84" y="203"/>
                      <a:pt x="84" y="203"/>
                    </a:cubicBezTo>
                    <a:cubicBezTo>
                      <a:pt x="88" y="200"/>
                      <a:pt x="88" y="200"/>
                      <a:pt x="88" y="200"/>
                    </a:cubicBezTo>
                    <a:cubicBezTo>
                      <a:pt x="91" y="210"/>
                      <a:pt x="91" y="210"/>
                      <a:pt x="91" y="210"/>
                    </a:cubicBezTo>
                    <a:cubicBezTo>
                      <a:pt x="91" y="210"/>
                      <a:pt x="92" y="211"/>
                      <a:pt x="92" y="211"/>
                    </a:cubicBezTo>
                    <a:cubicBezTo>
                      <a:pt x="91" y="244"/>
                      <a:pt x="91" y="244"/>
                      <a:pt x="91" y="244"/>
                    </a:cubicBezTo>
                    <a:cubicBezTo>
                      <a:pt x="91" y="244"/>
                      <a:pt x="91" y="244"/>
                      <a:pt x="91" y="244"/>
                    </a:cubicBezTo>
                    <a:cubicBezTo>
                      <a:pt x="91" y="246"/>
                      <a:pt x="92" y="247"/>
                      <a:pt x="94" y="247"/>
                    </a:cubicBezTo>
                    <a:cubicBezTo>
                      <a:pt x="94" y="247"/>
                      <a:pt x="94" y="247"/>
                      <a:pt x="94" y="247"/>
                    </a:cubicBezTo>
                    <a:cubicBezTo>
                      <a:pt x="96" y="247"/>
                      <a:pt x="97" y="246"/>
                      <a:pt x="97" y="244"/>
                    </a:cubicBezTo>
                    <a:cubicBezTo>
                      <a:pt x="97" y="244"/>
                      <a:pt x="97" y="244"/>
                      <a:pt x="97" y="244"/>
                    </a:cubicBezTo>
                    <a:cubicBezTo>
                      <a:pt x="98" y="212"/>
                      <a:pt x="98" y="212"/>
                      <a:pt x="98" y="212"/>
                    </a:cubicBezTo>
                    <a:cubicBezTo>
                      <a:pt x="105" y="212"/>
                      <a:pt x="105" y="212"/>
                      <a:pt x="105" y="212"/>
                    </a:cubicBezTo>
                    <a:cubicBezTo>
                      <a:pt x="106" y="244"/>
                      <a:pt x="106" y="244"/>
                      <a:pt x="106" y="244"/>
                    </a:cubicBezTo>
                    <a:cubicBezTo>
                      <a:pt x="106" y="244"/>
                      <a:pt x="106" y="244"/>
                      <a:pt x="106" y="244"/>
                    </a:cubicBezTo>
                    <a:cubicBezTo>
                      <a:pt x="106" y="246"/>
                      <a:pt x="107" y="247"/>
                      <a:pt x="109" y="247"/>
                    </a:cubicBezTo>
                    <a:cubicBezTo>
                      <a:pt x="110" y="247"/>
                      <a:pt x="112" y="246"/>
                      <a:pt x="112" y="244"/>
                    </a:cubicBezTo>
                    <a:cubicBezTo>
                      <a:pt x="112" y="244"/>
                      <a:pt x="112" y="244"/>
                      <a:pt x="112" y="244"/>
                    </a:cubicBezTo>
                    <a:cubicBezTo>
                      <a:pt x="110" y="211"/>
                      <a:pt x="110" y="211"/>
                      <a:pt x="110" y="211"/>
                    </a:cubicBezTo>
                    <a:cubicBezTo>
                      <a:pt x="111" y="211"/>
                      <a:pt x="111" y="210"/>
                      <a:pt x="112" y="210"/>
                    </a:cubicBezTo>
                    <a:cubicBezTo>
                      <a:pt x="115" y="200"/>
                      <a:pt x="115" y="200"/>
                      <a:pt x="115" y="200"/>
                    </a:cubicBezTo>
                    <a:cubicBezTo>
                      <a:pt x="119" y="203"/>
                      <a:pt x="119" y="203"/>
                      <a:pt x="119" y="203"/>
                    </a:cubicBezTo>
                    <a:cubicBezTo>
                      <a:pt x="117" y="244"/>
                      <a:pt x="117" y="244"/>
                      <a:pt x="117" y="244"/>
                    </a:cubicBezTo>
                    <a:cubicBezTo>
                      <a:pt x="117" y="244"/>
                      <a:pt x="117" y="244"/>
                      <a:pt x="117" y="244"/>
                    </a:cubicBezTo>
                    <a:cubicBezTo>
                      <a:pt x="117" y="246"/>
                      <a:pt x="119" y="247"/>
                      <a:pt x="120" y="247"/>
                    </a:cubicBezTo>
                    <a:cubicBezTo>
                      <a:pt x="122" y="247"/>
                      <a:pt x="123" y="246"/>
                      <a:pt x="123" y="244"/>
                    </a:cubicBezTo>
                    <a:cubicBezTo>
                      <a:pt x="123" y="244"/>
                      <a:pt x="123" y="244"/>
                      <a:pt x="123" y="244"/>
                    </a:cubicBezTo>
                    <a:cubicBezTo>
                      <a:pt x="126" y="172"/>
                      <a:pt x="126" y="172"/>
                      <a:pt x="126" y="172"/>
                    </a:cubicBezTo>
                    <a:cubicBezTo>
                      <a:pt x="137" y="184"/>
                      <a:pt x="137" y="184"/>
                      <a:pt x="137" y="184"/>
                    </a:cubicBezTo>
                    <a:cubicBezTo>
                      <a:pt x="145" y="213"/>
                      <a:pt x="145" y="213"/>
                      <a:pt x="145" y="213"/>
                    </a:cubicBezTo>
                    <a:cubicBezTo>
                      <a:pt x="137" y="221"/>
                      <a:pt x="137" y="221"/>
                      <a:pt x="137" y="221"/>
                    </a:cubicBezTo>
                    <a:cubicBezTo>
                      <a:pt x="136" y="222"/>
                      <a:pt x="136" y="223"/>
                      <a:pt x="137" y="224"/>
                    </a:cubicBezTo>
                    <a:cubicBezTo>
                      <a:pt x="141" y="232"/>
                      <a:pt x="141" y="232"/>
                      <a:pt x="141" y="232"/>
                    </a:cubicBezTo>
                    <a:cubicBezTo>
                      <a:pt x="137" y="243"/>
                      <a:pt x="137" y="243"/>
                      <a:pt x="137" y="243"/>
                    </a:cubicBezTo>
                    <a:cubicBezTo>
                      <a:pt x="137" y="243"/>
                      <a:pt x="137" y="244"/>
                      <a:pt x="137" y="244"/>
                    </a:cubicBezTo>
                    <a:cubicBezTo>
                      <a:pt x="137" y="245"/>
                      <a:pt x="138" y="246"/>
                      <a:pt x="139" y="247"/>
                    </a:cubicBezTo>
                    <a:cubicBezTo>
                      <a:pt x="139" y="247"/>
                      <a:pt x="140" y="247"/>
                      <a:pt x="140" y="247"/>
                    </a:cubicBezTo>
                    <a:cubicBezTo>
                      <a:pt x="141" y="247"/>
                      <a:pt x="143" y="246"/>
                      <a:pt x="143" y="245"/>
                    </a:cubicBezTo>
                    <a:cubicBezTo>
                      <a:pt x="143" y="244"/>
                      <a:pt x="143" y="244"/>
                      <a:pt x="143" y="244"/>
                    </a:cubicBezTo>
                    <a:cubicBezTo>
                      <a:pt x="147" y="233"/>
                      <a:pt x="147" y="233"/>
                      <a:pt x="147" y="233"/>
                    </a:cubicBezTo>
                    <a:cubicBezTo>
                      <a:pt x="148" y="232"/>
                      <a:pt x="148" y="232"/>
                      <a:pt x="147" y="231"/>
                    </a:cubicBezTo>
                    <a:cubicBezTo>
                      <a:pt x="143" y="223"/>
                      <a:pt x="143" y="223"/>
                      <a:pt x="143" y="223"/>
                    </a:cubicBezTo>
                    <a:cubicBezTo>
                      <a:pt x="150" y="215"/>
                      <a:pt x="150" y="215"/>
                      <a:pt x="150" y="215"/>
                    </a:cubicBezTo>
                    <a:cubicBezTo>
                      <a:pt x="151" y="215"/>
                      <a:pt x="151" y="214"/>
                      <a:pt x="151" y="213"/>
                    </a:cubicBezTo>
                    <a:cubicBezTo>
                      <a:pt x="144" y="185"/>
                      <a:pt x="144" y="185"/>
                      <a:pt x="144" y="185"/>
                    </a:cubicBezTo>
                    <a:cubicBezTo>
                      <a:pt x="158" y="189"/>
                      <a:pt x="158" y="189"/>
                      <a:pt x="158" y="189"/>
                    </a:cubicBezTo>
                    <a:cubicBezTo>
                      <a:pt x="179" y="195"/>
                      <a:pt x="197" y="219"/>
                      <a:pt x="197" y="244"/>
                    </a:cubicBezTo>
                    <a:cubicBezTo>
                      <a:pt x="197" y="244"/>
                      <a:pt x="197" y="244"/>
                      <a:pt x="197" y="244"/>
                    </a:cubicBezTo>
                    <a:cubicBezTo>
                      <a:pt x="197" y="246"/>
                      <a:pt x="198" y="247"/>
                      <a:pt x="200" y="247"/>
                    </a:cubicBezTo>
                    <a:cubicBezTo>
                      <a:pt x="201" y="247"/>
                      <a:pt x="203" y="246"/>
                      <a:pt x="203" y="244"/>
                    </a:cubicBezTo>
                    <a:cubicBezTo>
                      <a:pt x="203" y="217"/>
                      <a:pt x="183" y="190"/>
                      <a:pt x="159" y="183"/>
                    </a:cubicBezTo>
                    <a:cubicBezTo>
                      <a:pt x="140" y="178"/>
                      <a:pt x="140" y="178"/>
                      <a:pt x="140" y="178"/>
                    </a:cubicBezTo>
                    <a:cubicBezTo>
                      <a:pt x="126" y="163"/>
                      <a:pt x="126" y="163"/>
                      <a:pt x="126" y="163"/>
                    </a:cubicBezTo>
                    <a:cubicBezTo>
                      <a:pt x="125" y="163"/>
                      <a:pt x="125" y="163"/>
                      <a:pt x="125" y="163"/>
                    </a:cubicBezTo>
                    <a:cubicBezTo>
                      <a:pt x="123" y="157"/>
                      <a:pt x="123" y="157"/>
                      <a:pt x="123" y="157"/>
                    </a:cubicBezTo>
                    <a:cubicBezTo>
                      <a:pt x="122" y="156"/>
                      <a:pt x="122" y="156"/>
                      <a:pt x="122" y="156"/>
                    </a:cubicBezTo>
                    <a:cubicBezTo>
                      <a:pt x="122" y="155"/>
                      <a:pt x="122" y="155"/>
                      <a:pt x="122" y="155"/>
                    </a:cubicBezTo>
                    <a:cubicBezTo>
                      <a:pt x="122" y="140"/>
                      <a:pt x="122" y="140"/>
                      <a:pt x="122" y="140"/>
                    </a:cubicBezTo>
                    <a:cubicBezTo>
                      <a:pt x="137" y="133"/>
                      <a:pt x="148" y="119"/>
                      <a:pt x="150" y="102"/>
                    </a:cubicBezTo>
                    <a:cubicBezTo>
                      <a:pt x="160" y="101"/>
                      <a:pt x="167" y="93"/>
                      <a:pt x="167" y="84"/>
                    </a:cubicBezTo>
                    <a:cubicBezTo>
                      <a:pt x="167" y="77"/>
                      <a:pt x="164" y="71"/>
                      <a:pt x="158" y="69"/>
                    </a:cubicBezTo>
                    <a:cubicBezTo>
                      <a:pt x="158" y="69"/>
                      <a:pt x="158" y="69"/>
                      <a:pt x="158" y="69"/>
                    </a:cubicBezTo>
                    <a:cubicBezTo>
                      <a:pt x="158" y="69"/>
                      <a:pt x="158" y="68"/>
                      <a:pt x="158" y="68"/>
                    </a:cubicBezTo>
                    <a:cubicBezTo>
                      <a:pt x="158" y="57"/>
                      <a:pt x="158" y="57"/>
                      <a:pt x="158" y="57"/>
                    </a:cubicBezTo>
                    <a:cubicBezTo>
                      <a:pt x="158" y="25"/>
                      <a:pt x="133" y="0"/>
                      <a:pt x="101" y="0"/>
                    </a:cubicBezTo>
                    <a:cubicBezTo>
                      <a:pt x="70" y="0"/>
                      <a:pt x="45" y="25"/>
                      <a:pt x="45" y="57"/>
                    </a:cubicBezTo>
                    <a:cubicBezTo>
                      <a:pt x="45" y="68"/>
                      <a:pt x="45" y="68"/>
                      <a:pt x="45" y="68"/>
                    </a:cubicBezTo>
                    <a:cubicBezTo>
                      <a:pt x="45" y="68"/>
                      <a:pt x="45" y="69"/>
                      <a:pt x="45" y="69"/>
                    </a:cubicBezTo>
                    <a:cubicBezTo>
                      <a:pt x="45" y="69"/>
                      <a:pt x="45" y="69"/>
                      <a:pt x="45" y="69"/>
                    </a:cubicBezTo>
                    <a:cubicBezTo>
                      <a:pt x="39" y="71"/>
                      <a:pt x="36" y="77"/>
                      <a:pt x="36" y="84"/>
                    </a:cubicBezTo>
                    <a:cubicBezTo>
                      <a:pt x="36" y="93"/>
                      <a:pt x="43" y="101"/>
                      <a:pt x="52" y="102"/>
                    </a:cubicBezTo>
                    <a:cubicBezTo>
                      <a:pt x="55" y="119"/>
                      <a:pt x="65" y="133"/>
                      <a:pt x="81" y="140"/>
                    </a:cubicBezTo>
                    <a:cubicBezTo>
                      <a:pt x="81" y="155"/>
                      <a:pt x="81" y="155"/>
                      <a:pt x="81" y="155"/>
                    </a:cubicBezTo>
                    <a:cubicBezTo>
                      <a:pt x="81" y="155"/>
                      <a:pt x="81" y="155"/>
                      <a:pt x="81" y="155"/>
                    </a:cubicBezTo>
                    <a:cubicBezTo>
                      <a:pt x="81" y="156"/>
                      <a:pt x="80" y="156"/>
                      <a:pt x="80" y="157"/>
                    </a:cubicBezTo>
                    <a:cubicBezTo>
                      <a:pt x="77" y="163"/>
                      <a:pt x="77" y="163"/>
                      <a:pt x="77" y="163"/>
                    </a:cubicBezTo>
                    <a:cubicBezTo>
                      <a:pt x="77" y="163"/>
                      <a:pt x="77" y="163"/>
                      <a:pt x="77" y="163"/>
                    </a:cubicBezTo>
                    <a:cubicBezTo>
                      <a:pt x="63" y="178"/>
                      <a:pt x="63" y="178"/>
                      <a:pt x="63" y="178"/>
                    </a:cubicBezTo>
                    <a:cubicBezTo>
                      <a:pt x="43" y="183"/>
                      <a:pt x="43" y="183"/>
                      <a:pt x="43" y="183"/>
                    </a:cubicBezTo>
                    <a:cubicBezTo>
                      <a:pt x="19" y="190"/>
                      <a:pt x="0" y="217"/>
                      <a:pt x="0" y="244"/>
                    </a:cubicBezTo>
                    <a:cubicBezTo>
                      <a:pt x="0" y="246"/>
                      <a:pt x="1" y="247"/>
                      <a:pt x="3" y="247"/>
                    </a:cubicBezTo>
                    <a:close/>
                    <a:moveTo>
                      <a:pt x="84" y="196"/>
                    </a:moveTo>
                    <a:cubicBezTo>
                      <a:pt x="82" y="167"/>
                      <a:pt x="82" y="167"/>
                      <a:pt x="82" y="167"/>
                    </a:cubicBezTo>
                    <a:cubicBezTo>
                      <a:pt x="83" y="166"/>
                      <a:pt x="83" y="166"/>
                      <a:pt x="83" y="166"/>
                    </a:cubicBezTo>
                    <a:cubicBezTo>
                      <a:pt x="83" y="164"/>
                      <a:pt x="83" y="164"/>
                      <a:pt x="83" y="164"/>
                    </a:cubicBezTo>
                    <a:cubicBezTo>
                      <a:pt x="97" y="186"/>
                      <a:pt x="97" y="186"/>
                      <a:pt x="97" y="186"/>
                    </a:cubicBezTo>
                    <a:lnTo>
                      <a:pt x="84" y="196"/>
                    </a:lnTo>
                    <a:close/>
                    <a:moveTo>
                      <a:pt x="107" y="206"/>
                    </a:moveTo>
                    <a:cubicBezTo>
                      <a:pt x="96" y="206"/>
                      <a:pt x="96" y="206"/>
                      <a:pt x="96" y="206"/>
                    </a:cubicBezTo>
                    <a:cubicBezTo>
                      <a:pt x="93" y="196"/>
                      <a:pt x="93" y="196"/>
                      <a:pt x="93" y="196"/>
                    </a:cubicBezTo>
                    <a:cubicBezTo>
                      <a:pt x="101" y="190"/>
                      <a:pt x="101" y="190"/>
                      <a:pt x="101" y="190"/>
                    </a:cubicBezTo>
                    <a:cubicBezTo>
                      <a:pt x="110" y="196"/>
                      <a:pt x="110" y="196"/>
                      <a:pt x="110" y="196"/>
                    </a:cubicBezTo>
                    <a:lnTo>
                      <a:pt x="107" y="206"/>
                    </a:lnTo>
                    <a:close/>
                    <a:moveTo>
                      <a:pt x="119" y="196"/>
                    </a:moveTo>
                    <a:cubicBezTo>
                      <a:pt x="105" y="186"/>
                      <a:pt x="105" y="186"/>
                      <a:pt x="105" y="186"/>
                    </a:cubicBezTo>
                    <a:cubicBezTo>
                      <a:pt x="119" y="164"/>
                      <a:pt x="119" y="164"/>
                      <a:pt x="119" y="164"/>
                    </a:cubicBezTo>
                    <a:cubicBezTo>
                      <a:pt x="120" y="166"/>
                      <a:pt x="120" y="166"/>
                      <a:pt x="120" y="166"/>
                    </a:cubicBezTo>
                    <a:cubicBezTo>
                      <a:pt x="120" y="168"/>
                      <a:pt x="120" y="168"/>
                      <a:pt x="120" y="168"/>
                    </a:cubicBezTo>
                    <a:lnTo>
                      <a:pt x="119" y="196"/>
                    </a:lnTo>
                    <a:close/>
                    <a:moveTo>
                      <a:pt x="156" y="75"/>
                    </a:moveTo>
                    <a:cubicBezTo>
                      <a:pt x="159" y="76"/>
                      <a:pt x="161" y="80"/>
                      <a:pt x="161" y="84"/>
                    </a:cubicBezTo>
                    <a:cubicBezTo>
                      <a:pt x="161" y="89"/>
                      <a:pt x="157" y="94"/>
                      <a:pt x="152" y="96"/>
                    </a:cubicBezTo>
                    <a:cubicBezTo>
                      <a:pt x="152" y="76"/>
                      <a:pt x="152" y="76"/>
                      <a:pt x="152" y="76"/>
                    </a:cubicBezTo>
                    <a:cubicBezTo>
                      <a:pt x="153" y="74"/>
                      <a:pt x="155" y="74"/>
                      <a:pt x="156" y="75"/>
                    </a:cubicBezTo>
                    <a:close/>
                    <a:moveTo>
                      <a:pt x="51" y="96"/>
                    </a:moveTo>
                    <a:cubicBezTo>
                      <a:pt x="46" y="94"/>
                      <a:pt x="42" y="89"/>
                      <a:pt x="42" y="84"/>
                    </a:cubicBezTo>
                    <a:cubicBezTo>
                      <a:pt x="42" y="80"/>
                      <a:pt x="44" y="76"/>
                      <a:pt x="47" y="75"/>
                    </a:cubicBezTo>
                    <a:cubicBezTo>
                      <a:pt x="47" y="75"/>
                      <a:pt x="48" y="74"/>
                      <a:pt x="48" y="74"/>
                    </a:cubicBezTo>
                    <a:cubicBezTo>
                      <a:pt x="49" y="74"/>
                      <a:pt x="50" y="75"/>
                      <a:pt x="51" y="76"/>
                    </a:cubicBezTo>
                    <a:lnTo>
                      <a:pt x="51" y="96"/>
                    </a:lnTo>
                    <a:close/>
                    <a:moveTo>
                      <a:pt x="52" y="68"/>
                    </a:moveTo>
                    <a:cubicBezTo>
                      <a:pt x="52" y="69"/>
                      <a:pt x="52" y="69"/>
                      <a:pt x="52" y="69"/>
                    </a:cubicBezTo>
                    <a:cubicBezTo>
                      <a:pt x="51" y="69"/>
                      <a:pt x="51" y="69"/>
                      <a:pt x="51" y="69"/>
                    </a:cubicBezTo>
                    <a:cubicBezTo>
                      <a:pt x="51" y="68"/>
                      <a:pt x="51" y="68"/>
                      <a:pt x="51" y="68"/>
                    </a:cubicBezTo>
                    <a:cubicBezTo>
                      <a:pt x="51" y="57"/>
                      <a:pt x="51" y="57"/>
                      <a:pt x="51" y="57"/>
                    </a:cubicBezTo>
                    <a:cubicBezTo>
                      <a:pt x="51" y="29"/>
                      <a:pt x="73" y="6"/>
                      <a:pt x="101" y="6"/>
                    </a:cubicBezTo>
                    <a:cubicBezTo>
                      <a:pt x="129" y="6"/>
                      <a:pt x="152" y="29"/>
                      <a:pt x="152" y="57"/>
                    </a:cubicBezTo>
                    <a:cubicBezTo>
                      <a:pt x="152" y="68"/>
                      <a:pt x="152" y="68"/>
                      <a:pt x="152" y="68"/>
                    </a:cubicBezTo>
                    <a:cubicBezTo>
                      <a:pt x="152" y="68"/>
                      <a:pt x="152" y="68"/>
                      <a:pt x="152" y="69"/>
                    </a:cubicBezTo>
                    <a:cubicBezTo>
                      <a:pt x="152" y="69"/>
                      <a:pt x="151" y="69"/>
                      <a:pt x="151" y="69"/>
                    </a:cubicBezTo>
                    <a:cubicBezTo>
                      <a:pt x="151" y="68"/>
                      <a:pt x="151" y="68"/>
                      <a:pt x="151" y="68"/>
                    </a:cubicBezTo>
                    <a:cubicBezTo>
                      <a:pt x="151" y="49"/>
                      <a:pt x="140" y="32"/>
                      <a:pt x="125" y="24"/>
                    </a:cubicBezTo>
                    <a:cubicBezTo>
                      <a:pt x="126" y="23"/>
                      <a:pt x="126" y="22"/>
                      <a:pt x="126" y="20"/>
                    </a:cubicBezTo>
                    <a:cubicBezTo>
                      <a:pt x="125" y="19"/>
                      <a:pt x="123" y="18"/>
                      <a:pt x="122" y="19"/>
                    </a:cubicBezTo>
                    <a:cubicBezTo>
                      <a:pt x="121" y="19"/>
                      <a:pt x="121" y="19"/>
                      <a:pt x="120" y="20"/>
                    </a:cubicBezTo>
                    <a:cubicBezTo>
                      <a:pt x="103" y="28"/>
                      <a:pt x="86" y="21"/>
                      <a:pt x="83" y="17"/>
                    </a:cubicBezTo>
                    <a:cubicBezTo>
                      <a:pt x="83" y="17"/>
                      <a:pt x="82" y="17"/>
                      <a:pt x="82" y="17"/>
                    </a:cubicBezTo>
                    <a:cubicBezTo>
                      <a:pt x="81" y="15"/>
                      <a:pt x="80" y="15"/>
                      <a:pt x="78" y="16"/>
                    </a:cubicBezTo>
                    <a:cubicBezTo>
                      <a:pt x="77" y="17"/>
                      <a:pt x="76" y="19"/>
                      <a:pt x="77" y="20"/>
                    </a:cubicBezTo>
                    <a:cubicBezTo>
                      <a:pt x="78" y="21"/>
                      <a:pt x="79" y="22"/>
                      <a:pt x="80" y="23"/>
                    </a:cubicBezTo>
                    <a:cubicBezTo>
                      <a:pt x="63" y="31"/>
                      <a:pt x="52" y="48"/>
                      <a:pt x="52" y="68"/>
                    </a:cubicBezTo>
                    <a:close/>
                    <a:moveTo>
                      <a:pt x="58" y="95"/>
                    </a:moveTo>
                    <a:cubicBezTo>
                      <a:pt x="58" y="68"/>
                      <a:pt x="58" y="68"/>
                      <a:pt x="58" y="68"/>
                    </a:cubicBezTo>
                    <a:cubicBezTo>
                      <a:pt x="58" y="49"/>
                      <a:pt x="70" y="33"/>
                      <a:pt x="87" y="27"/>
                    </a:cubicBezTo>
                    <a:cubicBezTo>
                      <a:pt x="91" y="28"/>
                      <a:pt x="97" y="30"/>
                      <a:pt x="103" y="30"/>
                    </a:cubicBezTo>
                    <a:cubicBezTo>
                      <a:pt x="107" y="30"/>
                      <a:pt x="112" y="29"/>
                      <a:pt x="117" y="27"/>
                    </a:cubicBezTo>
                    <a:cubicBezTo>
                      <a:pt x="134" y="34"/>
                      <a:pt x="145" y="49"/>
                      <a:pt x="145" y="68"/>
                    </a:cubicBezTo>
                    <a:cubicBezTo>
                      <a:pt x="145" y="95"/>
                      <a:pt x="145" y="95"/>
                      <a:pt x="145" y="95"/>
                    </a:cubicBezTo>
                    <a:cubicBezTo>
                      <a:pt x="145" y="113"/>
                      <a:pt x="134" y="129"/>
                      <a:pt x="117" y="135"/>
                    </a:cubicBezTo>
                    <a:cubicBezTo>
                      <a:pt x="116" y="136"/>
                      <a:pt x="116" y="137"/>
                      <a:pt x="116" y="138"/>
                    </a:cubicBezTo>
                    <a:cubicBezTo>
                      <a:pt x="116" y="155"/>
                      <a:pt x="116" y="155"/>
                      <a:pt x="116" y="155"/>
                    </a:cubicBezTo>
                    <a:cubicBezTo>
                      <a:pt x="116" y="156"/>
                      <a:pt x="116" y="158"/>
                      <a:pt x="116" y="159"/>
                    </a:cubicBezTo>
                    <a:cubicBezTo>
                      <a:pt x="101" y="181"/>
                      <a:pt x="101" y="181"/>
                      <a:pt x="101" y="181"/>
                    </a:cubicBezTo>
                    <a:cubicBezTo>
                      <a:pt x="87" y="159"/>
                      <a:pt x="87" y="159"/>
                      <a:pt x="87" y="159"/>
                    </a:cubicBezTo>
                    <a:cubicBezTo>
                      <a:pt x="87" y="158"/>
                      <a:pt x="87" y="156"/>
                      <a:pt x="87" y="155"/>
                    </a:cubicBezTo>
                    <a:cubicBezTo>
                      <a:pt x="87" y="138"/>
                      <a:pt x="87" y="138"/>
                      <a:pt x="87" y="138"/>
                    </a:cubicBezTo>
                    <a:cubicBezTo>
                      <a:pt x="87" y="137"/>
                      <a:pt x="86" y="136"/>
                      <a:pt x="85" y="135"/>
                    </a:cubicBezTo>
                    <a:cubicBezTo>
                      <a:pt x="69" y="129"/>
                      <a:pt x="58" y="113"/>
                      <a:pt x="58"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5" name="Oval 31"/>
              <p:cNvSpPr>
                <a:spLocks noChangeArrowheads="1"/>
              </p:cNvSpPr>
              <p:nvPr/>
            </p:nvSpPr>
            <p:spPr bwMode="auto">
              <a:xfrm>
                <a:off x="2143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6" name="Oval 32"/>
              <p:cNvSpPr>
                <a:spLocks noChangeArrowheads="1"/>
              </p:cNvSpPr>
              <p:nvPr/>
            </p:nvSpPr>
            <p:spPr bwMode="auto">
              <a:xfrm>
                <a:off x="2905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7" name="Freeform 33"/>
              <p:cNvSpPr>
                <a:spLocks/>
              </p:cNvSpPr>
              <p:nvPr/>
            </p:nvSpPr>
            <p:spPr bwMode="auto">
              <a:xfrm>
                <a:off x="169863" y="20907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5"/>
                      <a:pt x="2" y="6"/>
                      <a:pt x="3" y="6"/>
                    </a:cubicBezTo>
                    <a:cubicBezTo>
                      <a:pt x="7" y="6"/>
                      <a:pt x="7" y="6"/>
                      <a:pt x="7" y="6"/>
                    </a:cubicBezTo>
                    <a:cubicBezTo>
                      <a:pt x="8" y="6"/>
                      <a:pt x="10" y="5"/>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8" name="Freeform 34"/>
              <p:cNvSpPr>
                <a:spLocks/>
              </p:cNvSpPr>
              <p:nvPr/>
            </p:nvSpPr>
            <p:spPr bwMode="auto">
              <a:xfrm>
                <a:off x="169863" y="21161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4"/>
                      <a:pt x="2" y="6"/>
                      <a:pt x="3" y="6"/>
                    </a:cubicBezTo>
                    <a:cubicBezTo>
                      <a:pt x="7" y="6"/>
                      <a:pt x="7" y="6"/>
                      <a:pt x="7" y="6"/>
                    </a:cubicBezTo>
                    <a:cubicBezTo>
                      <a:pt x="8" y="6"/>
                      <a:pt x="10" y="4"/>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39" name="Freeform 35"/>
              <p:cNvSpPr>
                <a:spLocks/>
              </p:cNvSpPr>
              <p:nvPr/>
            </p:nvSpPr>
            <p:spPr bwMode="auto">
              <a:xfrm>
                <a:off x="334963" y="20907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5"/>
                      <a:pt x="10" y="3"/>
                    </a:cubicBezTo>
                    <a:cubicBezTo>
                      <a:pt x="10" y="1"/>
                      <a:pt x="8" y="0"/>
                      <a:pt x="7"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0" name="Freeform 36"/>
              <p:cNvSpPr>
                <a:spLocks/>
              </p:cNvSpPr>
              <p:nvPr/>
            </p:nvSpPr>
            <p:spPr bwMode="auto">
              <a:xfrm>
                <a:off x="334963" y="21161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4"/>
                      <a:pt x="10" y="3"/>
                    </a:cubicBezTo>
                    <a:cubicBezTo>
                      <a:pt x="10" y="1"/>
                      <a:pt x="8" y="0"/>
                      <a:pt x="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1" name="Freeform 37"/>
              <p:cNvSpPr>
                <a:spLocks/>
              </p:cNvSpPr>
              <p:nvPr/>
            </p:nvSpPr>
            <p:spPr bwMode="auto">
              <a:xfrm>
                <a:off x="198438" y="2168525"/>
                <a:ext cx="131763" cy="50800"/>
              </a:xfrm>
              <a:custGeom>
                <a:avLst/>
                <a:gdLst>
                  <a:gd name="T0" fmla="*/ 25 w 50"/>
                  <a:gd name="T1" fmla="*/ 19 h 19"/>
                  <a:gd name="T2" fmla="*/ 42 w 50"/>
                  <a:gd name="T3" fmla="*/ 13 h 19"/>
                  <a:gd name="T4" fmla="*/ 45 w 50"/>
                  <a:gd name="T5" fmla="*/ 16 h 19"/>
                  <a:gd name="T6" fmla="*/ 47 w 50"/>
                  <a:gd name="T7" fmla="*/ 17 h 19"/>
                  <a:gd name="T8" fmla="*/ 49 w 50"/>
                  <a:gd name="T9" fmla="*/ 17 h 19"/>
                  <a:gd name="T10" fmla="*/ 49 w 50"/>
                  <a:gd name="T11" fmla="*/ 13 h 19"/>
                  <a:gd name="T12" fmla="*/ 42 w 50"/>
                  <a:gd name="T13" fmla="*/ 2 h 19"/>
                  <a:gd name="T14" fmla="*/ 38 w 50"/>
                  <a:gd name="T15" fmla="*/ 1 h 19"/>
                  <a:gd name="T16" fmla="*/ 37 w 50"/>
                  <a:gd name="T17" fmla="*/ 6 h 19"/>
                  <a:gd name="T18" fmla="*/ 39 w 50"/>
                  <a:gd name="T19" fmla="*/ 8 h 19"/>
                  <a:gd name="T20" fmla="*/ 25 w 50"/>
                  <a:gd name="T21" fmla="*/ 13 h 19"/>
                  <a:gd name="T22" fmla="*/ 25 w 50"/>
                  <a:gd name="T23" fmla="*/ 13 h 19"/>
                  <a:gd name="T24" fmla="*/ 12 w 50"/>
                  <a:gd name="T25" fmla="*/ 8 h 19"/>
                  <a:gd name="T26" fmla="*/ 14 w 50"/>
                  <a:gd name="T27" fmla="*/ 6 h 19"/>
                  <a:gd name="T28" fmla="*/ 13 w 50"/>
                  <a:gd name="T29" fmla="*/ 1 h 19"/>
                  <a:gd name="T30" fmla="*/ 9 w 50"/>
                  <a:gd name="T31" fmla="*/ 2 h 19"/>
                  <a:gd name="T32" fmla="*/ 1 w 50"/>
                  <a:gd name="T33" fmla="*/ 13 h 19"/>
                  <a:gd name="T34" fmla="*/ 2 w 50"/>
                  <a:gd name="T35" fmla="*/ 17 h 19"/>
                  <a:gd name="T36" fmla="*/ 4 w 50"/>
                  <a:gd name="T37" fmla="*/ 17 h 19"/>
                  <a:gd name="T38" fmla="*/ 6 w 50"/>
                  <a:gd name="T39" fmla="*/ 16 h 19"/>
                  <a:gd name="T40" fmla="*/ 9 w 50"/>
                  <a:gd name="T41" fmla="*/ 13 h 19"/>
                  <a:gd name="T42" fmla="*/ 25 w 50"/>
                  <a:gd name="T43" fmla="*/ 19 h 19"/>
                  <a:gd name="T44" fmla="*/ 25 w 50"/>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19">
                    <a:moveTo>
                      <a:pt x="25" y="19"/>
                    </a:moveTo>
                    <a:cubicBezTo>
                      <a:pt x="32" y="19"/>
                      <a:pt x="38" y="17"/>
                      <a:pt x="42" y="13"/>
                    </a:cubicBezTo>
                    <a:cubicBezTo>
                      <a:pt x="45" y="16"/>
                      <a:pt x="45" y="16"/>
                      <a:pt x="45" y="16"/>
                    </a:cubicBezTo>
                    <a:cubicBezTo>
                      <a:pt x="45" y="17"/>
                      <a:pt x="46" y="17"/>
                      <a:pt x="47" y="17"/>
                    </a:cubicBezTo>
                    <a:cubicBezTo>
                      <a:pt x="48" y="17"/>
                      <a:pt x="48" y="17"/>
                      <a:pt x="49" y="17"/>
                    </a:cubicBezTo>
                    <a:cubicBezTo>
                      <a:pt x="50" y="16"/>
                      <a:pt x="50" y="14"/>
                      <a:pt x="49" y="13"/>
                    </a:cubicBezTo>
                    <a:cubicBezTo>
                      <a:pt x="42" y="2"/>
                      <a:pt x="42" y="2"/>
                      <a:pt x="42" y="2"/>
                    </a:cubicBezTo>
                    <a:cubicBezTo>
                      <a:pt x="41" y="1"/>
                      <a:pt x="39" y="0"/>
                      <a:pt x="38" y="1"/>
                    </a:cubicBezTo>
                    <a:cubicBezTo>
                      <a:pt x="37" y="2"/>
                      <a:pt x="36" y="4"/>
                      <a:pt x="37" y="6"/>
                    </a:cubicBezTo>
                    <a:cubicBezTo>
                      <a:pt x="39" y="8"/>
                      <a:pt x="39" y="8"/>
                      <a:pt x="39" y="8"/>
                    </a:cubicBezTo>
                    <a:cubicBezTo>
                      <a:pt x="35" y="11"/>
                      <a:pt x="30" y="13"/>
                      <a:pt x="25" y="13"/>
                    </a:cubicBezTo>
                    <a:cubicBezTo>
                      <a:pt x="25" y="13"/>
                      <a:pt x="25" y="13"/>
                      <a:pt x="25" y="13"/>
                    </a:cubicBezTo>
                    <a:cubicBezTo>
                      <a:pt x="20" y="13"/>
                      <a:pt x="16" y="11"/>
                      <a:pt x="12" y="8"/>
                    </a:cubicBezTo>
                    <a:cubicBezTo>
                      <a:pt x="14" y="6"/>
                      <a:pt x="14" y="6"/>
                      <a:pt x="14" y="6"/>
                    </a:cubicBezTo>
                    <a:cubicBezTo>
                      <a:pt x="15" y="4"/>
                      <a:pt x="14" y="2"/>
                      <a:pt x="13" y="1"/>
                    </a:cubicBezTo>
                    <a:cubicBezTo>
                      <a:pt x="11" y="0"/>
                      <a:pt x="10" y="1"/>
                      <a:pt x="9" y="2"/>
                    </a:cubicBezTo>
                    <a:cubicBezTo>
                      <a:pt x="1" y="13"/>
                      <a:pt x="1" y="13"/>
                      <a:pt x="1" y="13"/>
                    </a:cubicBezTo>
                    <a:cubicBezTo>
                      <a:pt x="0" y="14"/>
                      <a:pt x="1" y="16"/>
                      <a:pt x="2" y="17"/>
                    </a:cubicBezTo>
                    <a:cubicBezTo>
                      <a:pt x="3" y="17"/>
                      <a:pt x="3" y="17"/>
                      <a:pt x="4" y="17"/>
                    </a:cubicBezTo>
                    <a:cubicBezTo>
                      <a:pt x="5" y="17"/>
                      <a:pt x="6" y="17"/>
                      <a:pt x="6" y="16"/>
                    </a:cubicBezTo>
                    <a:cubicBezTo>
                      <a:pt x="9" y="13"/>
                      <a:pt x="9" y="13"/>
                      <a:pt x="9" y="13"/>
                    </a:cubicBezTo>
                    <a:cubicBezTo>
                      <a:pt x="13" y="17"/>
                      <a:pt x="19" y="19"/>
                      <a:pt x="25" y="19"/>
                    </a:cubicBezTo>
                    <a:cubicBezTo>
                      <a:pt x="25" y="19"/>
                      <a:pt x="25" y="19"/>
                      <a:pt x="2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grpSp>
      <p:sp>
        <p:nvSpPr>
          <p:cNvPr id="8" name="テキスト ボックス 7"/>
          <p:cNvSpPr txBox="1"/>
          <p:nvPr/>
        </p:nvSpPr>
        <p:spPr>
          <a:xfrm>
            <a:off x="704694" y="1787271"/>
            <a:ext cx="2160000" cy="324000"/>
          </a:xfrm>
          <a:prstGeom prst="rect">
            <a:avLst/>
          </a:prstGeom>
          <a:noFill/>
        </p:spPr>
        <p:txBody>
          <a:bodyPr wrap="none" lIns="0" tIns="0" rIns="0" bIns="0" rtlCol="0" anchor="ctr" anchorCtr="0">
            <a:noAutofit/>
          </a:bodyPr>
          <a:lstStyle/>
          <a:p>
            <a:r>
              <a:rPr lang="ja-JP" altLang="en-US" sz="2200" b="1" dirty="0">
                <a:solidFill>
                  <a:srgbClr val="0064D2"/>
                </a:solidFill>
                <a:latin typeface="東芝 Pゴシック" panose="020B0500000000000000" pitchFamily="50" charset="-128"/>
                <a:ea typeface="東芝 Pゴシック" panose="020B0500000000000000" pitchFamily="50" charset="-128"/>
              </a:rPr>
              <a:t>プロダクトオーナー</a:t>
            </a:r>
          </a:p>
        </p:txBody>
      </p:sp>
      <p:sp>
        <p:nvSpPr>
          <p:cNvPr id="58" name="角丸四角形 57"/>
          <p:cNvSpPr/>
          <p:nvPr/>
        </p:nvSpPr>
        <p:spPr>
          <a:xfrm>
            <a:off x="7753028" y="1092851"/>
            <a:ext cx="2880000" cy="432000"/>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r>
              <a:rPr lang="ja-JP" altLang="en-US" sz="2400" b="1" dirty="0">
                <a:solidFill>
                  <a:srgbClr val="FFFFFF"/>
                </a:solidFill>
                <a:latin typeface="東芝 Pゴシック" panose="020B0500000000000000" pitchFamily="50" charset="-128"/>
                <a:ea typeface="東芝 Pゴシック" panose="020B0500000000000000" pitchFamily="50" charset="-128"/>
              </a:rPr>
              <a:t> </a:t>
            </a:r>
            <a:r>
              <a:rPr lang="en-US" altLang="ja-JP" sz="2400" b="1" dirty="0">
                <a:solidFill>
                  <a:srgbClr val="FFFFFF"/>
                </a:solidFill>
                <a:latin typeface="東芝 Pゴシック" panose="020B0500000000000000" pitchFamily="50" charset="-128"/>
                <a:ea typeface="東芝 Pゴシック" panose="020B0500000000000000" pitchFamily="50" charset="-128"/>
              </a:rPr>
              <a:t>B</a:t>
            </a:r>
            <a:r>
              <a:rPr lang="ja-JP" altLang="en-US" sz="2400" dirty="0">
                <a:solidFill>
                  <a:srgbClr val="FFFFFF"/>
                </a:solidFill>
                <a:latin typeface="東芝 Pゴシック" panose="020B0500000000000000" pitchFamily="50" charset="-128"/>
                <a:ea typeface="東芝 Pゴシック" panose="020B0500000000000000" pitchFamily="50" charset="-128"/>
              </a:rPr>
              <a:t> </a:t>
            </a:r>
            <a:r>
              <a:rPr lang="en-US" altLang="ja-JP" sz="2400" dirty="0">
                <a:solidFill>
                  <a:srgbClr val="FFFFFF"/>
                </a:solidFill>
                <a:latin typeface="東芝 Pゴシック" panose="020B0500000000000000" pitchFamily="50" charset="-128"/>
                <a:ea typeface="東芝 Pゴシック" panose="020B0500000000000000" pitchFamily="50" charset="-128"/>
              </a:rPr>
              <a:t>〔</a:t>
            </a:r>
            <a:r>
              <a:rPr lang="ja-JP" altLang="en-US" sz="2400" dirty="0">
                <a:solidFill>
                  <a:srgbClr val="FFFFFF"/>
                </a:solidFill>
                <a:latin typeface="東芝 Pゴシック" panose="020B0500000000000000" pitchFamily="50" charset="-128"/>
                <a:ea typeface="東芝 Pゴシック" panose="020B0500000000000000" pitchFamily="50" charset="-128"/>
              </a:rPr>
              <a:t>ゲスト</a:t>
            </a:r>
            <a:r>
              <a:rPr lang="en-US" altLang="ja-JP" sz="2400" dirty="0">
                <a:solidFill>
                  <a:srgbClr val="FFFFFF"/>
                </a:solidFill>
                <a:latin typeface="東芝 Pゴシック" panose="020B0500000000000000" pitchFamily="50" charset="-128"/>
                <a:ea typeface="東芝 Pゴシック" panose="020B0500000000000000" pitchFamily="50" charset="-128"/>
              </a:rPr>
              <a:t>〕</a:t>
            </a:r>
            <a:endParaRPr lang="ja-JP" altLang="en-US" sz="2400" dirty="0">
              <a:solidFill>
                <a:srgbClr val="FFFFFF"/>
              </a:solidFill>
              <a:latin typeface="東芝 Pゴシック" panose="020B0500000000000000" pitchFamily="50" charset="-128"/>
              <a:ea typeface="東芝 Pゴシック" panose="020B0500000000000000" pitchFamily="50" charset="-128"/>
            </a:endParaRPr>
          </a:p>
        </p:txBody>
      </p:sp>
      <p:sp>
        <p:nvSpPr>
          <p:cNvPr id="59" name="角丸四角形 58"/>
          <p:cNvSpPr/>
          <p:nvPr/>
        </p:nvSpPr>
        <p:spPr>
          <a:xfrm>
            <a:off x="2071136" y="1092851"/>
            <a:ext cx="2880000" cy="432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r>
              <a:rPr lang="ja-JP" altLang="en-US" sz="2400" b="1" dirty="0">
                <a:solidFill>
                  <a:srgbClr val="FFFFFF"/>
                </a:solidFill>
                <a:latin typeface="東芝 Pゴシック" panose="020B0500000000000000" pitchFamily="50" charset="-128"/>
                <a:ea typeface="東芝 Pゴシック" panose="020B0500000000000000" pitchFamily="50" charset="-128"/>
              </a:rPr>
              <a:t> </a:t>
            </a:r>
            <a:r>
              <a:rPr lang="en-US" altLang="ja-JP" sz="2400" b="1" dirty="0">
                <a:solidFill>
                  <a:srgbClr val="FFFFFF"/>
                </a:solidFill>
                <a:latin typeface="東芝 Pゴシック" panose="020B0500000000000000" pitchFamily="50" charset="-128"/>
                <a:ea typeface="東芝 Pゴシック" panose="020B0500000000000000" pitchFamily="50" charset="-128"/>
              </a:rPr>
              <a:t>A</a:t>
            </a:r>
            <a:r>
              <a:rPr lang="ja-JP" altLang="en-US" sz="2400" dirty="0">
                <a:solidFill>
                  <a:srgbClr val="FFFFFF"/>
                </a:solidFill>
                <a:latin typeface="東芝 Pゴシック" panose="020B0500000000000000" pitchFamily="50" charset="-128"/>
                <a:ea typeface="東芝 Pゴシック" panose="020B0500000000000000" pitchFamily="50" charset="-128"/>
              </a:rPr>
              <a:t> </a:t>
            </a:r>
            <a:r>
              <a:rPr lang="en-US" altLang="ja-JP" sz="2400" dirty="0">
                <a:solidFill>
                  <a:srgbClr val="FFFFFF"/>
                </a:solidFill>
                <a:latin typeface="東芝 Pゴシック" panose="020B0500000000000000" pitchFamily="50" charset="-128"/>
                <a:ea typeface="東芝 Pゴシック" panose="020B0500000000000000" pitchFamily="50" charset="-128"/>
              </a:rPr>
              <a:t>〔</a:t>
            </a:r>
            <a:r>
              <a:rPr lang="ja-JP" altLang="en-US" sz="2400" dirty="0">
                <a:solidFill>
                  <a:srgbClr val="FFFFFF"/>
                </a:solidFill>
                <a:latin typeface="東芝 Pゴシック" panose="020B0500000000000000" pitchFamily="50" charset="-128"/>
                <a:ea typeface="東芝 Pゴシック" panose="020B0500000000000000" pitchFamily="50" charset="-128"/>
              </a:rPr>
              <a:t>ホスト</a:t>
            </a:r>
            <a:r>
              <a:rPr lang="en-US" altLang="ja-JP" sz="2400" dirty="0">
                <a:solidFill>
                  <a:srgbClr val="FFFFFF"/>
                </a:solidFill>
                <a:latin typeface="東芝 Pゴシック" panose="020B0500000000000000" pitchFamily="50" charset="-128"/>
                <a:ea typeface="東芝 Pゴシック" panose="020B0500000000000000" pitchFamily="50" charset="-128"/>
              </a:rPr>
              <a:t>〕</a:t>
            </a:r>
            <a:endParaRPr lang="ja-JP" altLang="en-US" sz="2400" dirty="0">
              <a:solidFill>
                <a:srgbClr val="FFFFFF"/>
              </a:solidFill>
              <a:latin typeface="東芝 Pゴシック" panose="020B0500000000000000" pitchFamily="50" charset="-128"/>
              <a:ea typeface="東芝 Pゴシック" panose="020B0500000000000000" pitchFamily="50" charset="-128"/>
            </a:endParaRPr>
          </a:p>
        </p:txBody>
      </p:sp>
      <p:sp>
        <p:nvSpPr>
          <p:cNvPr id="87" name="テキスト ボックス 86"/>
          <p:cNvSpPr txBox="1"/>
          <p:nvPr/>
        </p:nvSpPr>
        <p:spPr>
          <a:xfrm>
            <a:off x="2730472" y="4818411"/>
            <a:ext cx="3822727" cy="1116000"/>
          </a:xfrm>
          <a:prstGeom prst="rect">
            <a:avLst/>
          </a:prstGeom>
          <a:noFill/>
        </p:spPr>
        <p:txBody>
          <a:bodyPr wrap="square" lIns="0" tIns="0" rIns="0" bIns="0" rtlCol="0" anchor="ctr" anchorCtr="0">
            <a:noAutofit/>
          </a:bodyPr>
          <a:lstStyle/>
          <a:p>
            <a:r>
              <a:rPr lang="ja-JP" altLang="ja-JP" dirty="0">
                <a:solidFill>
                  <a:srgbClr val="000000"/>
                </a:solidFill>
                <a:latin typeface="東芝 Pゴシック" panose="020B0500000000000000" pitchFamily="50" charset="-128"/>
                <a:ea typeface="東芝 Pゴシック" panose="020B0500000000000000" pitchFamily="50" charset="-128"/>
              </a:rPr>
              <a:t>ホストチームを代表</a:t>
            </a:r>
            <a:r>
              <a:rPr lang="ja-JP" altLang="en-US" dirty="0">
                <a:solidFill>
                  <a:srgbClr val="000000"/>
                </a:solidFill>
                <a:latin typeface="東芝 Pゴシック" panose="020B0500000000000000" pitchFamily="50" charset="-128"/>
                <a:ea typeface="東芝 Pゴシック" panose="020B0500000000000000" pitchFamily="50" charset="-128"/>
              </a:rPr>
              <a:t>。</a:t>
            </a:r>
            <a:endParaRPr lang="en-US" altLang="ja-JP" dirty="0">
              <a:solidFill>
                <a:srgbClr val="000000"/>
              </a:solidFill>
              <a:latin typeface="東芝 Pゴシック" panose="020B0500000000000000" pitchFamily="50" charset="-128"/>
              <a:ea typeface="東芝 Pゴシック" panose="020B0500000000000000" pitchFamily="50" charset="-128"/>
            </a:endParaRPr>
          </a:p>
          <a:p>
            <a:r>
              <a:rPr lang="ja-JP" altLang="ja-JP" dirty="0">
                <a:solidFill>
                  <a:srgbClr val="000000"/>
                </a:solidFill>
                <a:latin typeface="東芝 Pゴシック" panose="020B0500000000000000" pitchFamily="50" charset="-128"/>
                <a:ea typeface="東芝 Pゴシック" panose="020B0500000000000000" pitchFamily="50" charset="-128"/>
              </a:rPr>
              <a:t>コントリビューターが正しく</a:t>
            </a:r>
            <a:r>
              <a:rPr lang="ja-JP" altLang="en-US" dirty="0">
                <a:solidFill>
                  <a:srgbClr val="000000"/>
                </a:solidFill>
                <a:latin typeface="東芝 Pゴシック" panose="020B0500000000000000" pitchFamily="50" charset="-128"/>
                <a:ea typeface="東芝 Pゴシック" panose="020B0500000000000000" pitchFamily="50" charset="-128"/>
              </a:rPr>
              <a:t>貢献</a:t>
            </a:r>
            <a:endParaRPr lang="en-US" altLang="ja-JP" dirty="0">
              <a:solidFill>
                <a:srgbClr val="000000"/>
              </a:solidFill>
              <a:latin typeface="東芝 Pゴシック" panose="020B0500000000000000" pitchFamily="50" charset="-128"/>
              <a:ea typeface="東芝 Pゴシック" panose="020B0500000000000000" pitchFamily="50" charset="-128"/>
            </a:endParaRPr>
          </a:p>
          <a:p>
            <a:r>
              <a:rPr lang="ja-JP" altLang="ja-JP" dirty="0">
                <a:solidFill>
                  <a:srgbClr val="000000"/>
                </a:solidFill>
                <a:latin typeface="東芝 Pゴシック" panose="020B0500000000000000" pitchFamily="50" charset="-128"/>
                <a:ea typeface="東芝 Pゴシック" panose="020B0500000000000000" pitchFamily="50" charset="-128"/>
              </a:rPr>
              <a:t>するために</a:t>
            </a:r>
            <a:r>
              <a:rPr lang="ja-JP" altLang="ja-JP" spc="-90" dirty="0">
                <a:solidFill>
                  <a:srgbClr val="000000"/>
                </a:solidFill>
                <a:latin typeface="東芝 Pゴシック" panose="020B0500000000000000" pitchFamily="50" charset="-128"/>
                <a:ea typeface="東芝 Pゴシック" panose="020B0500000000000000" pitchFamily="50" charset="-128"/>
              </a:rPr>
              <a:t>必要な指導や</a:t>
            </a:r>
            <a:r>
              <a:rPr lang="ja-JP" altLang="en-US" dirty="0">
                <a:solidFill>
                  <a:srgbClr val="000000"/>
                </a:solidFill>
                <a:latin typeface="東芝 Pゴシック" panose="020B0500000000000000" pitchFamily="50" charset="-128"/>
                <a:ea typeface="東芝 Pゴシック" panose="020B0500000000000000" pitchFamily="50" charset="-128"/>
              </a:rPr>
              <a:t>サポートを</a:t>
            </a:r>
            <a:endParaRPr lang="en-US" altLang="ja-JP" dirty="0">
              <a:solidFill>
                <a:srgbClr val="000000"/>
              </a:solidFill>
              <a:latin typeface="東芝 Pゴシック" panose="020B0500000000000000" pitchFamily="50" charset="-128"/>
              <a:ea typeface="東芝 Pゴシック" panose="020B0500000000000000" pitchFamily="50" charset="-128"/>
            </a:endParaRPr>
          </a:p>
          <a:p>
            <a:r>
              <a:rPr lang="ja-JP" altLang="ja-JP" dirty="0">
                <a:solidFill>
                  <a:srgbClr val="000000"/>
                </a:solidFill>
                <a:latin typeface="東芝 Pゴシック" panose="020B0500000000000000" pitchFamily="50" charset="-128"/>
                <a:ea typeface="東芝 Pゴシック" panose="020B0500000000000000" pitchFamily="50" charset="-128"/>
              </a:rPr>
              <a:t>タイムリー</a:t>
            </a:r>
            <a:r>
              <a:rPr lang="ja-JP" altLang="en-US" dirty="0">
                <a:solidFill>
                  <a:srgbClr val="000000"/>
                </a:solidFill>
                <a:latin typeface="東芝 Pゴシック" panose="020B0500000000000000" pitchFamily="50" charset="-128"/>
                <a:ea typeface="東芝 Pゴシック" panose="020B0500000000000000" pitchFamily="50" charset="-128"/>
              </a:rPr>
              <a:t>に</a:t>
            </a:r>
            <a:r>
              <a:rPr lang="ja-JP" altLang="ja-JP" dirty="0">
                <a:solidFill>
                  <a:srgbClr val="000000"/>
                </a:solidFill>
                <a:latin typeface="東芝 Pゴシック" panose="020B0500000000000000" pitchFamily="50" charset="-128"/>
                <a:ea typeface="東芝 Pゴシック" panose="020B0500000000000000" pitchFamily="50" charset="-128"/>
              </a:rPr>
              <a:t>提供</a:t>
            </a:r>
            <a:endParaRPr lang="ja-JP" altLang="en-US" dirty="0">
              <a:solidFill>
                <a:srgbClr val="644080"/>
              </a:solidFill>
              <a:latin typeface="東芝 Pゴシック" panose="020B0500000000000000" pitchFamily="50" charset="-128"/>
              <a:ea typeface="東芝 Pゴシック" panose="020B0500000000000000" pitchFamily="50" charset="-128"/>
            </a:endParaRPr>
          </a:p>
        </p:txBody>
      </p:sp>
      <p:sp>
        <p:nvSpPr>
          <p:cNvPr id="88" name="文本框 7">
            <a:extLst>
              <a:ext uri="{FF2B5EF4-FFF2-40B4-BE49-F238E27FC236}">
                <a16:creationId xmlns:a16="http://schemas.microsoft.com/office/drawing/2014/main" id="{4F346905-1C05-7540-BAC6-AC2D5CD09BDF}"/>
              </a:ext>
            </a:extLst>
          </p:cNvPr>
          <p:cNvSpPr txBox="1"/>
          <p:nvPr/>
        </p:nvSpPr>
        <p:spPr>
          <a:xfrm>
            <a:off x="704694" y="4395712"/>
            <a:ext cx="2952000" cy="252000"/>
          </a:xfrm>
          <a:prstGeom prst="rect">
            <a:avLst/>
          </a:prstGeom>
          <a:noFill/>
        </p:spPr>
        <p:txBody>
          <a:bodyPr wrap="none" lIns="0" tIns="0" rIns="0" bIns="0" rtlCol="0" anchor="ctr" anchorCtr="0">
            <a:noAutofit/>
          </a:bodyPr>
          <a:lstStyle/>
          <a:p>
            <a:r>
              <a:rPr lang="ja-JP" altLang="en-US" dirty="0">
                <a:solidFill>
                  <a:srgbClr val="0064D2">
                    <a:lumMod val="60000"/>
                    <a:lumOff val="40000"/>
                  </a:srgbClr>
                </a:solidFill>
                <a:latin typeface="東芝 Pゴシック" panose="020B0500000000000000" pitchFamily="50" charset="-128"/>
                <a:ea typeface="東芝 Pゴシック" panose="020B0500000000000000" pitchFamily="50" charset="-128"/>
              </a:rPr>
              <a:t>さばき役。ゲストをサポートする</a:t>
            </a:r>
            <a:endParaRPr lang="en-US" altLang="ja-JP" dirty="0">
              <a:solidFill>
                <a:srgbClr val="0064D2">
                  <a:lumMod val="60000"/>
                  <a:lumOff val="40000"/>
                </a:srgbClr>
              </a:solidFill>
              <a:latin typeface="東芝 Pゴシック" panose="020B0500000000000000" pitchFamily="50" charset="-128"/>
              <a:ea typeface="東芝 Pゴシック" panose="020B0500000000000000" pitchFamily="50" charset="-128"/>
            </a:endParaRPr>
          </a:p>
        </p:txBody>
      </p:sp>
      <p:sp>
        <p:nvSpPr>
          <p:cNvPr id="89" name="テキスト ボックス 88"/>
          <p:cNvSpPr txBox="1"/>
          <p:nvPr/>
        </p:nvSpPr>
        <p:spPr>
          <a:xfrm>
            <a:off x="2730473" y="2636905"/>
            <a:ext cx="2844000" cy="828000"/>
          </a:xfrm>
          <a:prstGeom prst="rect">
            <a:avLst/>
          </a:prstGeom>
          <a:noFill/>
        </p:spPr>
        <p:txBody>
          <a:bodyPr wrap="none" lIns="0" tIns="0" rIns="0" bIns="0" rtlCol="0" anchor="ctr" anchorCtr="0">
            <a:noAutofit/>
          </a:bodyPr>
          <a:lstStyle/>
          <a:p>
            <a:r>
              <a:rPr lang="ja-JP" altLang="en-US" dirty="0">
                <a:solidFill>
                  <a:srgbClr val="000000"/>
                </a:solidFill>
                <a:latin typeface="東芝 Pゴシック" panose="020B0500000000000000" pitchFamily="50" charset="-128"/>
                <a:ea typeface="東芝 Pゴシック" panose="020B0500000000000000" pitchFamily="50" charset="-128"/>
              </a:rPr>
              <a:t>ホストチームの家長的存在。</a:t>
            </a:r>
            <a:endParaRPr lang="en-US" altLang="ja-JP" dirty="0">
              <a:solidFill>
                <a:srgbClr val="000000"/>
              </a:solidFill>
              <a:latin typeface="東芝 Pゴシック" panose="020B0500000000000000" pitchFamily="50" charset="-128"/>
              <a:ea typeface="東芝 Pゴシック" panose="020B0500000000000000" pitchFamily="50" charset="-128"/>
            </a:endParaRPr>
          </a:p>
          <a:p>
            <a:r>
              <a:rPr lang="ja-JP" altLang="ja-JP" dirty="0">
                <a:solidFill>
                  <a:srgbClr val="000000"/>
                </a:solidFill>
                <a:latin typeface="東芝 Pゴシック" panose="020B0500000000000000" pitchFamily="50" charset="-128"/>
                <a:ea typeface="東芝 Pゴシック" panose="020B0500000000000000" pitchFamily="50" charset="-128"/>
              </a:rPr>
              <a:t>受け入れるコントリビューションが</a:t>
            </a:r>
            <a:endParaRPr lang="en-US" altLang="ja-JP" dirty="0">
              <a:solidFill>
                <a:srgbClr val="000000"/>
              </a:solidFill>
              <a:latin typeface="東芝 Pゴシック" panose="020B0500000000000000" pitchFamily="50" charset="-128"/>
              <a:ea typeface="東芝 Pゴシック" panose="020B0500000000000000" pitchFamily="50" charset="-128"/>
            </a:endParaRPr>
          </a:p>
          <a:p>
            <a:r>
              <a:rPr lang="ja-JP" altLang="ja-JP" dirty="0">
                <a:solidFill>
                  <a:srgbClr val="000000"/>
                </a:solidFill>
                <a:latin typeface="東芝 Pゴシック" panose="020B0500000000000000" pitchFamily="50" charset="-128"/>
                <a:ea typeface="東芝 Pゴシック" panose="020B0500000000000000" pitchFamily="50" charset="-128"/>
              </a:rPr>
              <a:t>どの機能かを決定</a:t>
            </a:r>
            <a:endParaRPr lang="ja-JP" altLang="en-US" dirty="0">
              <a:solidFill>
                <a:srgbClr val="644080"/>
              </a:solidFill>
              <a:latin typeface="東芝 Pゴシック" panose="020B0500000000000000" pitchFamily="50" charset="-128"/>
              <a:ea typeface="東芝 Pゴシック" panose="020B0500000000000000" pitchFamily="50" charset="-128"/>
            </a:endParaRPr>
          </a:p>
        </p:txBody>
      </p:sp>
      <p:sp>
        <p:nvSpPr>
          <p:cNvPr id="90" name="文本框 7">
            <a:extLst>
              <a:ext uri="{FF2B5EF4-FFF2-40B4-BE49-F238E27FC236}">
                <a16:creationId xmlns:a16="http://schemas.microsoft.com/office/drawing/2014/main" id="{4F346905-1C05-7540-BAC6-AC2D5CD09BDF}"/>
              </a:ext>
            </a:extLst>
          </p:cNvPr>
          <p:cNvSpPr txBox="1"/>
          <p:nvPr/>
        </p:nvSpPr>
        <p:spPr>
          <a:xfrm>
            <a:off x="704694" y="2106683"/>
            <a:ext cx="2952000" cy="252000"/>
          </a:xfrm>
          <a:prstGeom prst="rect">
            <a:avLst/>
          </a:prstGeom>
          <a:noFill/>
        </p:spPr>
        <p:txBody>
          <a:bodyPr wrap="none" lIns="0" tIns="0" rIns="0" bIns="0" rtlCol="0" anchor="ctr" anchorCtr="0">
            <a:noAutofit/>
          </a:bodyPr>
          <a:lstStyle/>
          <a:p>
            <a:r>
              <a:rPr lang="ja-JP" altLang="en-US" spc="-90" dirty="0">
                <a:solidFill>
                  <a:srgbClr val="0064D2"/>
                </a:solidFill>
                <a:latin typeface="東芝 Pゴシック" panose="020B0500000000000000" pitchFamily="50" charset="-128"/>
                <a:ea typeface="東芝 Pゴシック" panose="020B0500000000000000" pitchFamily="50" charset="-128"/>
              </a:rPr>
              <a:t>受け入れられるモノを仕分けする</a:t>
            </a:r>
            <a:endParaRPr lang="en-US" altLang="ja-JP" spc="-90" dirty="0">
              <a:solidFill>
                <a:srgbClr val="0064D2"/>
              </a:solidFill>
              <a:latin typeface="東芝 Pゴシック" panose="020B0500000000000000" pitchFamily="50" charset="-128"/>
              <a:ea typeface="東芝 Pゴシック" panose="020B0500000000000000" pitchFamily="50" charset="-128"/>
            </a:endParaRPr>
          </a:p>
        </p:txBody>
      </p:sp>
      <p:sp>
        <p:nvSpPr>
          <p:cNvPr id="51" name="テキスト ボックス 50"/>
          <p:cNvSpPr txBox="1"/>
          <p:nvPr/>
        </p:nvSpPr>
        <p:spPr>
          <a:xfrm>
            <a:off x="8526856" y="3674878"/>
            <a:ext cx="2844000" cy="612000"/>
          </a:xfrm>
          <a:prstGeom prst="rect">
            <a:avLst/>
          </a:prstGeom>
          <a:noFill/>
        </p:spPr>
        <p:txBody>
          <a:bodyPr wrap="none" lIns="0" tIns="0" rIns="0" bIns="0" rtlCol="0" anchor="ctr" anchorCtr="0">
            <a:noAutofit/>
          </a:bodyPr>
          <a:lstStyle/>
          <a:p>
            <a:r>
              <a:rPr lang="ja-JP" altLang="en-US" dirty="0">
                <a:latin typeface="東芝 Pゴシック" panose="020B0500000000000000" pitchFamily="50" charset="-128"/>
                <a:ea typeface="東芝 Pゴシック" panose="020B0500000000000000" pitchFamily="50" charset="-128"/>
              </a:rPr>
              <a:t>別チームの一員。</a:t>
            </a:r>
            <a:endParaRPr lang="en-US" altLang="ja-JP" dirty="0">
              <a:latin typeface="東芝 Pゴシック" panose="020B0500000000000000" pitchFamily="50" charset="-128"/>
              <a:ea typeface="東芝 Pゴシック" panose="020B0500000000000000" pitchFamily="50" charset="-128"/>
            </a:endParaRPr>
          </a:p>
          <a:p>
            <a:r>
              <a:rPr lang="ja-JP" altLang="ja-JP" dirty="0">
                <a:latin typeface="東芝 Pゴシック" panose="020B0500000000000000" pitchFamily="50" charset="-128"/>
                <a:ea typeface="東芝 Pゴシック" panose="020B0500000000000000" pitchFamily="50" charset="-128"/>
              </a:rPr>
              <a:t>ホストチームに</a:t>
            </a:r>
            <a:r>
              <a:rPr lang="ja-JP" altLang="en-US" dirty="0">
                <a:latin typeface="東芝 Pゴシック" panose="020B0500000000000000" pitchFamily="50" charset="-128"/>
                <a:ea typeface="東芝 Pゴシック" panose="020B0500000000000000" pitchFamily="50" charset="-128"/>
              </a:rPr>
              <a:t>コード等を</a:t>
            </a:r>
            <a:r>
              <a:rPr lang="ja-JP" altLang="ja-JP" dirty="0">
                <a:latin typeface="東芝 Pゴシック" panose="020B0500000000000000" pitchFamily="50" charset="-128"/>
                <a:ea typeface="東芝 Pゴシック" panose="020B0500000000000000" pitchFamily="50" charset="-128"/>
              </a:rPr>
              <a:t>投稿</a:t>
            </a:r>
            <a:r>
              <a:rPr lang="ja-JP" altLang="en-US" dirty="0">
                <a:latin typeface="東芝 Pゴシック" panose="020B0500000000000000" pitchFamily="50" charset="-128"/>
                <a:ea typeface="東芝 Pゴシック" panose="020B0500000000000000" pitchFamily="50" charset="-128"/>
              </a:rPr>
              <a:t>。</a:t>
            </a:r>
          </a:p>
        </p:txBody>
      </p:sp>
      <p:grpSp>
        <p:nvGrpSpPr>
          <p:cNvPr id="49" name="グループ化 48"/>
          <p:cNvGrpSpPr/>
          <p:nvPr/>
        </p:nvGrpSpPr>
        <p:grpSpPr>
          <a:xfrm>
            <a:off x="-13795" y="968829"/>
            <a:ext cx="12219591" cy="5508171"/>
            <a:chOff x="-13795" y="968829"/>
            <a:chExt cx="12219591" cy="5508171"/>
          </a:xfrm>
        </p:grpSpPr>
        <p:grpSp>
          <p:nvGrpSpPr>
            <p:cNvPr id="50" name="グループ化 49"/>
            <p:cNvGrpSpPr/>
            <p:nvPr/>
          </p:nvGrpSpPr>
          <p:grpSpPr>
            <a:xfrm>
              <a:off x="-13795" y="968829"/>
              <a:ext cx="12219591" cy="5508171"/>
              <a:chOff x="-13795" y="968829"/>
              <a:chExt cx="12219591" cy="5508171"/>
            </a:xfrm>
          </p:grpSpPr>
          <p:sp>
            <p:nvSpPr>
              <p:cNvPr id="65" name="正方形/長方形 64"/>
              <p:cNvSpPr/>
              <p:nvPr/>
            </p:nvSpPr>
            <p:spPr>
              <a:xfrm>
                <a:off x="-13795" y="968829"/>
                <a:ext cx="12219591" cy="550817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endParaRPr lang="ja-JP" altLang="en-US" dirty="0">
                  <a:solidFill>
                    <a:srgbClr val="FFFFFF"/>
                  </a:solidFill>
                </a:endParaRPr>
              </a:p>
            </p:txBody>
          </p:sp>
          <p:sp>
            <p:nvSpPr>
              <p:cNvPr id="66" name="Freeform 5"/>
              <p:cNvSpPr>
                <a:spLocks/>
              </p:cNvSpPr>
              <p:nvPr/>
            </p:nvSpPr>
            <p:spPr bwMode="auto">
              <a:xfrm rot="8522886">
                <a:off x="5246194" y="2198251"/>
                <a:ext cx="1575486" cy="2039062"/>
              </a:xfrm>
              <a:custGeom>
                <a:avLst/>
                <a:gdLst>
                  <a:gd name="T0" fmla="*/ 2158 w 2374"/>
                  <a:gd name="T1" fmla="*/ 1213 h 3068"/>
                  <a:gd name="T2" fmla="*/ 1942 w 2374"/>
                  <a:gd name="T3" fmla="*/ 1429 h 3068"/>
                  <a:gd name="T4" fmla="*/ 1942 w 2374"/>
                  <a:gd name="T5" fmla="*/ 1257 h 3068"/>
                  <a:gd name="T6" fmla="*/ 1726 w 2374"/>
                  <a:gd name="T7" fmla="*/ 1041 h 3068"/>
                  <a:gd name="T8" fmla="*/ 1511 w 2374"/>
                  <a:gd name="T9" fmla="*/ 1257 h 3068"/>
                  <a:gd name="T10" fmla="*/ 1511 w 2374"/>
                  <a:gd name="T11" fmla="*/ 1257 h 3068"/>
                  <a:gd name="T12" fmla="*/ 1511 w 2374"/>
                  <a:gd name="T13" fmla="*/ 1083 h 3068"/>
                  <a:gd name="T14" fmla="*/ 1295 w 2374"/>
                  <a:gd name="T15" fmla="*/ 867 h 3068"/>
                  <a:gd name="T16" fmla="*/ 1079 w 2374"/>
                  <a:gd name="T17" fmla="*/ 1083 h 3068"/>
                  <a:gd name="T18" fmla="*/ 1079 w 2374"/>
                  <a:gd name="T19" fmla="*/ 1083 h 3068"/>
                  <a:gd name="T20" fmla="*/ 1079 w 2374"/>
                  <a:gd name="T21" fmla="*/ 216 h 3068"/>
                  <a:gd name="T22" fmla="*/ 863 w 2374"/>
                  <a:gd name="T23" fmla="*/ 0 h 3068"/>
                  <a:gd name="T24" fmla="*/ 647 w 2374"/>
                  <a:gd name="T25" fmla="*/ 216 h 3068"/>
                  <a:gd name="T26" fmla="*/ 657 w 2374"/>
                  <a:gd name="T27" fmla="*/ 1669 h 3068"/>
                  <a:gd name="T28" fmla="*/ 625 w 2374"/>
                  <a:gd name="T29" fmla="*/ 1682 h 3068"/>
                  <a:gd name="T30" fmla="*/ 420 w 2374"/>
                  <a:gd name="T31" fmla="*/ 1457 h 3068"/>
                  <a:gd name="T32" fmla="*/ 118 w 2374"/>
                  <a:gd name="T33" fmla="*/ 1432 h 3068"/>
                  <a:gd name="T34" fmla="*/ 113 w 2374"/>
                  <a:gd name="T35" fmla="*/ 1436 h 3068"/>
                  <a:gd name="T36" fmla="*/ 73 w 2374"/>
                  <a:gd name="T37" fmla="*/ 1746 h 3068"/>
                  <a:gd name="T38" fmla="*/ 532 w 2374"/>
                  <a:gd name="T39" fmla="*/ 2335 h 3068"/>
                  <a:gd name="T40" fmla="*/ 668 w 2374"/>
                  <a:gd name="T41" fmla="*/ 2605 h 3068"/>
                  <a:gd name="T42" fmla="*/ 1455 w 2374"/>
                  <a:gd name="T43" fmla="*/ 3068 h 3068"/>
                  <a:gd name="T44" fmla="*/ 2292 w 2374"/>
                  <a:gd name="T45" fmla="*/ 2447 h 3068"/>
                  <a:gd name="T46" fmla="*/ 2374 w 2374"/>
                  <a:gd name="T47" fmla="*/ 1430 h 3068"/>
                  <a:gd name="T48" fmla="*/ 2158 w 2374"/>
                  <a:gd name="T49" fmla="*/ 1213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4" h="3068">
                    <a:moveTo>
                      <a:pt x="2158" y="1213"/>
                    </a:moveTo>
                    <a:cubicBezTo>
                      <a:pt x="2039" y="1213"/>
                      <a:pt x="1942" y="1310"/>
                      <a:pt x="1942" y="1429"/>
                    </a:cubicBezTo>
                    <a:cubicBezTo>
                      <a:pt x="1942" y="1257"/>
                      <a:pt x="1942" y="1257"/>
                      <a:pt x="1942" y="1257"/>
                    </a:cubicBezTo>
                    <a:cubicBezTo>
                      <a:pt x="1942" y="1138"/>
                      <a:pt x="1845" y="1041"/>
                      <a:pt x="1726" y="1041"/>
                    </a:cubicBezTo>
                    <a:cubicBezTo>
                      <a:pt x="1607" y="1041"/>
                      <a:pt x="1511" y="1138"/>
                      <a:pt x="1511" y="1257"/>
                    </a:cubicBezTo>
                    <a:cubicBezTo>
                      <a:pt x="1511" y="1257"/>
                      <a:pt x="1511" y="1257"/>
                      <a:pt x="1511" y="1257"/>
                    </a:cubicBezTo>
                    <a:cubicBezTo>
                      <a:pt x="1511" y="1083"/>
                      <a:pt x="1511" y="1083"/>
                      <a:pt x="1511" y="1083"/>
                    </a:cubicBezTo>
                    <a:cubicBezTo>
                      <a:pt x="1511" y="963"/>
                      <a:pt x="1414" y="867"/>
                      <a:pt x="1295" y="867"/>
                    </a:cubicBezTo>
                    <a:cubicBezTo>
                      <a:pt x="1176" y="867"/>
                      <a:pt x="1079" y="963"/>
                      <a:pt x="1079" y="1083"/>
                    </a:cubicBezTo>
                    <a:cubicBezTo>
                      <a:pt x="1079" y="1083"/>
                      <a:pt x="1079" y="1083"/>
                      <a:pt x="1079" y="1083"/>
                    </a:cubicBezTo>
                    <a:cubicBezTo>
                      <a:pt x="1079" y="216"/>
                      <a:pt x="1079" y="216"/>
                      <a:pt x="1079" y="216"/>
                    </a:cubicBezTo>
                    <a:cubicBezTo>
                      <a:pt x="1079" y="96"/>
                      <a:pt x="982" y="0"/>
                      <a:pt x="863" y="0"/>
                    </a:cubicBezTo>
                    <a:cubicBezTo>
                      <a:pt x="744" y="0"/>
                      <a:pt x="647" y="96"/>
                      <a:pt x="647" y="216"/>
                    </a:cubicBezTo>
                    <a:cubicBezTo>
                      <a:pt x="657" y="1669"/>
                      <a:pt x="657" y="1669"/>
                      <a:pt x="657" y="1669"/>
                    </a:cubicBezTo>
                    <a:cubicBezTo>
                      <a:pt x="657" y="1686"/>
                      <a:pt x="636" y="1694"/>
                      <a:pt x="625" y="1682"/>
                    </a:cubicBezTo>
                    <a:cubicBezTo>
                      <a:pt x="420" y="1457"/>
                      <a:pt x="420" y="1457"/>
                      <a:pt x="420" y="1457"/>
                    </a:cubicBezTo>
                    <a:cubicBezTo>
                      <a:pt x="342" y="1371"/>
                      <a:pt x="210" y="1360"/>
                      <a:pt x="118" y="1432"/>
                    </a:cubicBezTo>
                    <a:cubicBezTo>
                      <a:pt x="113" y="1436"/>
                      <a:pt x="113" y="1436"/>
                      <a:pt x="113" y="1436"/>
                    </a:cubicBezTo>
                    <a:cubicBezTo>
                      <a:pt x="17" y="1511"/>
                      <a:pt x="0" y="1649"/>
                      <a:pt x="73" y="1746"/>
                    </a:cubicBezTo>
                    <a:cubicBezTo>
                      <a:pt x="243" y="1970"/>
                      <a:pt x="412" y="2162"/>
                      <a:pt x="532" y="2335"/>
                    </a:cubicBezTo>
                    <a:cubicBezTo>
                      <a:pt x="586" y="2414"/>
                      <a:pt x="620" y="2522"/>
                      <a:pt x="668" y="2605"/>
                    </a:cubicBezTo>
                    <a:cubicBezTo>
                      <a:pt x="740" y="2731"/>
                      <a:pt x="976" y="3068"/>
                      <a:pt x="1455" y="3068"/>
                    </a:cubicBezTo>
                    <a:cubicBezTo>
                      <a:pt x="2045" y="3068"/>
                      <a:pt x="2261" y="2627"/>
                      <a:pt x="2292" y="2447"/>
                    </a:cubicBezTo>
                    <a:cubicBezTo>
                      <a:pt x="2346" y="2131"/>
                      <a:pt x="2374" y="1789"/>
                      <a:pt x="2374" y="1430"/>
                    </a:cubicBezTo>
                    <a:cubicBezTo>
                      <a:pt x="2374" y="1311"/>
                      <a:pt x="2277" y="1213"/>
                      <a:pt x="2158" y="1213"/>
                    </a:cubicBezTo>
                    <a:close/>
                  </a:path>
                </a:pathLst>
              </a:custGeom>
              <a:solidFill>
                <a:schemeClr val="accent6"/>
              </a:solidFill>
              <a:ln>
                <a:noFill/>
              </a:ln>
              <a:effectLst>
                <a:outerShdw blurRad="50800" dist="50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7" name="テキスト ボックス 66"/>
              <p:cNvSpPr txBox="1"/>
              <p:nvPr/>
            </p:nvSpPr>
            <p:spPr>
              <a:xfrm>
                <a:off x="0" y="1178900"/>
                <a:ext cx="12205795" cy="954107"/>
              </a:xfrm>
              <a:prstGeom prst="rect">
                <a:avLst/>
              </a:prstGeom>
              <a:noFill/>
            </p:spPr>
            <p:txBody>
              <a:bodyPr wrap="square" lIns="468000" tIns="0" rIns="468000" bIns="0" rtlCol="0" anchor="ctr" anchorCtr="0">
                <a:noAutofit/>
              </a:bodyPr>
              <a:lstStyle/>
              <a:p>
                <a:pPr algn="ctr"/>
                <a:r>
                  <a:rPr lang="ja-JP" altLang="en-US" sz="3200" dirty="0">
                    <a:solidFill>
                      <a:srgbClr val="000000"/>
                    </a:solidFill>
                    <a:latin typeface="東芝 Pゴシック" panose="020B0500000000000000" pitchFamily="50" charset="-128"/>
                    <a:ea typeface="東芝 Pゴシック" panose="020B0500000000000000" pitchFamily="50" charset="-128"/>
                  </a:rPr>
                  <a:t>インナーソースには</a:t>
                </a:r>
                <a:r>
                  <a:rPr lang="en-US" altLang="ja-JP" sz="3200" dirty="0">
                    <a:solidFill>
                      <a:srgbClr val="000000"/>
                    </a:solidFill>
                    <a:latin typeface="東芝 Pゴシック" panose="020B0500000000000000" pitchFamily="50" charset="-128"/>
                    <a:ea typeface="東芝 Pゴシック" panose="020B0500000000000000" pitchFamily="50" charset="-128"/>
                  </a:rPr>
                  <a:t>3</a:t>
                </a:r>
                <a:r>
                  <a:rPr lang="ja-JP" altLang="en-US" sz="3200" dirty="0" err="1">
                    <a:solidFill>
                      <a:srgbClr val="000000"/>
                    </a:solidFill>
                    <a:latin typeface="東芝 Pゴシック" panose="020B0500000000000000" pitchFamily="50" charset="-128"/>
                    <a:ea typeface="東芝 Pゴシック" panose="020B0500000000000000" pitchFamily="50" charset="-128"/>
                  </a:rPr>
                  <a:t>つの</a:t>
                </a:r>
                <a:r>
                  <a:rPr lang="ja-JP" altLang="en-US" sz="3200" dirty="0">
                    <a:solidFill>
                      <a:srgbClr val="000000"/>
                    </a:solidFill>
                    <a:latin typeface="東芝 Pゴシック" panose="020B0500000000000000" pitchFamily="50" charset="-128"/>
                    <a:ea typeface="東芝 Pゴシック" panose="020B0500000000000000" pitchFamily="50" charset="-128"/>
                  </a:rPr>
                  <a:t>役割がありましたね。</a:t>
                </a:r>
                <a:endParaRPr lang="en-US" altLang="ja-JP" sz="3200" dirty="0">
                  <a:solidFill>
                    <a:srgbClr val="000000"/>
                  </a:solidFill>
                  <a:latin typeface="東芝 Pゴシック" panose="020B0500000000000000" pitchFamily="50" charset="-128"/>
                  <a:ea typeface="東芝 Pゴシック" panose="020B0500000000000000" pitchFamily="50" charset="-128"/>
                </a:endParaRPr>
              </a:p>
              <a:p>
                <a:pPr algn="ctr"/>
                <a:r>
                  <a:rPr lang="ja-JP" altLang="en-US" sz="3200" dirty="0">
                    <a:solidFill>
                      <a:srgbClr val="000000"/>
                    </a:solidFill>
                    <a:latin typeface="東芝 Pゴシック" panose="020B0500000000000000" pitchFamily="50" charset="-128"/>
                    <a:ea typeface="東芝 Pゴシック" panose="020B0500000000000000" pitchFamily="50" charset="-128"/>
                  </a:rPr>
                  <a:t>ここからは </a:t>
                </a:r>
                <a:r>
                  <a:rPr lang="ja-JP" altLang="en-US" sz="3200" b="1" dirty="0">
                    <a:solidFill>
                      <a:schemeClr val="accent1"/>
                    </a:solidFill>
                    <a:latin typeface="東芝 Pゴシック" panose="020B0500000000000000" pitchFamily="50" charset="-128"/>
                    <a:ea typeface="東芝 Pゴシック" panose="020B0500000000000000" pitchFamily="50" charset="-128"/>
                  </a:rPr>
                  <a:t>コントリビューター </a:t>
                </a:r>
                <a:r>
                  <a:rPr lang="ja-JP" altLang="en-US" sz="3200" dirty="0">
                    <a:solidFill>
                      <a:srgbClr val="000000"/>
                    </a:solidFill>
                    <a:latin typeface="東芝 Pゴシック" panose="020B0500000000000000" pitchFamily="50" charset="-128"/>
                    <a:ea typeface="東芝 Pゴシック" panose="020B0500000000000000" pitchFamily="50" charset="-128"/>
                  </a:rPr>
                  <a:t>の話をします。</a:t>
                </a:r>
              </a:p>
            </p:txBody>
          </p:sp>
          <p:sp>
            <p:nvSpPr>
              <p:cNvPr id="68" name="テキスト ボックス 67"/>
              <p:cNvSpPr txBox="1"/>
              <p:nvPr/>
            </p:nvSpPr>
            <p:spPr>
              <a:xfrm>
                <a:off x="-13795" y="4913813"/>
                <a:ext cx="12219590" cy="1077218"/>
              </a:xfrm>
              <a:prstGeom prst="rect">
                <a:avLst/>
              </a:prstGeom>
              <a:noFill/>
            </p:spPr>
            <p:txBody>
              <a:bodyPr wrap="square" rtlCol="0">
                <a:spAutoFit/>
              </a:bodyPr>
              <a:lstStyle/>
              <a:p>
                <a:pPr algn="ctr"/>
                <a:r>
                  <a:rPr lang="ja-JP" altLang="en-US" sz="3200" dirty="0">
                    <a:latin typeface="東芝 Pゴシック" panose="020B0500000000000000" pitchFamily="50" charset="-128"/>
                    <a:ea typeface="東芝 Pゴシック" panose="020B0500000000000000" pitchFamily="50" charset="-128"/>
                  </a:rPr>
                  <a:t>もうひとつ重要なことは </a:t>
                </a:r>
                <a:r>
                  <a:rPr lang="ja-JP" altLang="en-US" sz="3200" b="1" dirty="0">
                    <a:solidFill>
                      <a:schemeClr val="accent1"/>
                    </a:solidFill>
                    <a:latin typeface="東芝 Pゴシック" panose="020B0500000000000000" pitchFamily="50" charset="-128"/>
                    <a:ea typeface="東芝 Pゴシック" panose="020B0500000000000000" pitchFamily="50" charset="-128"/>
                  </a:rPr>
                  <a:t>共通の課題</a:t>
                </a:r>
                <a:r>
                  <a:rPr lang="ja-JP" altLang="en-US" sz="3200" dirty="0">
                    <a:latin typeface="東芝 Pゴシック" panose="020B0500000000000000" pitchFamily="50" charset="-128"/>
                    <a:ea typeface="東芝 Pゴシック" panose="020B0500000000000000" pitchFamily="50" charset="-128"/>
                  </a:rPr>
                  <a:t>！</a:t>
                </a:r>
                <a:endParaRPr lang="en-US" altLang="ja-JP" sz="3200" dirty="0">
                  <a:latin typeface="東芝 Pゴシック" panose="020B0500000000000000" pitchFamily="50" charset="-128"/>
                  <a:ea typeface="東芝 Pゴシック" panose="020B0500000000000000" pitchFamily="50" charset="-128"/>
                </a:endParaRPr>
              </a:p>
              <a:p>
                <a:pPr algn="ctr"/>
                <a:r>
                  <a:rPr lang="ja-JP" altLang="en-US" sz="3200" dirty="0">
                    <a:latin typeface="東芝 Pゴシック" panose="020B0500000000000000" pitchFamily="50" charset="-128"/>
                    <a:ea typeface="東芝 Pゴシック" panose="020B0500000000000000" pitchFamily="50" charset="-128"/>
                  </a:rPr>
                  <a:t>まずは、それについて話していきましょう。</a:t>
                </a:r>
              </a:p>
            </p:txBody>
          </p:sp>
        </p:grpSp>
        <p:grpSp>
          <p:nvGrpSpPr>
            <p:cNvPr id="52" name="グループ化 51"/>
            <p:cNvGrpSpPr/>
            <p:nvPr/>
          </p:nvGrpSpPr>
          <p:grpSpPr>
            <a:xfrm>
              <a:off x="6900378" y="2941029"/>
              <a:ext cx="1980000" cy="1669849"/>
              <a:chOff x="7052778" y="3093429"/>
              <a:chExt cx="1980000" cy="1669849"/>
            </a:xfrm>
          </p:grpSpPr>
          <p:grpSp>
            <p:nvGrpSpPr>
              <p:cNvPr id="53" name="グループ化 52"/>
              <p:cNvGrpSpPr>
                <a:grpSpLocks noChangeAspect="1"/>
              </p:cNvGrpSpPr>
              <p:nvPr/>
            </p:nvGrpSpPr>
            <p:grpSpPr>
              <a:xfrm>
                <a:off x="7322650" y="3503278"/>
                <a:ext cx="1260000" cy="1260000"/>
                <a:chOff x="1509558" y="4362397"/>
                <a:chExt cx="1080000" cy="1080000"/>
              </a:xfrm>
            </p:grpSpPr>
            <p:sp>
              <p:nvSpPr>
                <p:cNvPr id="57" name="楕円 80"/>
                <p:cNvSpPr>
                  <a:spLocks noChangeAspect="1"/>
                </p:cNvSpPr>
                <p:nvPr/>
              </p:nvSpPr>
              <p:spPr>
                <a:xfrm>
                  <a:off x="1509558" y="4362397"/>
                  <a:ext cx="1080000" cy="1080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60" name="グループ化 59"/>
                <p:cNvGrpSpPr>
                  <a:grpSpLocks noChangeAspect="1"/>
                </p:cNvGrpSpPr>
                <p:nvPr/>
              </p:nvGrpSpPr>
              <p:grpSpPr>
                <a:xfrm>
                  <a:off x="1710462" y="4517751"/>
                  <a:ext cx="678193" cy="828000"/>
                  <a:chOff x="-3175" y="1900238"/>
                  <a:chExt cx="531813" cy="649288"/>
                </a:xfrm>
                <a:solidFill>
                  <a:schemeClr val="bg1"/>
                </a:solidFill>
              </p:grpSpPr>
              <p:sp>
                <p:nvSpPr>
                  <p:cNvPr id="61" name="Freeform 5"/>
                  <p:cNvSpPr>
                    <a:spLocks noEditPoints="1"/>
                  </p:cNvSpPr>
                  <p:nvPr/>
                </p:nvSpPr>
                <p:spPr bwMode="auto">
                  <a:xfrm>
                    <a:off x="-3175" y="1900238"/>
                    <a:ext cx="531813" cy="649288"/>
                  </a:xfrm>
                  <a:custGeom>
                    <a:avLst/>
                    <a:gdLst>
                      <a:gd name="T0" fmla="*/ 6 w 203"/>
                      <a:gd name="T1" fmla="*/ 244 h 247"/>
                      <a:gd name="T2" fmla="*/ 66 w 203"/>
                      <a:gd name="T3" fmla="*/ 183 h 247"/>
                      <a:gd name="T4" fmla="*/ 70 w 203"/>
                      <a:gd name="T5" fmla="*/ 213 h 247"/>
                      <a:gd name="T6" fmla="*/ 94 w 203"/>
                      <a:gd name="T7" fmla="*/ 197 h 247"/>
                      <a:gd name="T8" fmla="*/ 102 w 203"/>
                      <a:gd name="T9" fmla="*/ 209 h 247"/>
                      <a:gd name="T10" fmla="*/ 130 w 203"/>
                      <a:gd name="T11" fmla="*/ 212 h 247"/>
                      <a:gd name="T12" fmla="*/ 135 w 203"/>
                      <a:gd name="T13" fmla="*/ 210 h 247"/>
                      <a:gd name="T14" fmla="*/ 158 w 203"/>
                      <a:gd name="T15" fmla="*/ 189 h 247"/>
                      <a:gd name="T16" fmla="*/ 200 w 203"/>
                      <a:gd name="T17" fmla="*/ 247 h 247"/>
                      <a:gd name="T18" fmla="*/ 139 w 203"/>
                      <a:gd name="T19" fmla="*/ 177 h 247"/>
                      <a:gd name="T20" fmla="*/ 132 w 203"/>
                      <a:gd name="T21" fmla="*/ 170 h 247"/>
                      <a:gd name="T22" fmla="*/ 124 w 203"/>
                      <a:gd name="T23" fmla="*/ 162 h 247"/>
                      <a:gd name="T24" fmla="*/ 122 w 203"/>
                      <a:gd name="T25" fmla="*/ 140 h 247"/>
                      <a:gd name="T26" fmla="*/ 151 w 203"/>
                      <a:gd name="T27" fmla="*/ 165 h 247"/>
                      <a:gd name="T28" fmla="*/ 178 w 203"/>
                      <a:gd name="T29" fmla="*/ 173 h 247"/>
                      <a:gd name="T30" fmla="*/ 167 w 203"/>
                      <a:gd name="T31" fmla="*/ 88 h 247"/>
                      <a:gd name="T32" fmla="*/ 160 w 203"/>
                      <a:gd name="T33" fmla="*/ 51 h 247"/>
                      <a:gd name="T34" fmla="*/ 44 w 203"/>
                      <a:gd name="T35" fmla="*/ 51 h 247"/>
                      <a:gd name="T36" fmla="*/ 53 w 203"/>
                      <a:gd name="T37" fmla="*/ 101 h 247"/>
                      <a:gd name="T38" fmla="*/ 80 w 203"/>
                      <a:gd name="T39" fmla="*/ 163 h 247"/>
                      <a:gd name="T40" fmla="*/ 74 w 203"/>
                      <a:gd name="T41" fmla="*/ 163 h 247"/>
                      <a:gd name="T42" fmla="*/ 71 w 203"/>
                      <a:gd name="T43" fmla="*/ 174 h 247"/>
                      <a:gd name="T44" fmla="*/ 0 w 203"/>
                      <a:gd name="T45" fmla="*/ 244 h 247"/>
                      <a:gd name="T46" fmla="*/ 87 w 203"/>
                      <a:gd name="T47" fmla="*/ 138 h 247"/>
                      <a:gd name="T48" fmla="*/ 58 w 203"/>
                      <a:gd name="T49" fmla="*/ 67 h 247"/>
                      <a:gd name="T50" fmla="*/ 145 w 203"/>
                      <a:gd name="T51" fmla="*/ 68 h 247"/>
                      <a:gd name="T52" fmla="*/ 116 w 203"/>
                      <a:gd name="T53" fmla="*/ 138 h 247"/>
                      <a:gd name="T54" fmla="*/ 105 w 203"/>
                      <a:gd name="T55" fmla="*/ 190 h 247"/>
                      <a:gd name="T56" fmla="*/ 98 w 203"/>
                      <a:gd name="T57" fmla="*/ 193 h 247"/>
                      <a:gd name="T58" fmla="*/ 87 w 203"/>
                      <a:gd name="T59" fmla="*/ 155 h 247"/>
                      <a:gd name="T60" fmla="*/ 154 w 203"/>
                      <a:gd name="T61" fmla="*/ 51 h 247"/>
                      <a:gd name="T62" fmla="*/ 151 w 203"/>
                      <a:gd name="T63" fmla="*/ 67 h 247"/>
                      <a:gd name="T64" fmla="*/ 151 w 203"/>
                      <a:gd name="T65" fmla="*/ 65 h 247"/>
                      <a:gd name="T66" fmla="*/ 83 w 203"/>
                      <a:gd name="T67" fmla="*/ 23 h 247"/>
                      <a:gd name="T68" fmla="*/ 87 w 203"/>
                      <a:gd name="T69" fmla="*/ 10 h 247"/>
                      <a:gd name="T70" fmla="*/ 77 w 203"/>
                      <a:gd name="T71" fmla="*/ 23 h 247"/>
                      <a:gd name="T72" fmla="*/ 52 w 203"/>
                      <a:gd name="T73" fmla="*/ 69 h 247"/>
                      <a:gd name="T74" fmla="*/ 95 w 203"/>
                      <a:gd name="T75" fmla="*/ 6 h 247"/>
                      <a:gd name="T76" fmla="*/ 156 w 203"/>
                      <a:gd name="T77" fmla="*/ 74 h 247"/>
                      <a:gd name="T78" fmla="*/ 173 w 203"/>
                      <a:gd name="T79" fmla="*/ 167 h 247"/>
                      <a:gd name="T80" fmla="*/ 143 w 203"/>
                      <a:gd name="T81" fmla="*/ 122 h 247"/>
                      <a:gd name="T82" fmla="*/ 173 w 203"/>
                      <a:gd name="T83" fmla="*/ 107 h 247"/>
                      <a:gd name="T84" fmla="*/ 49 w 203"/>
                      <a:gd name="T85" fmla="*/ 74 h 247"/>
                      <a:gd name="T86" fmla="*/ 42 w 203"/>
                      <a:gd name="T87" fmla="*/ 83 h 247"/>
                      <a:gd name="T88" fmla="*/ 129 w 203"/>
                      <a:gd name="T89" fmla="*/ 204 h 247"/>
                      <a:gd name="T90" fmla="*/ 126 w 203"/>
                      <a:gd name="T91" fmla="*/ 172 h 247"/>
                      <a:gd name="T92" fmla="*/ 77 w 203"/>
                      <a:gd name="T93" fmla="*/ 17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47">
                        <a:moveTo>
                          <a:pt x="3" y="247"/>
                        </a:moveTo>
                        <a:cubicBezTo>
                          <a:pt x="5" y="247"/>
                          <a:pt x="6" y="245"/>
                          <a:pt x="6" y="244"/>
                        </a:cubicBezTo>
                        <a:cubicBezTo>
                          <a:pt x="6" y="244"/>
                          <a:pt x="6" y="244"/>
                          <a:pt x="6" y="244"/>
                        </a:cubicBezTo>
                        <a:cubicBezTo>
                          <a:pt x="6" y="219"/>
                          <a:pt x="24" y="195"/>
                          <a:pt x="45" y="189"/>
                        </a:cubicBezTo>
                        <a:cubicBezTo>
                          <a:pt x="58" y="185"/>
                          <a:pt x="58" y="185"/>
                          <a:pt x="58" y="185"/>
                        </a:cubicBezTo>
                        <a:cubicBezTo>
                          <a:pt x="66" y="183"/>
                          <a:pt x="66" y="183"/>
                          <a:pt x="66" y="183"/>
                        </a:cubicBezTo>
                        <a:cubicBezTo>
                          <a:pt x="67" y="183"/>
                          <a:pt x="69" y="182"/>
                          <a:pt x="70" y="182"/>
                        </a:cubicBezTo>
                        <a:cubicBezTo>
                          <a:pt x="68" y="210"/>
                          <a:pt x="68" y="210"/>
                          <a:pt x="68" y="210"/>
                        </a:cubicBezTo>
                        <a:cubicBezTo>
                          <a:pt x="68" y="211"/>
                          <a:pt x="69" y="212"/>
                          <a:pt x="70" y="213"/>
                        </a:cubicBezTo>
                        <a:cubicBezTo>
                          <a:pt x="70" y="213"/>
                          <a:pt x="71" y="213"/>
                          <a:pt x="71" y="213"/>
                        </a:cubicBezTo>
                        <a:cubicBezTo>
                          <a:pt x="72" y="213"/>
                          <a:pt x="72" y="213"/>
                          <a:pt x="73" y="212"/>
                        </a:cubicBezTo>
                        <a:cubicBezTo>
                          <a:pt x="94" y="197"/>
                          <a:pt x="94" y="197"/>
                          <a:pt x="94" y="197"/>
                        </a:cubicBezTo>
                        <a:cubicBezTo>
                          <a:pt x="99" y="208"/>
                          <a:pt x="99" y="208"/>
                          <a:pt x="99" y="208"/>
                        </a:cubicBezTo>
                        <a:cubicBezTo>
                          <a:pt x="99" y="209"/>
                          <a:pt x="101" y="209"/>
                          <a:pt x="102" y="209"/>
                        </a:cubicBezTo>
                        <a:cubicBezTo>
                          <a:pt x="102" y="209"/>
                          <a:pt x="102" y="209"/>
                          <a:pt x="102" y="209"/>
                        </a:cubicBezTo>
                        <a:cubicBezTo>
                          <a:pt x="103" y="209"/>
                          <a:pt x="104" y="209"/>
                          <a:pt x="104" y="208"/>
                        </a:cubicBezTo>
                        <a:cubicBezTo>
                          <a:pt x="110" y="197"/>
                          <a:pt x="110" y="197"/>
                          <a:pt x="110" y="197"/>
                        </a:cubicBezTo>
                        <a:cubicBezTo>
                          <a:pt x="130" y="212"/>
                          <a:pt x="130" y="212"/>
                          <a:pt x="130" y="212"/>
                        </a:cubicBezTo>
                        <a:cubicBezTo>
                          <a:pt x="131" y="213"/>
                          <a:pt x="132" y="213"/>
                          <a:pt x="132" y="213"/>
                        </a:cubicBezTo>
                        <a:cubicBezTo>
                          <a:pt x="133" y="213"/>
                          <a:pt x="133" y="213"/>
                          <a:pt x="134" y="213"/>
                        </a:cubicBezTo>
                        <a:cubicBezTo>
                          <a:pt x="135" y="212"/>
                          <a:pt x="135" y="211"/>
                          <a:pt x="135" y="210"/>
                        </a:cubicBezTo>
                        <a:cubicBezTo>
                          <a:pt x="133" y="182"/>
                          <a:pt x="133" y="182"/>
                          <a:pt x="133" y="182"/>
                        </a:cubicBezTo>
                        <a:cubicBezTo>
                          <a:pt x="135" y="182"/>
                          <a:pt x="136" y="183"/>
                          <a:pt x="137" y="183"/>
                        </a:cubicBezTo>
                        <a:cubicBezTo>
                          <a:pt x="158" y="189"/>
                          <a:pt x="158" y="189"/>
                          <a:pt x="158" y="189"/>
                        </a:cubicBezTo>
                        <a:cubicBezTo>
                          <a:pt x="180" y="195"/>
                          <a:pt x="197" y="219"/>
                          <a:pt x="197" y="244"/>
                        </a:cubicBezTo>
                        <a:cubicBezTo>
                          <a:pt x="197" y="244"/>
                          <a:pt x="197" y="244"/>
                          <a:pt x="197" y="244"/>
                        </a:cubicBezTo>
                        <a:cubicBezTo>
                          <a:pt x="197" y="245"/>
                          <a:pt x="198" y="247"/>
                          <a:pt x="200" y="247"/>
                        </a:cubicBezTo>
                        <a:cubicBezTo>
                          <a:pt x="202" y="247"/>
                          <a:pt x="203" y="245"/>
                          <a:pt x="203" y="244"/>
                        </a:cubicBezTo>
                        <a:cubicBezTo>
                          <a:pt x="203" y="217"/>
                          <a:pt x="184" y="189"/>
                          <a:pt x="160" y="183"/>
                        </a:cubicBezTo>
                        <a:cubicBezTo>
                          <a:pt x="139" y="177"/>
                          <a:pt x="139" y="177"/>
                          <a:pt x="139" y="177"/>
                        </a:cubicBezTo>
                        <a:cubicBezTo>
                          <a:pt x="137" y="177"/>
                          <a:pt x="135" y="176"/>
                          <a:pt x="133" y="174"/>
                        </a:cubicBezTo>
                        <a:cubicBezTo>
                          <a:pt x="132" y="171"/>
                          <a:pt x="132" y="171"/>
                          <a:pt x="132" y="171"/>
                        </a:cubicBezTo>
                        <a:cubicBezTo>
                          <a:pt x="132" y="171"/>
                          <a:pt x="132" y="170"/>
                          <a:pt x="132" y="170"/>
                        </a:cubicBezTo>
                        <a:cubicBezTo>
                          <a:pt x="129" y="163"/>
                          <a:pt x="129" y="163"/>
                          <a:pt x="129" y="163"/>
                        </a:cubicBezTo>
                        <a:cubicBezTo>
                          <a:pt x="129" y="162"/>
                          <a:pt x="128" y="161"/>
                          <a:pt x="127" y="161"/>
                        </a:cubicBezTo>
                        <a:cubicBezTo>
                          <a:pt x="125" y="161"/>
                          <a:pt x="124" y="161"/>
                          <a:pt x="124" y="162"/>
                        </a:cubicBezTo>
                        <a:cubicBezTo>
                          <a:pt x="123" y="163"/>
                          <a:pt x="123" y="163"/>
                          <a:pt x="123" y="163"/>
                        </a:cubicBezTo>
                        <a:cubicBezTo>
                          <a:pt x="122" y="160"/>
                          <a:pt x="122" y="157"/>
                          <a:pt x="122" y="155"/>
                        </a:cubicBezTo>
                        <a:cubicBezTo>
                          <a:pt x="122" y="140"/>
                          <a:pt x="122" y="140"/>
                          <a:pt x="122" y="140"/>
                        </a:cubicBezTo>
                        <a:cubicBezTo>
                          <a:pt x="128" y="137"/>
                          <a:pt x="133" y="133"/>
                          <a:pt x="137" y="129"/>
                        </a:cubicBezTo>
                        <a:cubicBezTo>
                          <a:pt x="137" y="132"/>
                          <a:pt x="137" y="132"/>
                          <a:pt x="137" y="132"/>
                        </a:cubicBezTo>
                        <a:cubicBezTo>
                          <a:pt x="137" y="143"/>
                          <a:pt x="143" y="158"/>
                          <a:pt x="151" y="165"/>
                        </a:cubicBezTo>
                        <a:cubicBezTo>
                          <a:pt x="158" y="170"/>
                          <a:pt x="175" y="174"/>
                          <a:pt x="175" y="174"/>
                        </a:cubicBezTo>
                        <a:cubicBezTo>
                          <a:pt x="176" y="174"/>
                          <a:pt x="176" y="174"/>
                          <a:pt x="176" y="174"/>
                        </a:cubicBezTo>
                        <a:cubicBezTo>
                          <a:pt x="177" y="174"/>
                          <a:pt x="177" y="174"/>
                          <a:pt x="178" y="173"/>
                        </a:cubicBezTo>
                        <a:cubicBezTo>
                          <a:pt x="179" y="173"/>
                          <a:pt x="179" y="172"/>
                          <a:pt x="179" y="171"/>
                        </a:cubicBezTo>
                        <a:cubicBezTo>
                          <a:pt x="179" y="107"/>
                          <a:pt x="179" y="107"/>
                          <a:pt x="179" y="107"/>
                        </a:cubicBezTo>
                        <a:cubicBezTo>
                          <a:pt x="179" y="99"/>
                          <a:pt x="174" y="92"/>
                          <a:pt x="167" y="88"/>
                        </a:cubicBezTo>
                        <a:cubicBezTo>
                          <a:pt x="167" y="87"/>
                          <a:pt x="168" y="85"/>
                          <a:pt x="168" y="83"/>
                        </a:cubicBezTo>
                        <a:cubicBezTo>
                          <a:pt x="168" y="78"/>
                          <a:pt x="164" y="72"/>
                          <a:pt x="160" y="69"/>
                        </a:cubicBezTo>
                        <a:cubicBezTo>
                          <a:pt x="160" y="51"/>
                          <a:pt x="160" y="51"/>
                          <a:pt x="160" y="51"/>
                        </a:cubicBezTo>
                        <a:cubicBezTo>
                          <a:pt x="160" y="22"/>
                          <a:pt x="137" y="0"/>
                          <a:pt x="109" y="0"/>
                        </a:cubicBezTo>
                        <a:cubicBezTo>
                          <a:pt x="95" y="0"/>
                          <a:pt x="95" y="0"/>
                          <a:pt x="95" y="0"/>
                        </a:cubicBezTo>
                        <a:cubicBezTo>
                          <a:pt x="66" y="0"/>
                          <a:pt x="44" y="22"/>
                          <a:pt x="44" y="51"/>
                        </a:cubicBezTo>
                        <a:cubicBezTo>
                          <a:pt x="44" y="69"/>
                          <a:pt x="44" y="69"/>
                          <a:pt x="44" y="69"/>
                        </a:cubicBezTo>
                        <a:cubicBezTo>
                          <a:pt x="39" y="72"/>
                          <a:pt x="36" y="78"/>
                          <a:pt x="36" y="83"/>
                        </a:cubicBezTo>
                        <a:cubicBezTo>
                          <a:pt x="36" y="93"/>
                          <a:pt x="43" y="100"/>
                          <a:pt x="53" y="101"/>
                        </a:cubicBezTo>
                        <a:cubicBezTo>
                          <a:pt x="55" y="118"/>
                          <a:pt x="66" y="133"/>
                          <a:pt x="81" y="140"/>
                        </a:cubicBezTo>
                        <a:cubicBezTo>
                          <a:pt x="81" y="155"/>
                          <a:pt x="81" y="155"/>
                          <a:pt x="81" y="155"/>
                        </a:cubicBezTo>
                        <a:cubicBezTo>
                          <a:pt x="81" y="157"/>
                          <a:pt x="81" y="160"/>
                          <a:pt x="80" y="163"/>
                        </a:cubicBezTo>
                        <a:cubicBezTo>
                          <a:pt x="80" y="162"/>
                          <a:pt x="80" y="162"/>
                          <a:pt x="80" y="162"/>
                        </a:cubicBezTo>
                        <a:cubicBezTo>
                          <a:pt x="79" y="161"/>
                          <a:pt x="78" y="161"/>
                          <a:pt x="77" y="161"/>
                        </a:cubicBezTo>
                        <a:cubicBezTo>
                          <a:pt x="76" y="161"/>
                          <a:pt x="75" y="162"/>
                          <a:pt x="74" y="163"/>
                        </a:cubicBezTo>
                        <a:cubicBezTo>
                          <a:pt x="71" y="170"/>
                          <a:pt x="71" y="170"/>
                          <a:pt x="71" y="170"/>
                        </a:cubicBezTo>
                        <a:cubicBezTo>
                          <a:pt x="71" y="170"/>
                          <a:pt x="71" y="171"/>
                          <a:pt x="71" y="171"/>
                        </a:cubicBezTo>
                        <a:cubicBezTo>
                          <a:pt x="71" y="174"/>
                          <a:pt x="71" y="174"/>
                          <a:pt x="71" y="174"/>
                        </a:cubicBezTo>
                        <a:cubicBezTo>
                          <a:pt x="69" y="176"/>
                          <a:pt x="66" y="177"/>
                          <a:pt x="64" y="177"/>
                        </a:cubicBezTo>
                        <a:cubicBezTo>
                          <a:pt x="44" y="183"/>
                          <a:pt x="44" y="183"/>
                          <a:pt x="44" y="183"/>
                        </a:cubicBezTo>
                        <a:cubicBezTo>
                          <a:pt x="20" y="189"/>
                          <a:pt x="0" y="217"/>
                          <a:pt x="0" y="244"/>
                        </a:cubicBezTo>
                        <a:cubicBezTo>
                          <a:pt x="0" y="245"/>
                          <a:pt x="2" y="247"/>
                          <a:pt x="3" y="247"/>
                        </a:cubicBezTo>
                        <a:close/>
                        <a:moveTo>
                          <a:pt x="87" y="155"/>
                        </a:moveTo>
                        <a:cubicBezTo>
                          <a:pt x="87" y="138"/>
                          <a:pt x="87" y="138"/>
                          <a:pt x="87" y="138"/>
                        </a:cubicBezTo>
                        <a:cubicBezTo>
                          <a:pt x="87" y="137"/>
                          <a:pt x="87" y="135"/>
                          <a:pt x="86" y="135"/>
                        </a:cubicBezTo>
                        <a:cubicBezTo>
                          <a:pt x="69" y="128"/>
                          <a:pt x="58" y="113"/>
                          <a:pt x="58" y="95"/>
                        </a:cubicBezTo>
                        <a:cubicBezTo>
                          <a:pt x="58" y="67"/>
                          <a:pt x="58" y="67"/>
                          <a:pt x="58" y="67"/>
                        </a:cubicBezTo>
                        <a:cubicBezTo>
                          <a:pt x="58" y="52"/>
                          <a:pt x="66" y="38"/>
                          <a:pt x="78" y="31"/>
                        </a:cubicBezTo>
                        <a:cubicBezTo>
                          <a:pt x="83" y="45"/>
                          <a:pt x="101" y="59"/>
                          <a:pt x="124" y="65"/>
                        </a:cubicBezTo>
                        <a:cubicBezTo>
                          <a:pt x="131" y="67"/>
                          <a:pt x="138" y="68"/>
                          <a:pt x="145" y="68"/>
                        </a:cubicBezTo>
                        <a:cubicBezTo>
                          <a:pt x="145" y="95"/>
                          <a:pt x="145" y="95"/>
                          <a:pt x="145" y="95"/>
                        </a:cubicBezTo>
                        <a:cubicBezTo>
                          <a:pt x="145" y="113"/>
                          <a:pt x="134" y="128"/>
                          <a:pt x="118" y="135"/>
                        </a:cubicBezTo>
                        <a:cubicBezTo>
                          <a:pt x="117" y="135"/>
                          <a:pt x="116" y="137"/>
                          <a:pt x="116" y="138"/>
                        </a:cubicBezTo>
                        <a:cubicBezTo>
                          <a:pt x="116" y="155"/>
                          <a:pt x="116" y="155"/>
                          <a:pt x="116" y="155"/>
                        </a:cubicBezTo>
                        <a:cubicBezTo>
                          <a:pt x="116" y="160"/>
                          <a:pt x="117" y="164"/>
                          <a:pt x="120" y="168"/>
                        </a:cubicBezTo>
                        <a:cubicBezTo>
                          <a:pt x="105" y="190"/>
                          <a:pt x="105" y="190"/>
                          <a:pt x="105" y="190"/>
                        </a:cubicBezTo>
                        <a:cubicBezTo>
                          <a:pt x="105" y="191"/>
                          <a:pt x="105" y="192"/>
                          <a:pt x="105" y="193"/>
                        </a:cubicBezTo>
                        <a:cubicBezTo>
                          <a:pt x="102" y="200"/>
                          <a:pt x="102" y="200"/>
                          <a:pt x="102" y="200"/>
                        </a:cubicBezTo>
                        <a:cubicBezTo>
                          <a:pt x="98" y="193"/>
                          <a:pt x="98" y="193"/>
                          <a:pt x="98" y="193"/>
                        </a:cubicBezTo>
                        <a:cubicBezTo>
                          <a:pt x="99" y="192"/>
                          <a:pt x="99" y="191"/>
                          <a:pt x="98" y="190"/>
                        </a:cubicBezTo>
                        <a:cubicBezTo>
                          <a:pt x="84" y="168"/>
                          <a:pt x="84" y="168"/>
                          <a:pt x="84" y="168"/>
                        </a:cubicBezTo>
                        <a:cubicBezTo>
                          <a:pt x="86" y="164"/>
                          <a:pt x="87" y="160"/>
                          <a:pt x="87" y="155"/>
                        </a:cubicBezTo>
                        <a:close/>
                        <a:moveTo>
                          <a:pt x="95" y="6"/>
                        </a:moveTo>
                        <a:cubicBezTo>
                          <a:pt x="109" y="6"/>
                          <a:pt x="109" y="6"/>
                          <a:pt x="109" y="6"/>
                        </a:cubicBezTo>
                        <a:cubicBezTo>
                          <a:pt x="134" y="6"/>
                          <a:pt x="154" y="26"/>
                          <a:pt x="154" y="51"/>
                        </a:cubicBezTo>
                        <a:cubicBezTo>
                          <a:pt x="154" y="68"/>
                          <a:pt x="154" y="68"/>
                          <a:pt x="154" y="68"/>
                        </a:cubicBezTo>
                        <a:cubicBezTo>
                          <a:pt x="153" y="68"/>
                          <a:pt x="152" y="68"/>
                          <a:pt x="151" y="69"/>
                        </a:cubicBezTo>
                        <a:cubicBezTo>
                          <a:pt x="151" y="67"/>
                          <a:pt x="151" y="67"/>
                          <a:pt x="151" y="67"/>
                        </a:cubicBezTo>
                        <a:cubicBezTo>
                          <a:pt x="151" y="67"/>
                          <a:pt x="151" y="66"/>
                          <a:pt x="151" y="66"/>
                        </a:cubicBezTo>
                        <a:cubicBezTo>
                          <a:pt x="151" y="66"/>
                          <a:pt x="151" y="66"/>
                          <a:pt x="151" y="66"/>
                        </a:cubicBezTo>
                        <a:cubicBezTo>
                          <a:pt x="151" y="66"/>
                          <a:pt x="151" y="65"/>
                          <a:pt x="151" y="65"/>
                        </a:cubicBezTo>
                        <a:cubicBezTo>
                          <a:pt x="151" y="63"/>
                          <a:pt x="150" y="62"/>
                          <a:pt x="148" y="62"/>
                        </a:cubicBezTo>
                        <a:cubicBezTo>
                          <a:pt x="141" y="62"/>
                          <a:pt x="133" y="61"/>
                          <a:pt x="126" y="59"/>
                        </a:cubicBezTo>
                        <a:cubicBezTo>
                          <a:pt x="101" y="53"/>
                          <a:pt x="83" y="37"/>
                          <a:pt x="83" y="23"/>
                        </a:cubicBezTo>
                        <a:cubicBezTo>
                          <a:pt x="83" y="22"/>
                          <a:pt x="83" y="21"/>
                          <a:pt x="84" y="20"/>
                        </a:cubicBezTo>
                        <a:cubicBezTo>
                          <a:pt x="84" y="18"/>
                          <a:pt x="85" y="16"/>
                          <a:pt x="87" y="14"/>
                        </a:cubicBezTo>
                        <a:cubicBezTo>
                          <a:pt x="88" y="13"/>
                          <a:pt x="88" y="11"/>
                          <a:pt x="87" y="10"/>
                        </a:cubicBezTo>
                        <a:cubicBezTo>
                          <a:pt x="85" y="9"/>
                          <a:pt x="83" y="9"/>
                          <a:pt x="82" y="11"/>
                        </a:cubicBezTo>
                        <a:cubicBezTo>
                          <a:pt x="80" y="13"/>
                          <a:pt x="79" y="16"/>
                          <a:pt x="78" y="19"/>
                        </a:cubicBezTo>
                        <a:cubicBezTo>
                          <a:pt x="78" y="20"/>
                          <a:pt x="77" y="21"/>
                          <a:pt x="77" y="23"/>
                        </a:cubicBezTo>
                        <a:cubicBezTo>
                          <a:pt x="77" y="23"/>
                          <a:pt x="77" y="24"/>
                          <a:pt x="77" y="24"/>
                        </a:cubicBezTo>
                        <a:cubicBezTo>
                          <a:pt x="62" y="33"/>
                          <a:pt x="52" y="49"/>
                          <a:pt x="52" y="67"/>
                        </a:cubicBezTo>
                        <a:cubicBezTo>
                          <a:pt x="52" y="69"/>
                          <a:pt x="52" y="69"/>
                          <a:pt x="52" y="69"/>
                        </a:cubicBezTo>
                        <a:cubicBezTo>
                          <a:pt x="51" y="68"/>
                          <a:pt x="50" y="68"/>
                          <a:pt x="50" y="68"/>
                        </a:cubicBezTo>
                        <a:cubicBezTo>
                          <a:pt x="50" y="51"/>
                          <a:pt x="50" y="51"/>
                          <a:pt x="50" y="51"/>
                        </a:cubicBezTo>
                        <a:cubicBezTo>
                          <a:pt x="50" y="26"/>
                          <a:pt x="70" y="6"/>
                          <a:pt x="95" y="6"/>
                        </a:cubicBezTo>
                        <a:close/>
                        <a:moveTo>
                          <a:pt x="152" y="95"/>
                        </a:moveTo>
                        <a:cubicBezTo>
                          <a:pt x="152" y="75"/>
                          <a:pt x="152" y="75"/>
                          <a:pt x="152" y="75"/>
                        </a:cubicBezTo>
                        <a:cubicBezTo>
                          <a:pt x="153" y="74"/>
                          <a:pt x="155" y="74"/>
                          <a:pt x="156" y="74"/>
                        </a:cubicBezTo>
                        <a:cubicBezTo>
                          <a:pt x="159" y="76"/>
                          <a:pt x="162" y="80"/>
                          <a:pt x="162" y="83"/>
                        </a:cubicBezTo>
                        <a:cubicBezTo>
                          <a:pt x="162" y="89"/>
                          <a:pt x="157" y="94"/>
                          <a:pt x="152" y="95"/>
                        </a:cubicBezTo>
                        <a:close/>
                        <a:moveTo>
                          <a:pt x="173" y="167"/>
                        </a:moveTo>
                        <a:cubicBezTo>
                          <a:pt x="167" y="166"/>
                          <a:pt x="159" y="163"/>
                          <a:pt x="155" y="160"/>
                        </a:cubicBezTo>
                        <a:cubicBezTo>
                          <a:pt x="148" y="155"/>
                          <a:pt x="143" y="141"/>
                          <a:pt x="143" y="132"/>
                        </a:cubicBezTo>
                        <a:cubicBezTo>
                          <a:pt x="143" y="122"/>
                          <a:pt x="143" y="122"/>
                          <a:pt x="143" y="122"/>
                        </a:cubicBezTo>
                        <a:cubicBezTo>
                          <a:pt x="147" y="116"/>
                          <a:pt x="150" y="109"/>
                          <a:pt x="151" y="101"/>
                        </a:cubicBezTo>
                        <a:cubicBezTo>
                          <a:pt x="156" y="101"/>
                          <a:pt x="161" y="98"/>
                          <a:pt x="164" y="94"/>
                        </a:cubicBezTo>
                        <a:cubicBezTo>
                          <a:pt x="169" y="96"/>
                          <a:pt x="173" y="101"/>
                          <a:pt x="173" y="107"/>
                        </a:cubicBezTo>
                        <a:lnTo>
                          <a:pt x="173" y="167"/>
                        </a:lnTo>
                        <a:close/>
                        <a:moveTo>
                          <a:pt x="47" y="74"/>
                        </a:moveTo>
                        <a:cubicBezTo>
                          <a:pt x="48" y="74"/>
                          <a:pt x="48" y="74"/>
                          <a:pt x="49" y="74"/>
                        </a:cubicBezTo>
                        <a:cubicBezTo>
                          <a:pt x="50" y="74"/>
                          <a:pt x="51" y="74"/>
                          <a:pt x="52" y="75"/>
                        </a:cubicBezTo>
                        <a:cubicBezTo>
                          <a:pt x="52" y="95"/>
                          <a:pt x="52" y="95"/>
                          <a:pt x="52" y="95"/>
                        </a:cubicBezTo>
                        <a:cubicBezTo>
                          <a:pt x="46" y="94"/>
                          <a:pt x="42" y="89"/>
                          <a:pt x="42" y="83"/>
                        </a:cubicBezTo>
                        <a:cubicBezTo>
                          <a:pt x="42" y="80"/>
                          <a:pt x="44" y="76"/>
                          <a:pt x="47" y="74"/>
                        </a:cubicBezTo>
                        <a:close/>
                        <a:moveTo>
                          <a:pt x="126" y="172"/>
                        </a:moveTo>
                        <a:cubicBezTo>
                          <a:pt x="129" y="204"/>
                          <a:pt x="129" y="204"/>
                          <a:pt x="129" y="204"/>
                        </a:cubicBezTo>
                        <a:cubicBezTo>
                          <a:pt x="112" y="191"/>
                          <a:pt x="112" y="191"/>
                          <a:pt x="112" y="191"/>
                        </a:cubicBezTo>
                        <a:cubicBezTo>
                          <a:pt x="126" y="170"/>
                          <a:pt x="126" y="170"/>
                          <a:pt x="126" y="170"/>
                        </a:cubicBezTo>
                        <a:lnTo>
                          <a:pt x="126" y="172"/>
                        </a:lnTo>
                        <a:close/>
                        <a:moveTo>
                          <a:pt x="92" y="191"/>
                        </a:moveTo>
                        <a:cubicBezTo>
                          <a:pt x="75" y="204"/>
                          <a:pt x="75" y="204"/>
                          <a:pt x="75" y="204"/>
                        </a:cubicBezTo>
                        <a:cubicBezTo>
                          <a:pt x="77" y="172"/>
                          <a:pt x="77" y="172"/>
                          <a:pt x="77" y="172"/>
                        </a:cubicBezTo>
                        <a:cubicBezTo>
                          <a:pt x="78" y="170"/>
                          <a:pt x="78" y="170"/>
                          <a:pt x="78" y="170"/>
                        </a:cubicBezTo>
                        <a:lnTo>
                          <a:pt x="92"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2" name="Oval 125"/>
                  <p:cNvSpPr>
                    <a:spLocks noChangeArrowheads="1"/>
                  </p:cNvSpPr>
                  <p:nvPr/>
                </p:nvSpPr>
                <p:spPr bwMode="auto">
                  <a:xfrm>
                    <a:off x="201613"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3" name="Oval 126"/>
                  <p:cNvSpPr>
                    <a:spLocks noChangeArrowheads="1"/>
                  </p:cNvSpPr>
                  <p:nvPr/>
                </p:nvSpPr>
                <p:spPr bwMode="auto">
                  <a:xfrm>
                    <a:off x="293688"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4" name="Freeform 127"/>
                  <p:cNvSpPr>
                    <a:spLocks/>
                  </p:cNvSpPr>
                  <p:nvPr/>
                </p:nvSpPr>
                <p:spPr bwMode="auto">
                  <a:xfrm>
                    <a:off x="214313" y="2168526"/>
                    <a:ext cx="96838" cy="33338"/>
                  </a:xfrm>
                  <a:custGeom>
                    <a:avLst/>
                    <a:gdLst>
                      <a:gd name="T0" fmla="*/ 1 w 37"/>
                      <a:gd name="T1" fmla="*/ 1 h 13"/>
                      <a:gd name="T2" fmla="*/ 1 w 37"/>
                      <a:gd name="T3" fmla="*/ 5 h 13"/>
                      <a:gd name="T4" fmla="*/ 19 w 37"/>
                      <a:gd name="T5" fmla="*/ 13 h 13"/>
                      <a:gd name="T6" fmla="*/ 36 w 37"/>
                      <a:gd name="T7" fmla="*/ 5 h 13"/>
                      <a:gd name="T8" fmla="*/ 36 w 37"/>
                      <a:gd name="T9" fmla="*/ 1 h 13"/>
                      <a:gd name="T10" fmla="*/ 32 w 37"/>
                      <a:gd name="T11" fmla="*/ 1 h 13"/>
                      <a:gd name="T12" fmla="*/ 19 w 37"/>
                      <a:gd name="T13" fmla="*/ 7 h 13"/>
                      <a:gd name="T14" fmla="*/ 5 w 37"/>
                      <a:gd name="T15" fmla="*/ 1 h 13"/>
                      <a:gd name="T16" fmla="*/ 1 w 37"/>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1" y="1"/>
                        </a:moveTo>
                        <a:cubicBezTo>
                          <a:pt x="0" y="2"/>
                          <a:pt x="0" y="4"/>
                          <a:pt x="1" y="5"/>
                        </a:cubicBezTo>
                        <a:cubicBezTo>
                          <a:pt x="6" y="10"/>
                          <a:pt x="12" y="13"/>
                          <a:pt x="19" y="13"/>
                        </a:cubicBezTo>
                        <a:cubicBezTo>
                          <a:pt x="25" y="13"/>
                          <a:pt x="32" y="10"/>
                          <a:pt x="36" y="5"/>
                        </a:cubicBezTo>
                        <a:cubicBezTo>
                          <a:pt x="37" y="4"/>
                          <a:pt x="37" y="2"/>
                          <a:pt x="36" y="1"/>
                        </a:cubicBezTo>
                        <a:cubicBezTo>
                          <a:pt x="35" y="0"/>
                          <a:pt x="33" y="0"/>
                          <a:pt x="32" y="1"/>
                        </a:cubicBezTo>
                        <a:cubicBezTo>
                          <a:pt x="28" y="5"/>
                          <a:pt x="24"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sp>
            <p:nvSpPr>
              <p:cNvPr id="56" name="テキスト ボックス 55"/>
              <p:cNvSpPr txBox="1"/>
              <p:nvPr/>
            </p:nvSpPr>
            <p:spPr>
              <a:xfrm>
                <a:off x="7052778" y="3093429"/>
                <a:ext cx="1980000" cy="324000"/>
              </a:xfrm>
              <a:prstGeom prst="rect">
                <a:avLst/>
              </a:prstGeom>
              <a:noFill/>
            </p:spPr>
            <p:txBody>
              <a:bodyPr wrap="none" lIns="0" tIns="0" rIns="0" bIns="0" rtlCol="0" anchor="ctr" anchorCtr="0">
                <a:noAutofit/>
              </a:bodyPr>
              <a:lstStyle/>
              <a:p>
                <a:pPr algn="ctr"/>
                <a:r>
                  <a:rPr lang="ja-JP" altLang="en-US" sz="2200" b="1" dirty="0">
                    <a:solidFill>
                      <a:srgbClr val="7030A0"/>
                    </a:solidFill>
                    <a:latin typeface="東芝 Pゴシック" panose="020B0500000000000000" pitchFamily="50" charset="-128"/>
                    <a:ea typeface="東芝 Pゴシック" panose="020B0500000000000000" pitchFamily="50" charset="-128"/>
                  </a:rPr>
                  <a:t>コントリビューター</a:t>
                </a:r>
              </a:p>
            </p:txBody>
          </p:sp>
        </p:grpSp>
      </p:grpSp>
    </p:spTree>
    <p:extLst>
      <p:ext uri="{BB962C8B-B14F-4D97-AF65-F5344CB8AC3E}">
        <p14:creationId xmlns:p14="http://schemas.microsoft.com/office/powerpoint/2010/main" val="15249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467400" y="1620532"/>
            <a:ext cx="11257200" cy="2880000"/>
          </a:xfrm>
          <a:prstGeom prst="rect">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3" name="正方形/長方形 12"/>
          <p:cNvSpPr/>
          <p:nvPr/>
        </p:nvSpPr>
        <p:spPr>
          <a:xfrm>
            <a:off x="467400" y="4668532"/>
            <a:ext cx="11257200" cy="1368000"/>
          </a:xfrm>
          <a:prstGeom prst="rect">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4" name="正方形/長方形 13"/>
          <p:cNvSpPr/>
          <p:nvPr/>
        </p:nvSpPr>
        <p:spPr>
          <a:xfrm>
            <a:off x="467400" y="1620532"/>
            <a:ext cx="2880000" cy="28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3200" b="1" dirty="0">
                <a:solidFill>
                  <a:srgbClr val="FFFFFF"/>
                </a:solidFill>
                <a:latin typeface="東芝 Pゴシック" panose="020B0500000000000000" pitchFamily="50" charset="-128"/>
                <a:ea typeface="東芝 Pゴシック" panose="020B0500000000000000" pitchFamily="50" charset="-128"/>
              </a:rPr>
              <a:t>開発視点</a:t>
            </a: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1</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共通の課題</a:t>
            </a:r>
            <a:r>
              <a:rPr lang="ja-JP" altLang="en-US" sz="2800" dirty="0">
                <a:latin typeface="東芝 Pゴシック" panose="020B0500000000000000" pitchFamily="50" charset="-128"/>
                <a:ea typeface="東芝 Pゴシック" panose="020B0500000000000000" pitchFamily="50" charset="-128"/>
              </a:rPr>
              <a:t>（</a:t>
            </a:r>
            <a:r>
              <a:rPr lang="en" altLang="ja-JP" sz="2800" dirty="0">
                <a:latin typeface="東芝 Pゴシック" panose="020B0500000000000000" pitchFamily="50" charset="-128"/>
                <a:ea typeface="東芝 Pゴシック" panose="020B0500000000000000" pitchFamily="50" charset="-128"/>
              </a:rPr>
              <a:t>一般的な課題</a:t>
            </a:r>
            <a:r>
              <a:rPr lang="ja-JP" altLang="en-US" sz="2800" dirty="0">
                <a:latin typeface="東芝 Pゴシック" panose="020B0500000000000000" pitchFamily="50" charset="-128"/>
                <a:ea typeface="東芝 Pゴシック" panose="020B0500000000000000" pitchFamily="50" charset="-128"/>
              </a:rPr>
              <a:t>）とは何か？</a:t>
            </a:r>
            <a:endParaRPr lang="ja-JP" altLang="ja-JP" sz="2800" dirty="0">
              <a:latin typeface="東芝 Pゴシック" panose="020B0500000000000000" pitchFamily="50" charset="-128"/>
              <a:ea typeface="東芝 Pゴシック" panose="020B0500000000000000" pitchFamily="50" charset="-128"/>
            </a:endParaRPr>
          </a:p>
        </p:txBody>
      </p:sp>
      <p:sp>
        <p:nvSpPr>
          <p:cNvPr id="2" name="正方形/長方形 1"/>
          <p:cNvSpPr/>
          <p:nvPr/>
        </p:nvSpPr>
        <p:spPr>
          <a:xfrm>
            <a:off x="451126" y="1010585"/>
            <a:ext cx="5112000" cy="396000"/>
          </a:xfrm>
          <a:prstGeom prst="rect">
            <a:avLst/>
          </a:prstGeom>
        </p:spPr>
        <p:txBody>
          <a:bodyPr wrap="none" lIns="0" tIns="0" rIns="0" bIns="0" anchor="ctr" anchorCtr="0">
            <a:noAutofit/>
          </a:bodyPr>
          <a:lstStyle/>
          <a:p>
            <a:r>
              <a:rPr lang="ja-JP" altLang="en-US" sz="2800" b="1" dirty="0">
                <a:solidFill>
                  <a:schemeClr val="accent3">
                    <a:lumMod val="75000"/>
                  </a:schemeClr>
                </a:solidFill>
                <a:latin typeface="東芝 Pゴシック" panose="020B0500000000000000" pitchFamily="50" charset="-128"/>
                <a:ea typeface="東芝 Pゴシック" panose="020B0500000000000000" pitchFamily="50" charset="-128"/>
              </a:rPr>
              <a:t>共通課題の候補になりそうなもの</a:t>
            </a:r>
            <a:endParaRPr lang="en-US" altLang="ja-JP" sz="28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4" name="正方形/長方形 3"/>
          <p:cNvSpPr/>
          <p:nvPr/>
        </p:nvSpPr>
        <p:spPr>
          <a:xfrm>
            <a:off x="3612968" y="1800532"/>
            <a:ext cx="6096000" cy="2520000"/>
          </a:xfrm>
          <a:prstGeom prst="rect">
            <a:avLst/>
          </a:prstGeom>
        </p:spPr>
        <p:txBody>
          <a:bodyPr wrap="none" lIns="0" tIns="0" rIns="0" bIns="0" anchor="ctr" anchorCtr="0">
            <a:noAutofit/>
          </a:bodyPr>
          <a:lstStyle/>
          <a:p>
            <a:pPr marL="0" lvl="1" indent="-216000">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共通サービス</a:t>
            </a:r>
            <a:endParaRPr lang="en-US" altLang="ja-JP" sz="2400" dirty="0">
              <a:latin typeface="東芝 Pゴシック" panose="020B0500000000000000" pitchFamily="50" charset="-128"/>
              <a:ea typeface="東芝 Pゴシック" panose="020B0500000000000000" pitchFamily="50" charset="-128"/>
            </a:endParaRPr>
          </a:p>
          <a:p>
            <a:pPr marL="0" lvl="1" indent="-216000">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○○プラットフォーム</a:t>
            </a:r>
            <a:endParaRPr lang="en-US" altLang="ja-JP" sz="2400" dirty="0">
              <a:latin typeface="東芝 Pゴシック" panose="020B0500000000000000" pitchFamily="50" charset="-128"/>
              <a:ea typeface="東芝 Pゴシック" panose="020B0500000000000000" pitchFamily="50" charset="-128"/>
            </a:endParaRPr>
          </a:p>
          <a:p>
            <a:pPr marL="0" lvl="1" indent="-216000">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○○フレームワーク</a:t>
            </a:r>
            <a:endParaRPr lang="en-US" altLang="ja-JP" sz="2400" dirty="0">
              <a:latin typeface="東芝 Pゴシック" panose="020B0500000000000000" pitchFamily="50" charset="-128"/>
              <a:ea typeface="東芝 Pゴシック" panose="020B0500000000000000" pitchFamily="50" charset="-128"/>
            </a:endParaRPr>
          </a:p>
          <a:p>
            <a:pPr marL="0" lvl="1" indent="-216000">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ミドルウェア</a:t>
            </a:r>
            <a:endParaRPr lang="en-US" altLang="ja-JP" sz="2400" dirty="0">
              <a:latin typeface="東芝 Pゴシック" panose="020B0500000000000000" pitchFamily="50" charset="-128"/>
              <a:ea typeface="東芝 Pゴシック" panose="020B0500000000000000" pitchFamily="50" charset="-128"/>
            </a:endParaRPr>
          </a:p>
          <a:p>
            <a:pPr marL="0" lvl="1" indent="-216000">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ライブラリ</a:t>
            </a:r>
            <a:endParaRPr lang="en-US" altLang="ja-JP" sz="2400" dirty="0">
              <a:latin typeface="東芝 Pゴシック" panose="020B0500000000000000" pitchFamily="50" charset="-128"/>
              <a:ea typeface="東芝 Pゴシック" panose="020B0500000000000000" pitchFamily="50" charset="-128"/>
            </a:endParaRPr>
          </a:p>
          <a:p>
            <a:pPr marL="0" lvl="1" indent="-216000">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ツール</a:t>
            </a:r>
            <a:endParaRPr lang="en-US" altLang="ja-JP" sz="2400" dirty="0">
              <a:latin typeface="東芝 Pゴシック" panose="020B0500000000000000" pitchFamily="50" charset="-128"/>
              <a:ea typeface="東芝 Pゴシック" panose="020B0500000000000000" pitchFamily="50" charset="-128"/>
            </a:endParaRPr>
          </a:p>
          <a:p>
            <a:pPr marL="0" lvl="1" indent="-216000">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開発環境</a:t>
            </a:r>
            <a:endParaRPr lang="en-US" altLang="ja-JP" sz="2400" dirty="0">
              <a:latin typeface="東芝 Pゴシック" panose="020B0500000000000000" pitchFamily="50" charset="-128"/>
              <a:ea typeface="東芝 Pゴシック" panose="020B0500000000000000" pitchFamily="50" charset="-128"/>
            </a:endParaRPr>
          </a:p>
        </p:txBody>
      </p:sp>
      <p:sp>
        <p:nvSpPr>
          <p:cNvPr id="5" name="正方形/長方形 4"/>
          <p:cNvSpPr/>
          <p:nvPr/>
        </p:nvSpPr>
        <p:spPr>
          <a:xfrm>
            <a:off x="3612968" y="4830532"/>
            <a:ext cx="6840000" cy="1044000"/>
          </a:xfrm>
          <a:prstGeom prst="rect">
            <a:avLst/>
          </a:prstGeom>
        </p:spPr>
        <p:txBody>
          <a:bodyPr wrap="none" lIns="0" tIns="0" rIns="0" bIns="0" anchor="ctr" anchorCtr="0">
            <a:noAutofit/>
          </a:bodyPr>
          <a:lstStyle/>
          <a:p>
            <a:pPr marL="0" lvl="1" indent="-216000">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トップダウンで行われている組織横断活動・プロジェクト</a:t>
            </a:r>
            <a:endParaRPr lang="en-US" altLang="ja-JP" sz="2400" dirty="0">
              <a:latin typeface="東芝 Pゴシック" panose="020B0500000000000000" pitchFamily="50" charset="-128"/>
              <a:ea typeface="東芝 Pゴシック" panose="020B0500000000000000" pitchFamily="50" charset="-128"/>
            </a:endParaRPr>
          </a:p>
          <a:p>
            <a:pPr marL="0" lvl="1" indent="-216000">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ボトムアップ活動</a:t>
            </a:r>
            <a:endParaRPr lang="en-US" altLang="ja-JP" sz="2400" dirty="0">
              <a:latin typeface="東芝 Pゴシック" panose="020B0500000000000000" pitchFamily="50" charset="-128"/>
              <a:ea typeface="東芝 Pゴシック" panose="020B0500000000000000" pitchFamily="50" charset="-128"/>
            </a:endParaRPr>
          </a:p>
          <a:p>
            <a:pPr marL="0" lvl="1" indent="-216000">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（公認・非公認によらず）</a:t>
            </a:r>
            <a:r>
              <a:rPr lang="en-US" altLang="ja-JP" sz="2400" dirty="0">
                <a:latin typeface="東芝 Pゴシック" panose="020B0500000000000000" pitchFamily="50" charset="-128"/>
                <a:ea typeface="東芝 Pゴシック" panose="020B0500000000000000" pitchFamily="50" charset="-128"/>
              </a:rPr>
              <a:t> </a:t>
            </a:r>
            <a:r>
              <a:rPr lang="ja-JP" altLang="en-US" sz="2400" dirty="0">
                <a:latin typeface="東芝 Pゴシック" panose="020B0500000000000000" pitchFamily="50" charset="-128"/>
                <a:ea typeface="東芝 Pゴシック" panose="020B0500000000000000" pitchFamily="50" charset="-128"/>
              </a:rPr>
              <a:t>社内○○コミュニティ</a:t>
            </a:r>
            <a:endParaRPr lang="en-US" altLang="ja-JP" sz="2400" dirty="0">
              <a:latin typeface="東芝 Pゴシック" panose="020B0500000000000000" pitchFamily="50" charset="-128"/>
              <a:ea typeface="東芝 Pゴシック" panose="020B0500000000000000" pitchFamily="50" charset="-128"/>
            </a:endParaRPr>
          </a:p>
        </p:txBody>
      </p:sp>
      <p:sp>
        <p:nvSpPr>
          <p:cNvPr id="18" name="正方形/長方形 17"/>
          <p:cNvSpPr/>
          <p:nvPr/>
        </p:nvSpPr>
        <p:spPr>
          <a:xfrm>
            <a:off x="467400" y="4668532"/>
            <a:ext cx="2880000" cy="13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3200" b="1" dirty="0">
                <a:solidFill>
                  <a:srgbClr val="FFFFFF"/>
                </a:solidFill>
                <a:latin typeface="東芝 Pゴシック" panose="020B0500000000000000" pitchFamily="50" charset="-128"/>
                <a:ea typeface="東芝 Pゴシック" panose="020B0500000000000000" pitchFamily="50" charset="-128"/>
              </a:rPr>
              <a:t>コミュニティ</a:t>
            </a:r>
            <a:endParaRPr lang="en-US" altLang="ja-JP" sz="3200" b="1" dirty="0">
              <a:solidFill>
                <a:srgbClr val="FFFFFF"/>
              </a:solidFill>
              <a:latin typeface="東芝 Pゴシック" panose="020B0500000000000000" pitchFamily="50" charset="-128"/>
              <a:ea typeface="東芝 Pゴシック" panose="020B0500000000000000" pitchFamily="50" charset="-128"/>
            </a:endParaRPr>
          </a:p>
          <a:p>
            <a:pPr algn="ctr"/>
            <a:r>
              <a:rPr lang="ja-JP" altLang="en-US" sz="3200" b="1" dirty="0">
                <a:solidFill>
                  <a:srgbClr val="FFFFFF"/>
                </a:solidFill>
                <a:latin typeface="東芝 Pゴシック" panose="020B0500000000000000" pitchFamily="50" charset="-128"/>
                <a:ea typeface="東芝 Pゴシック" panose="020B0500000000000000" pitchFamily="50" charset="-128"/>
              </a:rPr>
              <a:t>視点</a:t>
            </a:r>
          </a:p>
        </p:txBody>
      </p:sp>
    </p:spTree>
    <p:extLst>
      <p:ext uri="{BB962C8B-B14F-4D97-AF65-F5344CB8AC3E}">
        <p14:creationId xmlns:p14="http://schemas.microsoft.com/office/powerpoint/2010/main" val="3988871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marL="0"/>
            <a:r>
              <a:rPr lang="en" altLang="ja-JP" sz="2800" dirty="0">
                <a:latin typeface="東芝 Pゴシック" panose="020B0500000000000000" pitchFamily="50" charset="-128"/>
                <a:ea typeface="東芝 Pゴシック" panose="020B0500000000000000" pitchFamily="50" charset="-128"/>
              </a:rPr>
              <a:t>2-1</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こんな経験</a:t>
            </a:r>
            <a:r>
              <a:rPr lang="ja-JP" altLang="en-US" sz="2800" dirty="0">
                <a:latin typeface="東芝 Pゴシック" panose="020B0500000000000000" pitchFamily="50" charset="-128"/>
                <a:ea typeface="東芝 Pゴシック" panose="020B0500000000000000" pitchFamily="50" charset="-128"/>
              </a:rPr>
              <a:t>は</a:t>
            </a:r>
            <a:r>
              <a:rPr lang="en" altLang="ja-JP" sz="2800" dirty="0">
                <a:latin typeface="東芝 Pゴシック" panose="020B0500000000000000" pitchFamily="50" charset="-128"/>
                <a:ea typeface="東芝 Pゴシック" panose="020B0500000000000000" pitchFamily="50" charset="-128"/>
              </a:rPr>
              <a:t>ありませんか</a:t>
            </a:r>
            <a:r>
              <a:rPr lang="ja-JP" altLang="ja-JP" sz="2800" dirty="0">
                <a:latin typeface="東芝 Pゴシック" panose="020B0500000000000000" pitchFamily="50" charset="-128"/>
                <a:ea typeface="東芝 Pゴシック" panose="020B0500000000000000" pitchFamily="50" charset="-128"/>
              </a:rPr>
              <a:t>？</a:t>
            </a:r>
            <a:r>
              <a:rPr lang="en-US" altLang="ja-JP" sz="2800" dirty="0">
                <a:latin typeface="東芝 Pゴシック" panose="020B0500000000000000" pitchFamily="50" charset="-128"/>
                <a:ea typeface="東芝 Pゴシック" panose="020B0500000000000000" pitchFamily="50" charset="-128"/>
              </a:rPr>
              <a:t> </a:t>
            </a:r>
            <a:r>
              <a:rPr lang="en-US" altLang="ja-JP" sz="2800" b="0" dirty="0">
                <a:latin typeface="東芝 Pゴシック" panose="020B0500000000000000" pitchFamily="50" charset="-128"/>
                <a:ea typeface="東芝 Pゴシック" panose="020B0500000000000000" pitchFamily="50" charset="-128"/>
              </a:rPr>
              <a:t>〔</a:t>
            </a:r>
            <a:r>
              <a:rPr lang="ja-JP" altLang="en-US" sz="2800" b="0" dirty="0">
                <a:latin typeface="東芝 Pゴシック" panose="020B0500000000000000" pitchFamily="50" charset="-128"/>
                <a:ea typeface="東芝 Pゴシック" panose="020B0500000000000000" pitchFamily="50" charset="-128"/>
              </a:rPr>
              <a:t>再掲</a:t>
            </a:r>
            <a:r>
              <a:rPr lang="en-US" altLang="ja-JP" sz="2800" b="0" dirty="0">
                <a:latin typeface="東芝 Pゴシック" panose="020B0500000000000000" pitchFamily="50" charset="-128"/>
                <a:ea typeface="東芝 Pゴシック" panose="020B0500000000000000" pitchFamily="50" charset="-128"/>
              </a:rPr>
              <a:t>〕</a:t>
            </a:r>
          </a:p>
        </p:txBody>
      </p:sp>
      <p:sp>
        <p:nvSpPr>
          <p:cNvPr id="5" name="Google Shape;108;p17"/>
          <p:cNvSpPr txBox="1">
            <a:spLocks/>
          </p:cNvSpPr>
          <p:nvPr/>
        </p:nvSpPr>
        <p:spPr>
          <a:xfrm>
            <a:off x="0" y="1205975"/>
            <a:ext cx="12191999" cy="1692000"/>
          </a:xfrm>
          <a:prstGeom prst="rect">
            <a:avLst/>
          </a:prstGeom>
        </p:spPr>
        <p:txBody>
          <a:bodyPr spcFirstLastPara="1" wrap="square" lIns="468000" tIns="0" rIns="46800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a:solidFill>
                  <a:srgbClr val="000000"/>
                </a:solidFill>
                <a:latin typeface="東芝 Pゴシック" panose="020B0500000000000000" pitchFamily="50" charset="-128"/>
                <a:ea typeface="東芝 Pゴシック" panose="020B0500000000000000" pitchFamily="50" charset="-128"/>
              </a:rPr>
              <a:t>● </a:t>
            </a:r>
            <a:r>
              <a:rPr lang="ja-JP" altLang="en-US" dirty="0">
                <a:latin typeface="東芝 Pゴシック" panose="020B0500000000000000" pitchFamily="50" charset="-128"/>
                <a:ea typeface="東芝 Pゴシック" panose="020B0500000000000000" pitchFamily="50" charset="-128"/>
              </a:rPr>
              <a:t>一緒にやってるプロジェクトで他チームを待っていたら遅れた ・・・</a:t>
            </a:r>
          </a:p>
          <a:p>
            <a:pPr marL="0" indent="0">
              <a:buFont typeface="Arial" panose="020B0604020202020204" pitchFamily="34" charset="0"/>
              <a:buNone/>
            </a:pPr>
            <a:r>
              <a:rPr lang="ja-JP" altLang="en-US" dirty="0">
                <a:solidFill>
                  <a:srgbClr val="000000"/>
                </a:solidFill>
                <a:latin typeface="東芝 Pゴシック" panose="020B0500000000000000" pitchFamily="50" charset="-128"/>
                <a:ea typeface="東芝 Pゴシック" panose="020B0500000000000000" pitchFamily="50" charset="-128"/>
              </a:rPr>
              <a:t>● バグを見つけて、通知したのに何時まで経っても直ってこない ・・・</a:t>
            </a:r>
          </a:p>
          <a:p>
            <a:pPr marL="0" indent="0">
              <a:buFont typeface="Arial" panose="020B0604020202020204" pitchFamily="34" charset="0"/>
              <a:buNone/>
            </a:pPr>
            <a:r>
              <a:rPr lang="ja-JP" altLang="en-US" dirty="0">
                <a:solidFill>
                  <a:srgbClr val="000000"/>
                </a:solidFill>
                <a:latin typeface="東芝 Pゴシック" panose="020B0500000000000000" pitchFamily="50" charset="-128"/>
                <a:ea typeface="東芝 Pゴシック" panose="020B0500000000000000" pitchFamily="50" charset="-128"/>
              </a:rPr>
              <a:t>● </a:t>
            </a:r>
            <a:r>
              <a:rPr lang="ja-JP" altLang="en-US" b="1" dirty="0">
                <a:solidFill>
                  <a:schemeClr val="accent1"/>
                </a:solidFill>
                <a:latin typeface="東芝 Pゴシック" panose="020B0500000000000000" pitchFamily="50" charset="-128"/>
                <a:ea typeface="東芝 Pゴシック" panose="020B0500000000000000" pitchFamily="50" charset="-128"/>
              </a:rPr>
              <a:t>似たような機能を作ってしまい、両方メンテナンスしないといけない </a:t>
            </a:r>
            <a:r>
              <a:rPr lang="ja-JP" altLang="en-US" dirty="0">
                <a:solidFill>
                  <a:srgbClr val="000000"/>
                </a:solidFill>
                <a:latin typeface="東芝 Pゴシック" panose="020B0500000000000000" pitchFamily="50" charset="-128"/>
                <a:ea typeface="東芝 Pゴシック" panose="020B0500000000000000" pitchFamily="50" charset="-128"/>
              </a:rPr>
              <a:t>・・・</a:t>
            </a:r>
          </a:p>
        </p:txBody>
      </p:sp>
      <p:grpSp>
        <p:nvGrpSpPr>
          <p:cNvPr id="2" name="グループ化 1"/>
          <p:cNvGrpSpPr/>
          <p:nvPr/>
        </p:nvGrpSpPr>
        <p:grpSpPr>
          <a:xfrm>
            <a:off x="2182347" y="3356680"/>
            <a:ext cx="7827307" cy="2422775"/>
            <a:chOff x="2443015" y="3247820"/>
            <a:chExt cx="7827307" cy="2422775"/>
          </a:xfrm>
        </p:grpSpPr>
        <p:grpSp>
          <p:nvGrpSpPr>
            <p:cNvPr id="10" name="グループ化 9"/>
            <p:cNvGrpSpPr/>
            <p:nvPr/>
          </p:nvGrpSpPr>
          <p:grpSpPr>
            <a:xfrm>
              <a:off x="2443015" y="3247820"/>
              <a:ext cx="2010047" cy="2422775"/>
              <a:chOff x="7600950" y="2947988"/>
              <a:chExt cx="595313" cy="717550"/>
            </a:xfrm>
            <a:solidFill>
              <a:schemeClr val="accent1"/>
            </a:solidFill>
          </p:grpSpPr>
          <p:sp>
            <p:nvSpPr>
              <p:cNvPr id="11" name="Freeform 20"/>
              <p:cNvSpPr>
                <a:spLocks noEditPoints="1"/>
              </p:cNvSpPr>
              <p:nvPr/>
            </p:nvSpPr>
            <p:spPr bwMode="auto">
              <a:xfrm>
                <a:off x="7600950" y="3017838"/>
                <a:ext cx="530225" cy="647700"/>
              </a:xfrm>
              <a:custGeom>
                <a:avLst/>
                <a:gdLst>
                  <a:gd name="T0" fmla="*/ 125 w 202"/>
                  <a:gd name="T1" fmla="*/ 163 h 247"/>
                  <a:gd name="T2" fmla="*/ 121 w 202"/>
                  <a:gd name="T3" fmla="*/ 155 h 247"/>
                  <a:gd name="T4" fmla="*/ 150 w 202"/>
                  <a:gd name="T5" fmla="*/ 101 h 247"/>
                  <a:gd name="T6" fmla="*/ 158 w 202"/>
                  <a:gd name="T7" fmla="*/ 69 h 247"/>
                  <a:gd name="T8" fmla="*/ 101 w 202"/>
                  <a:gd name="T9" fmla="*/ 0 h 247"/>
                  <a:gd name="T10" fmla="*/ 44 w 202"/>
                  <a:gd name="T11" fmla="*/ 69 h 247"/>
                  <a:gd name="T12" fmla="*/ 52 w 202"/>
                  <a:gd name="T13" fmla="*/ 101 h 247"/>
                  <a:gd name="T14" fmla="*/ 81 w 202"/>
                  <a:gd name="T15" fmla="*/ 155 h 247"/>
                  <a:gd name="T16" fmla="*/ 77 w 202"/>
                  <a:gd name="T17" fmla="*/ 163 h 247"/>
                  <a:gd name="T18" fmla="*/ 0 w 202"/>
                  <a:gd name="T19" fmla="*/ 243 h 247"/>
                  <a:gd name="T20" fmla="*/ 6 w 202"/>
                  <a:gd name="T21" fmla="*/ 243 h 247"/>
                  <a:gd name="T22" fmla="*/ 58 w 202"/>
                  <a:gd name="T23" fmla="*/ 185 h 247"/>
                  <a:gd name="T24" fmla="*/ 59 w 202"/>
                  <a:gd name="T25" fmla="*/ 223 h 247"/>
                  <a:gd name="T26" fmla="*/ 59 w 202"/>
                  <a:gd name="T27" fmla="*/ 243 h 247"/>
                  <a:gd name="T28" fmla="*/ 63 w 202"/>
                  <a:gd name="T29" fmla="*/ 246 h 247"/>
                  <a:gd name="T30" fmla="*/ 61 w 202"/>
                  <a:gd name="T31" fmla="*/ 232 h 247"/>
                  <a:gd name="T32" fmla="*/ 58 w 202"/>
                  <a:gd name="T33" fmla="*/ 212 h 247"/>
                  <a:gd name="T34" fmla="*/ 79 w 202"/>
                  <a:gd name="T35" fmla="*/ 243 h 247"/>
                  <a:gd name="T36" fmla="*/ 85 w 202"/>
                  <a:gd name="T37" fmla="*/ 243 h 247"/>
                  <a:gd name="T38" fmla="*/ 88 w 202"/>
                  <a:gd name="T39" fmla="*/ 199 h 247"/>
                  <a:gd name="T40" fmla="*/ 91 w 202"/>
                  <a:gd name="T41" fmla="*/ 243 h 247"/>
                  <a:gd name="T42" fmla="*/ 97 w 202"/>
                  <a:gd name="T43" fmla="*/ 244 h 247"/>
                  <a:gd name="T44" fmla="*/ 104 w 202"/>
                  <a:gd name="T45" fmla="*/ 211 h 247"/>
                  <a:gd name="T46" fmla="*/ 108 w 202"/>
                  <a:gd name="T47" fmla="*/ 246 h 247"/>
                  <a:gd name="T48" fmla="*/ 111 w 202"/>
                  <a:gd name="T49" fmla="*/ 243 h 247"/>
                  <a:gd name="T50" fmla="*/ 114 w 202"/>
                  <a:gd name="T51" fmla="*/ 199 h 247"/>
                  <a:gd name="T52" fmla="*/ 117 w 202"/>
                  <a:gd name="T53" fmla="*/ 243 h 247"/>
                  <a:gd name="T54" fmla="*/ 123 w 202"/>
                  <a:gd name="T55" fmla="*/ 243 h 247"/>
                  <a:gd name="T56" fmla="*/ 144 w 202"/>
                  <a:gd name="T57" fmla="*/ 212 h 247"/>
                  <a:gd name="T58" fmla="*/ 141 w 202"/>
                  <a:gd name="T59" fmla="*/ 232 h 247"/>
                  <a:gd name="T60" fmla="*/ 139 w 202"/>
                  <a:gd name="T61" fmla="*/ 246 h 247"/>
                  <a:gd name="T62" fmla="*/ 143 w 202"/>
                  <a:gd name="T63" fmla="*/ 243 h 247"/>
                  <a:gd name="T64" fmla="*/ 143 w 202"/>
                  <a:gd name="T65" fmla="*/ 223 h 247"/>
                  <a:gd name="T66" fmla="*/ 143 w 202"/>
                  <a:gd name="T67" fmla="*/ 185 h 247"/>
                  <a:gd name="T68" fmla="*/ 196 w 202"/>
                  <a:gd name="T69" fmla="*/ 243 h 247"/>
                  <a:gd name="T70" fmla="*/ 159 w 202"/>
                  <a:gd name="T71" fmla="*/ 183 h 247"/>
                  <a:gd name="T72" fmla="*/ 151 w 202"/>
                  <a:gd name="T73" fmla="*/ 95 h 247"/>
                  <a:gd name="T74" fmla="*/ 51 w 202"/>
                  <a:gd name="T75" fmla="*/ 95 h 247"/>
                  <a:gd name="T76" fmla="*/ 48 w 202"/>
                  <a:gd name="T77" fmla="*/ 74 h 247"/>
                  <a:gd name="T78" fmla="*/ 51 w 202"/>
                  <a:gd name="T79" fmla="*/ 67 h 247"/>
                  <a:gd name="T80" fmla="*/ 50 w 202"/>
                  <a:gd name="T81" fmla="*/ 67 h 247"/>
                  <a:gd name="T82" fmla="*/ 152 w 202"/>
                  <a:gd name="T83" fmla="*/ 56 h 247"/>
                  <a:gd name="T84" fmla="*/ 150 w 202"/>
                  <a:gd name="T85" fmla="*/ 69 h 247"/>
                  <a:gd name="T86" fmla="*/ 125 w 202"/>
                  <a:gd name="T87" fmla="*/ 20 h 247"/>
                  <a:gd name="T88" fmla="*/ 82 w 202"/>
                  <a:gd name="T89" fmla="*/ 17 h 247"/>
                  <a:gd name="T90" fmla="*/ 77 w 202"/>
                  <a:gd name="T91" fmla="*/ 20 h 247"/>
                  <a:gd name="T92" fmla="*/ 57 w 202"/>
                  <a:gd name="T93" fmla="*/ 95 h 247"/>
                  <a:gd name="T94" fmla="*/ 102 w 202"/>
                  <a:gd name="T95" fmla="*/ 29 h 247"/>
                  <a:gd name="T96" fmla="*/ 144 w 202"/>
                  <a:gd name="T97" fmla="*/ 95 h 247"/>
                  <a:gd name="T98" fmla="*/ 115 w 202"/>
                  <a:gd name="T99" fmla="*/ 155 h 247"/>
                  <a:gd name="T100" fmla="*/ 87 w 202"/>
                  <a:gd name="T101" fmla="*/ 158 h 247"/>
                  <a:gd name="T102" fmla="*/ 85 w 202"/>
                  <a:gd name="T103" fmla="*/ 135 h 247"/>
                  <a:gd name="T104" fmla="*/ 82 w 202"/>
                  <a:gd name="T105" fmla="*/ 167 h 247"/>
                  <a:gd name="T106" fmla="*/ 97 w 202"/>
                  <a:gd name="T107" fmla="*/ 185 h 247"/>
                  <a:gd name="T108" fmla="*/ 96 w 202"/>
                  <a:gd name="T109" fmla="*/ 205 h 247"/>
                  <a:gd name="T110" fmla="*/ 109 w 202"/>
                  <a:gd name="T111" fmla="*/ 196 h 247"/>
                  <a:gd name="T112" fmla="*/ 105 w 202"/>
                  <a:gd name="T113" fmla="*/ 185 h 247"/>
                  <a:gd name="T114" fmla="*/ 120 w 202"/>
                  <a:gd name="T115" fmla="*/ 16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247">
                    <a:moveTo>
                      <a:pt x="159" y="183"/>
                    </a:moveTo>
                    <a:cubicBezTo>
                      <a:pt x="140" y="178"/>
                      <a:pt x="140" y="178"/>
                      <a:pt x="140" y="178"/>
                    </a:cubicBezTo>
                    <a:cubicBezTo>
                      <a:pt x="125" y="163"/>
                      <a:pt x="125" y="163"/>
                      <a:pt x="125" y="163"/>
                    </a:cubicBezTo>
                    <a:cubicBezTo>
                      <a:pt x="125" y="163"/>
                      <a:pt x="125" y="163"/>
                      <a:pt x="125" y="163"/>
                    </a:cubicBezTo>
                    <a:cubicBezTo>
                      <a:pt x="122" y="156"/>
                      <a:pt x="122" y="156"/>
                      <a:pt x="122" y="156"/>
                    </a:cubicBezTo>
                    <a:cubicBezTo>
                      <a:pt x="122" y="156"/>
                      <a:pt x="122" y="155"/>
                      <a:pt x="121" y="155"/>
                    </a:cubicBezTo>
                    <a:cubicBezTo>
                      <a:pt x="121" y="155"/>
                      <a:pt x="121" y="155"/>
                      <a:pt x="121" y="155"/>
                    </a:cubicBezTo>
                    <a:cubicBezTo>
                      <a:pt x="121" y="140"/>
                      <a:pt x="121" y="140"/>
                      <a:pt x="121" y="140"/>
                    </a:cubicBezTo>
                    <a:cubicBezTo>
                      <a:pt x="137" y="133"/>
                      <a:pt x="148" y="118"/>
                      <a:pt x="150" y="101"/>
                    </a:cubicBezTo>
                    <a:cubicBezTo>
                      <a:pt x="159" y="100"/>
                      <a:pt x="167" y="93"/>
                      <a:pt x="167" y="83"/>
                    </a:cubicBezTo>
                    <a:cubicBezTo>
                      <a:pt x="167" y="77"/>
                      <a:pt x="163" y="71"/>
                      <a:pt x="158" y="69"/>
                    </a:cubicBezTo>
                    <a:cubicBezTo>
                      <a:pt x="158" y="69"/>
                      <a:pt x="158" y="69"/>
                      <a:pt x="158" y="69"/>
                    </a:cubicBezTo>
                    <a:cubicBezTo>
                      <a:pt x="158" y="68"/>
                      <a:pt x="158" y="68"/>
                      <a:pt x="158" y="67"/>
                    </a:cubicBezTo>
                    <a:cubicBezTo>
                      <a:pt x="158" y="56"/>
                      <a:pt x="158" y="56"/>
                      <a:pt x="158" y="56"/>
                    </a:cubicBezTo>
                    <a:cubicBezTo>
                      <a:pt x="158" y="25"/>
                      <a:pt x="132" y="0"/>
                      <a:pt x="101" y="0"/>
                    </a:cubicBezTo>
                    <a:cubicBezTo>
                      <a:pt x="70" y="0"/>
                      <a:pt x="44" y="25"/>
                      <a:pt x="44" y="56"/>
                    </a:cubicBezTo>
                    <a:cubicBezTo>
                      <a:pt x="44" y="67"/>
                      <a:pt x="44" y="67"/>
                      <a:pt x="44" y="67"/>
                    </a:cubicBezTo>
                    <a:cubicBezTo>
                      <a:pt x="44" y="68"/>
                      <a:pt x="44" y="68"/>
                      <a:pt x="44" y="69"/>
                    </a:cubicBezTo>
                    <a:cubicBezTo>
                      <a:pt x="44" y="69"/>
                      <a:pt x="44" y="69"/>
                      <a:pt x="44" y="69"/>
                    </a:cubicBezTo>
                    <a:cubicBezTo>
                      <a:pt x="39" y="71"/>
                      <a:pt x="35" y="77"/>
                      <a:pt x="35" y="83"/>
                    </a:cubicBezTo>
                    <a:cubicBezTo>
                      <a:pt x="35" y="93"/>
                      <a:pt x="43" y="100"/>
                      <a:pt x="52" y="101"/>
                    </a:cubicBezTo>
                    <a:cubicBezTo>
                      <a:pt x="54" y="118"/>
                      <a:pt x="65" y="133"/>
                      <a:pt x="81" y="140"/>
                    </a:cubicBezTo>
                    <a:cubicBezTo>
                      <a:pt x="81" y="155"/>
                      <a:pt x="81" y="155"/>
                      <a:pt x="81" y="155"/>
                    </a:cubicBezTo>
                    <a:cubicBezTo>
                      <a:pt x="81" y="155"/>
                      <a:pt x="81" y="155"/>
                      <a:pt x="81" y="155"/>
                    </a:cubicBezTo>
                    <a:cubicBezTo>
                      <a:pt x="80" y="155"/>
                      <a:pt x="80" y="156"/>
                      <a:pt x="80" y="156"/>
                    </a:cubicBezTo>
                    <a:cubicBezTo>
                      <a:pt x="77" y="163"/>
                      <a:pt x="77" y="163"/>
                      <a:pt x="77" y="163"/>
                    </a:cubicBezTo>
                    <a:cubicBezTo>
                      <a:pt x="77" y="163"/>
                      <a:pt x="77" y="163"/>
                      <a:pt x="77" y="163"/>
                    </a:cubicBezTo>
                    <a:cubicBezTo>
                      <a:pt x="62" y="178"/>
                      <a:pt x="62" y="178"/>
                      <a:pt x="62" y="178"/>
                    </a:cubicBezTo>
                    <a:cubicBezTo>
                      <a:pt x="43" y="183"/>
                      <a:pt x="43" y="183"/>
                      <a:pt x="43" y="183"/>
                    </a:cubicBezTo>
                    <a:cubicBezTo>
                      <a:pt x="19" y="189"/>
                      <a:pt x="0" y="216"/>
                      <a:pt x="0" y="243"/>
                    </a:cubicBezTo>
                    <a:cubicBezTo>
                      <a:pt x="0" y="245"/>
                      <a:pt x="1" y="246"/>
                      <a:pt x="3" y="246"/>
                    </a:cubicBezTo>
                    <a:cubicBezTo>
                      <a:pt x="4" y="246"/>
                      <a:pt x="6" y="245"/>
                      <a:pt x="6" y="243"/>
                    </a:cubicBezTo>
                    <a:cubicBezTo>
                      <a:pt x="6" y="243"/>
                      <a:pt x="6" y="243"/>
                      <a:pt x="6" y="243"/>
                    </a:cubicBezTo>
                    <a:cubicBezTo>
                      <a:pt x="6" y="219"/>
                      <a:pt x="23" y="194"/>
                      <a:pt x="45" y="189"/>
                    </a:cubicBezTo>
                    <a:cubicBezTo>
                      <a:pt x="58" y="185"/>
                      <a:pt x="58" y="185"/>
                      <a:pt x="58" y="185"/>
                    </a:cubicBezTo>
                    <a:cubicBezTo>
                      <a:pt x="58" y="185"/>
                      <a:pt x="58" y="185"/>
                      <a:pt x="58" y="185"/>
                    </a:cubicBezTo>
                    <a:cubicBezTo>
                      <a:pt x="51" y="212"/>
                      <a:pt x="51" y="212"/>
                      <a:pt x="51" y="212"/>
                    </a:cubicBezTo>
                    <a:cubicBezTo>
                      <a:pt x="51" y="213"/>
                      <a:pt x="51" y="214"/>
                      <a:pt x="52" y="215"/>
                    </a:cubicBezTo>
                    <a:cubicBezTo>
                      <a:pt x="59" y="223"/>
                      <a:pt x="59" y="223"/>
                      <a:pt x="59" y="223"/>
                    </a:cubicBezTo>
                    <a:cubicBezTo>
                      <a:pt x="55" y="230"/>
                      <a:pt x="55" y="230"/>
                      <a:pt x="55" y="230"/>
                    </a:cubicBezTo>
                    <a:cubicBezTo>
                      <a:pt x="55" y="231"/>
                      <a:pt x="55" y="232"/>
                      <a:pt x="55" y="233"/>
                    </a:cubicBezTo>
                    <a:cubicBezTo>
                      <a:pt x="59" y="243"/>
                      <a:pt x="59" y="243"/>
                      <a:pt x="59" y="243"/>
                    </a:cubicBezTo>
                    <a:cubicBezTo>
                      <a:pt x="59" y="245"/>
                      <a:pt x="59" y="245"/>
                      <a:pt x="59" y="245"/>
                    </a:cubicBezTo>
                    <a:cubicBezTo>
                      <a:pt x="60" y="246"/>
                      <a:pt x="61" y="246"/>
                      <a:pt x="62" y="246"/>
                    </a:cubicBezTo>
                    <a:cubicBezTo>
                      <a:pt x="62" y="246"/>
                      <a:pt x="63" y="246"/>
                      <a:pt x="63" y="246"/>
                    </a:cubicBezTo>
                    <a:cubicBezTo>
                      <a:pt x="64" y="246"/>
                      <a:pt x="65" y="245"/>
                      <a:pt x="65" y="243"/>
                    </a:cubicBezTo>
                    <a:cubicBezTo>
                      <a:pt x="65" y="243"/>
                      <a:pt x="65" y="243"/>
                      <a:pt x="65" y="242"/>
                    </a:cubicBezTo>
                    <a:cubicBezTo>
                      <a:pt x="61" y="232"/>
                      <a:pt x="61" y="232"/>
                      <a:pt x="61" y="232"/>
                    </a:cubicBezTo>
                    <a:cubicBezTo>
                      <a:pt x="66" y="224"/>
                      <a:pt x="66" y="224"/>
                      <a:pt x="66" y="224"/>
                    </a:cubicBezTo>
                    <a:cubicBezTo>
                      <a:pt x="66" y="223"/>
                      <a:pt x="66" y="221"/>
                      <a:pt x="65" y="220"/>
                    </a:cubicBezTo>
                    <a:cubicBezTo>
                      <a:pt x="58" y="212"/>
                      <a:pt x="58" y="212"/>
                      <a:pt x="58" y="212"/>
                    </a:cubicBezTo>
                    <a:cubicBezTo>
                      <a:pt x="65" y="183"/>
                      <a:pt x="65" y="183"/>
                      <a:pt x="65" y="183"/>
                    </a:cubicBezTo>
                    <a:cubicBezTo>
                      <a:pt x="76" y="172"/>
                      <a:pt x="76" y="172"/>
                      <a:pt x="76" y="172"/>
                    </a:cubicBezTo>
                    <a:cubicBezTo>
                      <a:pt x="79" y="243"/>
                      <a:pt x="79" y="243"/>
                      <a:pt x="79" y="243"/>
                    </a:cubicBezTo>
                    <a:cubicBezTo>
                      <a:pt x="79" y="244"/>
                      <a:pt x="79" y="244"/>
                      <a:pt x="79" y="244"/>
                    </a:cubicBezTo>
                    <a:cubicBezTo>
                      <a:pt x="79" y="245"/>
                      <a:pt x="81" y="247"/>
                      <a:pt x="82" y="246"/>
                    </a:cubicBezTo>
                    <a:cubicBezTo>
                      <a:pt x="84" y="246"/>
                      <a:pt x="85" y="245"/>
                      <a:pt x="85" y="243"/>
                    </a:cubicBezTo>
                    <a:cubicBezTo>
                      <a:pt x="85" y="243"/>
                      <a:pt x="85" y="243"/>
                      <a:pt x="85" y="243"/>
                    </a:cubicBezTo>
                    <a:cubicBezTo>
                      <a:pt x="83" y="202"/>
                      <a:pt x="83" y="202"/>
                      <a:pt x="83" y="202"/>
                    </a:cubicBezTo>
                    <a:cubicBezTo>
                      <a:pt x="88" y="199"/>
                      <a:pt x="88" y="199"/>
                      <a:pt x="88" y="199"/>
                    </a:cubicBezTo>
                    <a:cubicBezTo>
                      <a:pt x="91" y="209"/>
                      <a:pt x="91" y="209"/>
                      <a:pt x="91" y="209"/>
                    </a:cubicBezTo>
                    <a:cubicBezTo>
                      <a:pt x="91" y="210"/>
                      <a:pt x="91" y="210"/>
                      <a:pt x="92" y="211"/>
                    </a:cubicBezTo>
                    <a:cubicBezTo>
                      <a:pt x="91" y="243"/>
                      <a:pt x="91" y="243"/>
                      <a:pt x="91" y="243"/>
                    </a:cubicBezTo>
                    <a:cubicBezTo>
                      <a:pt x="91" y="243"/>
                      <a:pt x="91" y="243"/>
                      <a:pt x="91" y="243"/>
                    </a:cubicBezTo>
                    <a:cubicBezTo>
                      <a:pt x="91" y="245"/>
                      <a:pt x="92" y="246"/>
                      <a:pt x="93" y="246"/>
                    </a:cubicBezTo>
                    <a:cubicBezTo>
                      <a:pt x="95" y="247"/>
                      <a:pt x="97" y="245"/>
                      <a:pt x="97" y="244"/>
                    </a:cubicBezTo>
                    <a:cubicBezTo>
                      <a:pt x="97" y="243"/>
                      <a:pt x="97" y="243"/>
                      <a:pt x="97" y="243"/>
                    </a:cubicBezTo>
                    <a:cubicBezTo>
                      <a:pt x="98" y="211"/>
                      <a:pt x="98" y="211"/>
                      <a:pt x="98" y="211"/>
                    </a:cubicBezTo>
                    <a:cubicBezTo>
                      <a:pt x="104" y="211"/>
                      <a:pt x="104" y="211"/>
                      <a:pt x="104" y="211"/>
                    </a:cubicBezTo>
                    <a:cubicBezTo>
                      <a:pt x="105" y="243"/>
                      <a:pt x="105" y="243"/>
                      <a:pt x="105" y="243"/>
                    </a:cubicBezTo>
                    <a:cubicBezTo>
                      <a:pt x="105" y="244"/>
                      <a:pt x="105" y="244"/>
                      <a:pt x="105" y="244"/>
                    </a:cubicBezTo>
                    <a:cubicBezTo>
                      <a:pt x="105" y="245"/>
                      <a:pt x="107" y="246"/>
                      <a:pt x="108" y="246"/>
                    </a:cubicBezTo>
                    <a:cubicBezTo>
                      <a:pt x="108" y="246"/>
                      <a:pt x="108" y="246"/>
                      <a:pt x="108" y="246"/>
                    </a:cubicBezTo>
                    <a:cubicBezTo>
                      <a:pt x="110" y="246"/>
                      <a:pt x="111" y="245"/>
                      <a:pt x="111" y="243"/>
                    </a:cubicBezTo>
                    <a:cubicBezTo>
                      <a:pt x="111" y="243"/>
                      <a:pt x="111" y="243"/>
                      <a:pt x="111" y="243"/>
                    </a:cubicBezTo>
                    <a:cubicBezTo>
                      <a:pt x="110" y="211"/>
                      <a:pt x="110" y="211"/>
                      <a:pt x="110" y="211"/>
                    </a:cubicBezTo>
                    <a:cubicBezTo>
                      <a:pt x="111" y="210"/>
                      <a:pt x="111" y="210"/>
                      <a:pt x="111" y="209"/>
                    </a:cubicBezTo>
                    <a:cubicBezTo>
                      <a:pt x="114" y="199"/>
                      <a:pt x="114" y="199"/>
                      <a:pt x="114" y="199"/>
                    </a:cubicBezTo>
                    <a:cubicBezTo>
                      <a:pt x="119" y="202"/>
                      <a:pt x="119" y="202"/>
                      <a:pt x="119" y="202"/>
                    </a:cubicBezTo>
                    <a:cubicBezTo>
                      <a:pt x="117" y="243"/>
                      <a:pt x="117" y="243"/>
                      <a:pt x="117" y="243"/>
                    </a:cubicBezTo>
                    <a:cubicBezTo>
                      <a:pt x="117" y="243"/>
                      <a:pt x="117" y="243"/>
                      <a:pt x="117" y="243"/>
                    </a:cubicBezTo>
                    <a:cubicBezTo>
                      <a:pt x="117" y="245"/>
                      <a:pt x="118" y="246"/>
                      <a:pt x="120" y="246"/>
                    </a:cubicBezTo>
                    <a:cubicBezTo>
                      <a:pt x="121" y="247"/>
                      <a:pt x="123" y="245"/>
                      <a:pt x="123" y="244"/>
                    </a:cubicBezTo>
                    <a:cubicBezTo>
                      <a:pt x="123" y="243"/>
                      <a:pt x="123" y="243"/>
                      <a:pt x="123" y="243"/>
                    </a:cubicBezTo>
                    <a:cubicBezTo>
                      <a:pt x="126" y="172"/>
                      <a:pt x="126" y="172"/>
                      <a:pt x="126" y="172"/>
                    </a:cubicBezTo>
                    <a:cubicBezTo>
                      <a:pt x="137" y="183"/>
                      <a:pt x="137" y="183"/>
                      <a:pt x="137" y="183"/>
                    </a:cubicBezTo>
                    <a:cubicBezTo>
                      <a:pt x="144" y="212"/>
                      <a:pt x="144" y="212"/>
                      <a:pt x="144" y="212"/>
                    </a:cubicBezTo>
                    <a:cubicBezTo>
                      <a:pt x="137" y="220"/>
                      <a:pt x="137" y="220"/>
                      <a:pt x="137" y="220"/>
                    </a:cubicBezTo>
                    <a:cubicBezTo>
                      <a:pt x="136" y="221"/>
                      <a:pt x="136" y="223"/>
                      <a:pt x="136" y="224"/>
                    </a:cubicBezTo>
                    <a:cubicBezTo>
                      <a:pt x="141" y="232"/>
                      <a:pt x="141" y="232"/>
                      <a:pt x="141" y="232"/>
                    </a:cubicBezTo>
                    <a:cubicBezTo>
                      <a:pt x="137" y="242"/>
                      <a:pt x="137" y="242"/>
                      <a:pt x="137" y="242"/>
                    </a:cubicBezTo>
                    <a:cubicBezTo>
                      <a:pt x="137" y="243"/>
                      <a:pt x="137" y="243"/>
                      <a:pt x="137" y="243"/>
                    </a:cubicBezTo>
                    <a:cubicBezTo>
                      <a:pt x="137" y="245"/>
                      <a:pt x="138" y="246"/>
                      <a:pt x="139" y="246"/>
                    </a:cubicBezTo>
                    <a:cubicBezTo>
                      <a:pt x="139" y="246"/>
                      <a:pt x="139" y="246"/>
                      <a:pt x="140" y="246"/>
                    </a:cubicBezTo>
                    <a:cubicBezTo>
                      <a:pt x="141" y="246"/>
                      <a:pt x="142" y="246"/>
                      <a:pt x="143" y="245"/>
                    </a:cubicBezTo>
                    <a:cubicBezTo>
                      <a:pt x="143" y="243"/>
                      <a:pt x="143" y="243"/>
                      <a:pt x="143" y="243"/>
                    </a:cubicBezTo>
                    <a:cubicBezTo>
                      <a:pt x="147" y="233"/>
                      <a:pt x="147" y="233"/>
                      <a:pt x="147" y="233"/>
                    </a:cubicBezTo>
                    <a:cubicBezTo>
                      <a:pt x="147" y="232"/>
                      <a:pt x="147" y="231"/>
                      <a:pt x="147" y="230"/>
                    </a:cubicBezTo>
                    <a:cubicBezTo>
                      <a:pt x="143" y="223"/>
                      <a:pt x="143" y="223"/>
                      <a:pt x="143" y="223"/>
                    </a:cubicBezTo>
                    <a:cubicBezTo>
                      <a:pt x="150" y="215"/>
                      <a:pt x="150" y="215"/>
                      <a:pt x="150" y="215"/>
                    </a:cubicBezTo>
                    <a:cubicBezTo>
                      <a:pt x="151" y="214"/>
                      <a:pt x="151" y="213"/>
                      <a:pt x="151" y="212"/>
                    </a:cubicBezTo>
                    <a:cubicBezTo>
                      <a:pt x="143" y="185"/>
                      <a:pt x="143" y="185"/>
                      <a:pt x="143" y="185"/>
                    </a:cubicBezTo>
                    <a:cubicBezTo>
                      <a:pt x="157" y="189"/>
                      <a:pt x="157" y="189"/>
                      <a:pt x="157" y="189"/>
                    </a:cubicBezTo>
                    <a:cubicBezTo>
                      <a:pt x="179" y="194"/>
                      <a:pt x="196" y="219"/>
                      <a:pt x="196" y="243"/>
                    </a:cubicBezTo>
                    <a:cubicBezTo>
                      <a:pt x="196" y="243"/>
                      <a:pt x="196" y="243"/>
                      <a:pt x="196" y="243"/>
                    </a:cubicBezTo>
                    <a:cubicBezTo>
                      <a:pt x="196" y="245"/>
                      <a:pt x="198" y="246"/>
                      <a:pt x="199" y="246"/>
                    </a:cubicBezTo>
                    <a:cubicBezTo>
                      <a:pt x="201" y="246"/>
                      <a:pt x="202" y="245"/>
                      <a:pt x="202" y="243"/>
                    </a:cubicBezTo>
                    <a:cubicBezTo>
                      <a:pt x="202" y="216"/>
                      <a:pt x="183" y="189"/>
                      <a:pt x="159" y="183"/>
                    </a:cubicBezTo>
                    <a:close/>
                    <a:moveTo>
                      <a:pt x="156" y="74"/>
                    </a:moveTo>
                    <a:cubicBezTo>
                      <a:pt x="159" y="75"/>
                      <a:pt x="161" y="80"/>
                      <a:pt x="161" y="83"/>
                    </a:cubicBezTo>
                    <a:cubicBezTo>
                      <a:pt x="161" y="89"/>
                      <a:pt x="157" y="94"/>
                      <a:pt x="151" y="95"/>
                    </a:cubicBezTo>
                    <a:cubicBezTo>
                      <a:pt x="151" y="75"/>
                      <a:pt x="151" y="75"/>
                      <a:pt x="151" y="75"/>
                    </a:cubicBezTo>
                    <a:cubicBezTo>
                      <a:pt x="153" y="74"/>
                      <a:pt x="154" y="74"/>
                      <a:pt x="156" y="74"/>
                    </a:cubicBezTo>
                    <a:close/>
                    <a:moveTo>
                      <a:pt x="51" y="95"/>
                    </a:moveTo>
                    <a:cubicBezTo>
                      <a:pt x="45" y="94"/>
                      <a:pt x="41" y="89"/>
                      <a:pt x="41" y="83"/>
                    </a:cubicBezTo>
                    <a:cubicBezTo>
                      <a:pt x="41" y="80"/>
                      <a:pt x="44" y="75"/>
                      <a:pt x="46" y="74"/>
                    </a:cubicBezTo>
                    <a:cubicBezTo>
                      <a:pt x="47" y="74"/>
                      <a:pt x="48" y="74"/>
                      <a:pt x="48" y="74"/>
                    </a:cubicBezTo>
                    <a:cubicBezTo>
                      <a:pt x="49" y="74"/>
                      <a:pt x="50" y="74"/>
                      <a:pt x="51" y="75"/>
                    </a:cubicBezTo>
                    <a:lnTo>
                      <a:pt x="51" y="95"/>
                    </a:lnTo>
                    <a:close/>
                    <a:moveTo>
                      <a:pt x="51" y="67"/>
                    </a:moveTo>
                    <a:cubicBezTo>
                      <a:pt x="51" y="69"/>
                      <a:pt x="51" y="69"/>
                      <a:pt x="51" y="69"/>
                    </a:cubicBezTo>
                    <a:cubicBezTo>
                      <a:pt x="51" y="68"/>
                      <a:pt x="51" y="68"/>
                      <a:pt x="50" y="68"/>
                    </a:cubicBezTo>
                    <a:cubicBezTo>
                      <a:pt x="50" y="68"/>
                      <a:pt x="50" y="68"/>
                      <a:pt x="50" y="67"/>
                    </a:cubicBezTo>
                    <a:cubicBezTo>
                      <a:pt x="50" y="56"/>
                      <a:pt x="50" y="56"/>
                      <a:pt x="50" y="56"/>
                    </a:cubicBezTo>
                    <a:cubicBezTo>
                      <a:pt x="50" y="28"/>
                      <a:pt x="73" y="6"/>
                      <a:pt x="101" y="6"/>
                    </a:cubicBezTo>
                    <a:cubicBezTo>
                      <a:pt x="129" y="6"/>
                      <a:pt x="152" y="28"/>
                      <a:pt x="152" y="56"/>
                    </a:cubicBezTo>
                    <a:cubicBezTo>
                      <a:pt x="152" y="67"/>
                      <a:pt x="152" y="67"/>
                      <a:pt x="152" y="67"/>
                    </a:cubicBezTo>
                    <a:cubicBezTo>
                      <a:pt x="152" y="68"/>
                      <a:pt x="152" y="68"/>
                      <a:pt x="152" y="68"/>
                    </a:cubicBezTo>
                    <a:cubicBezTo>
                      <a:pt x="151" y="68"/>
                      <a:pt x="151" y="69"/>
                      <a:pt x="150" y="69"/>
                    </a:cubicBezTo>
                    <a:cubicBezTo>
                      <a:pt x="150" y="67"/>
                      <a:pt x="150" y="67"/>
                      <a:pt x="150" y="67"/>
                    </a:cubicBezTo>
                    <a:cubicBezTo>
                      <a:pt x="150" y="48"/>
                      <a:pt x="140" y="32"/>
                      <a:pt x="124" y="24"/>
                    </a:cubicBezTo>
                    <a:cubicBezTo>
                      <a:pt x="125" y="23"/>
                      <a:pt x="126" y="21"/>
                      <a:pt x="125" y="20"/>
                    </a:cubicBezTo>
                    <a:cubicBezTo>
                      <a:pt x="124" y="18"/>
                      <a:pt x="123" y="18"/>
                      <a:pt x="121" y="19"/>
                    </a:cubicBezTo>
                    <a:cubicBezTo>
                      <a:pt x="121" y="19"/>
                      <a:pt x="120" y="19"/>
                      <a:pt x="120" y="19"/>
                    </a:cubicBezTo>
                    <a:cubicBezTo>
                      <a:pt x="102" y="28"/>
                      <a:pt x="85" y="21"/>
                      <a:pt x="82" y="17"/>
                    </a:cubicBezTo>
                    <a:cubicBezTo>
                      <a:pt x="82" y="16"/>
                      <a:pt x="82" y="16"/>
                      <a:pt x="82" y="16"/>
                    </a:cubicBezTo>
                    <a:cubicBezTo>
                      <a:pt x="81" y="15"/>
                      <a:pt x="79" y="15"/>
                      <a:pt x="78" y="15"/>
                    </a:cubicBezTo>
                    <a:cubicBezTo>
                      <a:pt x="76" y="16"/>
                      <a:pt x="76" y="18"/>
                      <a:pt x="77" y="20"/>
                    </a:cubicBezTo>
                    <a:cubicBezTo>
                      <a:pt x="78" y="21"/>
                      <a:pt x="79" y="22"/>
                      <a:pt x="80" y="22"/>
                    </a:cubicBezTo>
                    <a:cubicBezTo>
                      <a:pt x="63" y="30"/>
                      <a:pt x="51" y="47"/>
                      <a:pt x="51" y="67"/>
                    </a:cubicBezTo>
                    <a:close/>
                    <a:moveTo>
                      <a:pt x="57" y="95"/>
                    </a:moveTo>
                    <a:cubicBezTo>
                      <a:pt x="57" y="67"/>
                      <a:pt x="57" y="67"/>
                      <a:pt x="57" y="67"/>
                    </a:cubicBezTo>
                    <a:cubicBezTo>
                      <a:pt x="57" y="48"/>
                      <a:pt x="70" y="32"/>
                      <a:pt x="86" y="26"/>
                    </a:cubicBezTo>
                    <a:cubicBezTo>
                      <a:pt x="91" y="28"/>
                      <a:pt x="96" y="29"/>
                      <a:pt x="102" y="29"/>
                    </a:cubicBezTo>
                    <a:cubicBezTo>
                      <a:pt x="107" y="29"/>
                      <a:pt x="112" y="28"/>
                      <a:pt x="117" y="27"/>
                    </a:cubicBezTo>
                    <a:cubicBezTo>
                      <a:pt x="133" y="33"/>
                      <a:pt x="144" y="49"/>
                      <a:pt x="144" y="67"/>
                    </a:cubicBezTo>
                    <a:cubicBezTo>
                      <a:pt x="144" y="95"/>
                      <a:pt x="144" y="95"/>
                      <a:pt x="144" y="95"/>
                    </a:cubicBezTo>
                    <a:cubicBezTo>
                      <a:pt x="144" y="112"/>
                      <a:pt x="134" y="128"/>
                      <a:pt x="117" y="135"/>
                    </a:cubicBezTo>
                    <a:cubicBezTo>
                      <a:pt x="116" y="135"/>
                      <a:pt x="115" y="137"/>
                      <a:pt x="115" y="138"/>
                    </a:cubicBezTo>
                    <a:cubicBezTo>
                      <a:pt x="115" y="155"/>
                      <a:pt x="115" y="155"/>
                      <a:pt x="115" y="155"/>
                    </a:cubicBezTo>
                    <a:cubicBezTo>
                      <a:pt x="115" y="156"/>
                      <a:pt x="115" y="157"/>
                      <a:pt x="115" y="158"/>
                    </a:cubicBezTo>
                    <a:cubicBezTo>
                      <a:pt x="101" y="180"/>
                      <a:pt x="101" y="180"/>
                      <a:pt x="101" y="180"/>
                    </a:cubicBezTo>
                    <a:cubicBezTo>
                      <a:pt x="87" y="158"/>
                      <a:pt x="87" y="158"/>
                      <a:pt x="87" y="158"/>
                    </a:cubicBezTo>
                    <a:cubicBezTo>
                      <a:pt x="87" y="157"/>
                      <a:pt x="87" y="156"/>
                      <a:pt x="87" y="155"/>
                    </a:cubicBezTo>
                    <a:cubicBezTo>
                      <a:pt x="87" y="138"/>
                      <a:pt x="87" y="138"/>
                      <a:pt x="87" y="138"/>
                    </a:cubicBezTo>
                    <a:cubicBezTo>
                      <a:pt x="87" y="137"/>
                      <a:pt x="86" y="135"/>
                      <a:pt x="85" y="135"/>
                    </a:cubicBezTo>
                    <a:cubicBezTo>
                      <a:pt x="68" y="128"/>
                      <a:pt x="57" y="112"/>
                      <a:pt x="57" y="95"/>
                    </a:cubicBezTo>
                    <a:close/>
                    <a:moveTo>
                      <a:pt x="83" y="195"/>
                    </a:moveTo>
                    <a:cubicBezTo>
                      <a:pt x="82" y="167"/>
                      <a:pt x="82" y="167"/>
                      <a:pt x="82" y="167"/>
                    </a:cubicBezTo>
                    <a:cubicBezTo>
                      <a:pt x="82" y="166"/>
                      <a:pt x="82" y="166"/>
                      <a:pt x="82" y="166"/>
                    </a:cubicBezTo>
                    <a:cubicBezTo>
                      <a:pt x="83" y="164"/>
                      <a:pt x="83" y="164"/>
                      <a:pt x="83" y="164"/>
                    </a:cubicBezTo>
                    <a:cubicBezTo>
                      <a:pt x="97" y="185"/>
                      <a:pt x="97" y="185"/>
                      <a:pt x="97" y="185"/>
                    </a:cubicBezTo>
                    <a:lnTo>
                      <a:pt x="83" y="195"/>
                    </a:lnTo>
                    <a:close/>
                    <a:moveTo>
                      <a:pt x="106" y="205"/>
                    </a:moveTo>
                    <a:cubicBezTo>
                      <a:pt x="96" y="205"/>
                      <a:pt x="96" y="205"/>
                      <a:pt x="96" y="205"/>
                    </a:cubicBezTo>
                    <a:cubicBezTo>
                      <a:pt x="93" y="196"/>
                      <a:pt x="93" y="196"/>
                      <a:pt x="93" y="196"/>
                    </a:cubicBezTo>
                    <a:cubicBezTo>
                      <a:pt x="101" y="190"/>
                      <a:pt x="101" y="190"/>
                      <a:pt x="101" y="190"/>
                    </a:cubicBezTo>
                    <a:cubicBezTo>
                      <a:pt x="109" y="196"/>
                      <a:pt x="109" y="196"/>
                      <a:pt x="109" y="196"/>
                    </a:cubicBezTo>
                    <a:lnTo>
                      <a:pt x="106" y="205"/>
                    </a:lnTo>
                    <a:close/>
                    <a:moveTo>
                      <a:pt x="119" y="195"/>
                    </a:moveTo>
                    <a:cubicBezTo>
                      <a:pt x="105" y="185"/>
                      <a:pt x="105" y="185"/>
                      <a:pt x="105" y="185"/>
                    </a:cubicBezTo>
                    <a:cubicBezTo>
                      <a:pt x="119" y="164"/>
                      <a:pt x="119" y="164"/>
                      <a:pt x="119" y="164"/>
                    </a:cubicBezTo>
                    <a:cubicBezTo>
                      <a:pt x="120" y="166"/>
                      <a:pt x="120" y="166"/>
                      <a:pt x="120" y="166"/>
                    </a:cubicBezTo>
                    <a:cubicBezTo>
                      <a:pt x="120" y="167"/>
                      <a:pt x="120" y="167"/>
                      <a:pt x="120" y="167"/>
                    </a:cubicBezTo>
                    <a:lnTo>
                      <a:pt x="119"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2" name="Oval 139"/>
              <p:cNvSpPr>
                <a:spLocks noChangeArrowheads="1"/>
              </p:cNvSpPr>
              <p:nvPr/>
            </p:nvSpPr>
            <p:spPr bwMode="auto">
              <a:xfrm>
                <a:off x="7816850" y="3197225"/>
                <a:ext cx="25400"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3" name="Oval 140"/>
              <p:cNvSpPr>
                <a:spLocks noChangeArrowheads="1"/>
              </p:cNvSpPr>
              <p:nvPr/>
            </p:nvSpPr>
            <p:spPr bwMode="auto">
              <a:xfrm>
                <a:off x="7889875" y="3197225"/>
                <a:ext cx="25400"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4" name="Freeform 141"/>
              <p:cNvSpPr>
                <a:spLocks/>
              </p:cNvSpPr>
              <p:nvPr/>
            </p:nvSpPr>
            <p:spPr bwMode="auto">
              <a:xfrm>
                <a:off x="7772400" y="3189288"/>
                <a:ext cx="23813" cy="15875"/>
              </a:xfrm>
              <a:custGeom>
                <a:avLst/>
                <a:gdLst>
                  <a:gd name="T0" fmla="*/ 6 w 9"/>
                  <a:gd name="T1" fmla="*/ 0 h 6"/>
                  <a:gd name="T2" fmla="*/ 3 w 9"/>
                  <a:gd name="T3" fmla="*/ 0 h 6"/>
                  <a:gd name="T4" fmla="*/ 0 w 9"/>
                  <a:gd name="T5" fmla="*/ 3 h 6"/>
                  <a:gd name="T6" fmla="*/ 3 w 9"/>
                  <a:gd name="T7" fmla="*/ 6 h 6"/>
                  <a:gd name="T8" fmla="*/ 6 w 9"/>
                  <a:gd name="T9" fmla="*/ 6 h 6"/>
                  <a:gd name="T10" fmla="*/ 9 w 9"/>
                  <a:gd name="T11" fmla="*/ 3 h 6"/>
                  <a:gd name="T12" fmla="*/ 6 w 9"/>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6" y="0"/>
                    </a:moveTo>
                    <a:cubicBezTo>
                      <a:pt x="3" y="0"/>
                      <a:pt x="3" y="0"/>
                      <a:pt x="3" y="0"/>
                    </a:cubicBezTo>
                    <a:cubicBezTo>
                      <a:pt x="1" y="0"/>
                      <a:pt x="0" y="2"/>
                      <a:pt x="0" y="3"/>
                    </a:cubicBezTo>
                    <a:cubicBezTo>
                      <a:pt x="0" y="5"/>
                      <a:pt x="1" y="6"/>
                      <a:pt x="3" y="6"/>
                    </a:cubicBezTo>
                    <a:cubicBezTo>
                      <a:pt x="6" y="6"/>
                      <a:pt x="6" y="6"/>
                      <a:pt x="6" y="6"/>
                    </a:cubicBezTo>
                    <a:cubicBezTo>
                      <a:pt x="8" y="6"/>
                      <a:pt x="9" y="5"/>
                      <a:pt x="9" y="3"/>
                    </a:cubicBezTo>
                    <a:cubicBezTo>
                      <a:pt x="9" y="2"/>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5" name="Freeform 142"/>
              <p:cNvSpPr>
                <a:spLocks/>
              </p:cNvSpPr>
              <p:nvPr/>
            </p:nvSpPr>
            <p:spPr bwMode="auto">
              <a:xfrm>
                <a:off x="7772400" y="3214688"/>
                <a:ext cx="23813" cy="15875"/>
              </a:xfrm>
              <a:custGeom>
                <a:avLst/>
                <a:gdLst>
                  <a:gd name="T0" fmla="*/ 6 w 9"/>
                  <a:gd name="T1" fmla="*/ 0 h 6"/>
                  <a:gd name="T2" fmla="*/ 3 w 9"/>
                  <a:gd name="T3" fmla="*/ 0 h 6"/>
                  <a:gd name="T4" fmla="*/ 0 w 9"/>
                  <a:gd name="T5" fmla="*/ 3 h 6"/>
                  <a:gd name="T6" fmla="*/ 3 w 9"/>
                  <a:gd name="T7" fmla="*/ 6 h 6"/>
                  <a:gd name="T8" fmla="*/ 6 w 9"/>
                  <a:gd name="T9" fmla="*/ 6 h 6"/>
                  <a:gd name="T10" fmla="*/ 9 w 9"/>
                  <a:gd name="T11" fmla="*/ 3 h 6"/>
                  <a:gd name="T12" fmla="*/ 6 w 9"/>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6" y="0"/>
                    </a:moveTo>
                    <a:cubicBezTo>
                      <a:pt x="3" y="0"/>
                      <a:pt x="3" y="0"/>
                      <a:pt x="3" y="0"/>
                    </a:cubicBezTo>
                    <a:cubicBezTo>
                      <a:pt x="1" y="0"/>
                      <a:pt x="0" y="2"/>
                      <a:pt x="0" y="3"/>
                    </a:cubicBezTo>
                    <a:cubicBezTo>
                      <a:pt x="0" y="5"/>
                      <a:pt x="1" y="6"/>
                      <a:pt x="3" y="6"/>
                    </a:cubicBezTo>
                    <a:cubicBezTo>
                      <a:pt x="6" y="6"/>
                      <a:pt x="6" y="6"/>
                      <a:pt x="6" y="6"/>
                    </a:cubicBezTo>
                    <a:cubicBezTo>
                      <a:pt x="8" y="6"/>
                      <a:pt x="9" y="5"/>
                      <a:pt x="9" y="3"/>
                    </a:cubicBezTo>
                    <a:cubicBezTo>
                      <a:pt x="9" y="2"/>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6" name="Freeform 143"/>
              <p:cNvSpPr>
                <a:spLocks/>
              </p:cNvSpPr>
              <p:nvPr/>
            </p:nvSpPr>
            <p:spPr bwMode="auto">
              <a:xfrm>
                <a:off x="7937500" y="3189288"/>
                <a:ext cx="22225" cy="15875"/>
              </a:xfrm>
              <a:custGeom>
                <a:avLst/>
                <a:gdLst>
                  <a:gd name="T0" fmla="*/ 3 w 9"/>
                  <a:gd name="T1" fmla="*/ 6 h 6"/>
                  <a:gd name="T2" fmla="*/ 6 w 9"/>
                  <a:gd name="T3" fmla="*/ 6 h 6"/>
                  <a:gd name="T4" fmla="*/ 9 w 9"/>
                  <a:gd name="T5" fmla="*/ 3 h 6"/>
                  <a:gd name="T6" fmla="*/ 6 w 9"/>
                  <a:gd name="T7" fmla="*/ 0 h 6"/>
                  <a:gd name="T8" fmla="*/ 3 w 9"/>
                  <a:gd name="T9" fmla="*/ 0 h 6"/>
                  <a:gd name="T10" fmla="*/ 0 w 9"/>
                  <a:gd name="T11" fmla="*/ 3 h 6"/>
                  <a:gd name="T12" fmla="*/ 3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3" y="6"/>
                    </a:moveTo>
                    <a:cubicBezTo>
                      <a:pt x="6" y="6"/>
                      <a:pt x="6" y="6"/>
                      <a:pt x="6" y="6"/>
                    </a:cubicBezTo>
                    <a:cubicBezTo>
                      <a:pt x="8" y="6"/>
                      <a:pt x="9" y="5"/>
                      <a:pt x="9" y="3"/>
                    </a:cubicBezTo>
                    <a:cubicBezTo>
                      <a:pt x="9" y="2"/>
                      <a:pt x="8" y="0"/>
                      <a:pt x="6" y="0"/>
                    </a:cubicBezTo>
                    <a:cubicBezTo>
                      <a:pt x="3" y="0"/>
                      <a:pt x="3" y="0"/>
                      <a:pt x="3" y="0"/>
                    </a:cubicBezTo>
                    <a:cubicBezTo>
                      <a:pt x="1" y="0"/>
                      <a:pt x="0" y="2"/>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7" name="Freeform 144"/>
              <p:cNvSpPr>
                <a:spLocks/>
              </p:cNvSpPr>
              <p:nvPr/>
            </p:nvSpPr>
            <p:spPr bwMode="auto">
              <a:xfrm>
                <a:off x="7937500" y="3214688"/>
                <a:ext cx="22225" cy="15875"/>
              </a:xfrm>
              <a:custGeom>
                <a:avLst/>
                <a:gdLst>
                  <a:gd name="T0" fmla="*/ 3 w 9"/>
                  <a:gd name="T1" fmla="*/ 6 h 6"/>
                  <a:gd name="T2" fmla="*/ 6 w 9"/>
                  <a:gd name="T3" fmla="*/ 6 h 6"/>
                  <a:gd name="T4" fmla="*/ 9 w 9"/>
                  <a:gd name="T5" fmla="*/ 3 h 6"/>
                  <a:gd name="T6" fmla="*/ 6 w 9"/>
                  <a:gd name="T7" fmla="*/ 0 h 6"/>
                  <a:gd name="T8" fmla="*/ 3 w 9"/>
                  <a:gd name="T9" fmla="*/ 0 h 6"/>
                  <a:gd name="T10" fmla="*/ 0 w 9"/>
                  <a:gd name="T11" fmla="*/ 3 h 6"/>
                  <a:gd name="T12" fmla="*/ 3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3" y="6"/>
                    </a:moveTo>
                    <a:cubicBezTo>
                      <a:pt x="6" y="6"/>
                      <a:pt x="6" y="6"/>
                      <a:pt x="6" y="6"/>
                    </a:cubicBezTo>
                    <a:cubicBezTo>
                      <a:pt x="8" y="6"/>
                      <a:pt x="9" y="5"/>
                      <a:pt x="9" y="3"/>
                    </a:cubicBezTo>
                    <a:cubicBezTo>
                      <a:pt x="9" y="2"/>
                      <a:pt x="8" y="0"/>
                      <a:pt x="6" y="0"/>
                    </a:cubicBezTo>
                    <a:cubicBezTo>
                      <a:pt x="3" y="0"/>
                      <a:pt x="3" y="0"/>
                      <a:pt x="3" y="0"/>
                    </a:cubicBezTo>
                    <a:cubicBezTo>
                      <a:pt x="1" y="0"/>
                      <a:pt x="0" y="2"/>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8" name="Freeform 180"/>
              <p:cNvSpPr>
                <a:spLocks/>
              </p:cNvSpPr>
              <p:nvPr/>
            </p:nvSpPr>
            <p:spPr bwMode="auto">
              <a:xfrm>
                <a:off x="7826375" y="3319463"/>
                <a:ext cx="79375" cy="15875"/>
              </a:xfrm>
              <a:custGeom>
                <a:avLst/>
                <a:gdLst>
                  <a:gd name="T0" fmla="*/ 0 w 30"/>
                  <a:gd name="T1" fmla="*/ 3 h 6"/>
                  <a:gd name="T2" fmla="*/ 3 w 30"/>
                  <a:gd name="T3" fmla="*/ 6 h 6"/>
                  <a:gd name="T4" fmla="*/ 27 w 30"/>
                  <a:gd name="T5" fmla="*/ 6 h 6"/>
                  <a:gd name="T6" fmla="*/ 30 w 30"/>
                  <a:gd name="T7" fmla="*/ 3 h 6"/>
                  <a:gd name="T8" fmla="*/ 27 w 30"/>
                  <a:gd name="T9" fmla="*/ 0 h 6"/>
                  <a:gd name="T10" fmla="*/ 3 w 30"/>
                  <a:gd name="T11" fmla="*/ 0 h 6"/>
                  <a:gd name="T12" fmla="*/ 0 w 30"/>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0" h="6">
                    <a:moveTo>
                      <a:pt x="0" y="3"/>
                    </a:moveTo>
                    <a:cubicBezTo>
                      <a:pt x="0" y="5"/>
                      <a:pt x="1" y="6"/>
                      <a:pt x="3" y="6"/>
                    </a:cubicBezTo>
                    <a:cubicBezTo>
                      <a:pt x="27" y="6"/>
                      <a:pt x="27" y="6"/>
                      <a:pt x="27" y="6"/>
                    </a:cubicBezTo>
                    <a:cubicBezTo>
                      <a:pt x="29" y="6"/>
                      <a:pt x="30" y="5"/>
                      <a:pt x="30" y="3"/>
                    </a:cubicBezTo>
                    <a:cubicBezTo>
                      <a:pt x="30" y="1"/>
                      <a:pt x="29" y="0"/>
                      <a:pt x="27"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9" name="Freeform 181"/>
              <p:cNvSpPr>
                <a:spLocks/>
              </p:cNvSpPr>
              <p:nvPr/>
            </p:nvSpPr>
            <p:spPr bwMode="auto">
              <a:xfrm>
                <a:off x="7797800" y="3141663"/>
                <a:ext cx="50800" cy="34925"/>
              </a:xfrm>
              <a:custGeom>
                <a:avLst/>
                <a:gdLst>
                  <a:gd name="T0" fmla="*/ 19 w 19"/>
                  <a:gd name="T1" fmla="*/ 4 h 13"/>
                  <a:gd name="T2" fmla="*/ 17 w 19"/>
                  <a:gd name="T3" fmla="*/ 0 h 13"/>
                  <a:gd name="T4" fmla="*/ 13 w 19"/>
                  <a:gd name="T5" fmla="*/ 2 h 13"/>
                  <a:gd name="T6" fmla="*/ 4 w 19"/>
                  <a:gd name="T7" fmla="*/ 6 h 13"/>
                  <a:gd name="T8" fmla="*/ 0 w 19"/>
                  <a:gd name="T9" fmla="*/ 8 h 13"/>
                  <a:gd name="T10" fmla="*/ 2 w 19"/>
                  <a:gd name="T11" fmla="*/ 12 h 13"/>
                  <a:gd name="T12" fmla="*/ 6 w 19"/>
                  <a:gd name="T13" fmla="*/ 13 h 13"/>
                  <a:gd name="T14" fmla="*/ 19 w 19"/>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3">
                    <a:moveTo>
                      <a:pt x="19" y="4"/>
                    </a:moveTo>
                    <a:cubicBezTo>
                      <a:pt x="19" y="3"/>
                      <a:pt x="19" y="1"/>
                      <a:pt x="17" y="0"/>
                    </a:cubicBezTo>
                    <a:cubicBezTo>
                      <a:pt x="16" y="0"/>
                      <a:pt x="14" y="0"/>
                      <a:pt x="13" y="2"/>
                    </a:cubicBezTo>
                    <a:cubicBezTo>
                      <a:pt x="12" y="6"/>
                      <a:pt x="8" y="8"/>
                      <a:pt x="4" y="6"/>
                    </a:cubicBezTo>
                    <a:cubicBezTo>
                      <a:pt x="3" y="6"/>
                      <a:pt x="1" y="7"/>
                      <a:pt x="0" y="8"/>
                    </a:cubicBezTo>
                    <a:cubicBezTo>
                      <a:pt x="0" y="10"/>
                      <a:pt x="1" y="11"/>
                      <a:pt x="2" y="12"/>
                    </a:cubicBezTo>
                    <a:cubicBezTo>
                      <a:pt x="4" y="13"/>
                      <a:pt x="5" y="13"/>
                      <a:pt x="6" y="13"/>
                    </a:cubicBezTo>
                    <a:cubicBezTo>
                      <a:pt x="12" y="13"/>
                      <a:pt x="17" y="9"/>
                      <a:pt x="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0" name="Freeform 182"/>
              <p:cNvSpPr>
                <a:spLocks/>
              </p:cNvSpPr>
              <p:nvPr/>
            </p:nvSpPr>
            <p:spPr bwMode="auto">
              <a:xfrm>
                <a:off x="7894638" y="3270250"/>
                <a:ext cx="36513" cy="44450"/>
              </a:xfrm>
              <a:custGeom>
                <a:avLst/>
                <a:gdLst>
                  <a:gd name="T0" fmla="*/ 2 w 14"/>
                  <a:gd name="T1" fmla="*/ 1 h 17"/>
                  <a:gd name="T2" fmla="*/ 1 w 14"/>
                  <a:gd name="T3" fmla="*/ 5 h 17"/>
                  <a:gd name="T4" fmla="*/ 8 w 14"/>
                  <a:gd name="T5" fmla="*/ 16 h 17"/>
                  <a:gd name="T6" fmla="*/ 11 w 14"/>
                  <a:gd name="T7" fmla="*/ 17 h 17"/>
                  <a:gd name="T8" fmla="*/ 12 w 14"/>
                  <a:gd name="T9" fmla="*/ 16 h 17"/>
                  <a:gd name="T10" fmla="*/ 13 w 14"/>
                  <a:gd name="T11" fmla="*/ 12 h 17"/>
                  <a:gd name="T12" fmla="*/ 6 w 14"/>
                  <a:gd name="T13" fmla="*/ 2 h 17"/>
                  <a:gd name="T14" fmla="*/ 2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
                    </a:moveTo>
                    <a:cubicBezTo>
                      <a:pt x="0" y="2"/>
                      <a:pt x="0" y="4"/>
                      <a:pt x="1" y="5"/>
                    </a:cubicBezTo>
                    <a:cubicBezTo>
                      <a:pt x="8" y="16"/>
                      <a:pt x="8" y="16"/>
                      <a:pt x="8" y="16"/>
                    </a:cubicBezTo>
                    <a:cubicBezTo>
                      <a:pt x="9" y="16"/>
                      <a:pt x="10" y="17"/>
                      <a:pt x="11" y="17"/>
                    </a:cubicBezTo>
                    <a:cubicBezTo>
                      <a:pt x="11" y="17"/>
                      <a:pt x="12" y="17"/>
                      <a:pt x="12" y="16"/>
                    </a:cubicBezTo>
                    <a:cubicBezTo>
                      <a:pt x="14" y="15"/>
                      <a:pt x="14" y="13"/>
                      <a:pt x="13" y="12"/>
                    </a:cubicBezTo>
                    <a:cubicBezTo>
                      <a:pt x="6" y="2"/>
                      <a:pt x="6" y="2"/>
                      <a:pt x="6" y="2"/>
                    </a:cubicBezTo>
                    <a:cubicBezTo>
                      <a:pt x="5" y="0"/>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1" name="Freeform 289"/>
              <p:cNvSpPr>
                <a:spLocks noEditPoints="1"/>
              </p:cNvSpPr>
              <p:nvPr/>
            </p:nvSpPr>
            <p:spPr bwMode="auto">
              <a:xfrm>
                <a:off x="8062913" y="2947988"/>
                <a:ext cx="133350" cy="130175"/>
              </a:xfrm>
              <a:custGeom>
                <a:avLst/>
                <a:gdLst>
                  <a:gd name="T0" fmla="*/ 23 w 51"/>
                  <a:gd name="T1" fmla="*/ 0 h 50"/>
                  <a:gd name="T2" fmla="*/ 19 w 51"/>
                  <a:gd name="T3" fmla="*/ 1 h 50"/>
                  <a:gd name="T4" fmla="*/ 16 w 51"/>
                  <a:gd name="T5" fmla="*/ 2 h 50"/>
                  <a:gd name="T6" fmla="*/ 13 w 51"/>
                  <a:gd name="T7" fmla="*/ 6 h 50"/>
                  <a:gd name="T8" fmla="*/ 16 w 51"/>
                  <a:gd name="T9" fmla="*/ 14 h 50"/>
                  <a:gd name="T10" fmla="*/ 14 w 51"/>
                  <a:gd name="T11" fmla="*/ 18 h 50"/>
                  <a:gd name="T12" fmla="*/ 14 w 51"/>
                  <a:gd name="T13" fmla="*/ 18 h 50"/>
                  <a:gd name="T14" fmla="*/ 9 w 51"/>
                  <a:gd name="T15" fmla="*/ 24 h 50"/>
                  <a:gd name="T16" fmla="*/ 9 w 51"/>
                  <a:gd name="T17" fmla="*/ 24 h 50"/>
                  <a:gd name="T18" fmla="*/ 11 w 51"/>
                  <a:gd name="T19" fmla="*/ 30 h 50"/>
                  <a:gd name="T20" fmla="*/ 11 w 51"/>
                  <a:gd name="T21" fmla="*/ 31 h 50"/>
                  <a:gd name="T22" fmla="*/ 11 w 51"/>
                  <a:gd name="T23" fmla="*/ 33 h 50"/>
                  <a:gd name="T24" fmla="*/ 9 w 51"/>
                  <a:gd name="T25" fmla="*/ 43 h 50"/>
                  <a:gd name="T26" fmla="*/ 3 w 51"/>
                  <a:gd name="T27" fmla="*/ 44 h 50"/>
                  <a:gd name="T28" fmla="*/ 0 w 51"/>
                  <a:gd name="T29" fmla="*/ 46 h 50"/>
                  <a:gd name="T30" fmla="*/ 2 w 51"/>
                  <a:gd name="T31" fmla="*/ 50 h 50"/>
                  <a:gd name="T32" fmla="*/ 6 w 51"/>
                  <a:gd name="T33" fmla="*/ 50 h 50"/>
                  <a:gd name="T34" fmla="*/ 13 w 51"/>
                  <a:gd name="T35" fmla="*/ 47 h 50"/>
                  <a:gd name="T36" fmla="*/ 17 w 51"/>
                  <a:gd name="T37" fmla="*/ 39 h 50"/>
                  <a:gd name="T38" fmla="*/ 24 w 51"/>
                  <a:gd name="T39" fmla="*/ 41 h 50"/>
                  <a:gd name="T40" fmla="*/ 27 w 51"/>
                  <a:gd name="T41" fmla="*/ 34 h 50"/>
                  <a:gd name="T42" fmla="*/ 34 w 51"/>
                  <a:gd name="T43" fmla="*/ 34 h 50"/>
                  <a:gd name="T44" fmla="*/ 38 w 51"/>
                  <a:gd name="T45" fmla="*/ 31 h 50"/>
                  <a:gd name="T46" fmla="*/ 38 w 51"/>
                  <a:gd name="T47" fmla="*/ 31 h 50"/>
                  <a:gd name="T48" fmla="*/ 44 w 51"/>
                  <a:gd name="T49" fmla="*/ 29 h 50"/>
                  <a:gd name="T50" fmla="*/ 47 w 51"/>
                  <a:gd name="T51" fmla="*/ 18 h 50"/>
                  <a:gd name="T52" fmla="*/ 50 w 51"/>
                  <a:gd name="T53" fmla="*/ 12 h 50"/>
                  <a:gd name="T54" fmla="*/ 23 w 51"/>
                  <a:gd name="T55" fmla="*/ 0 h 50"/>
                  <a:gd name="T56" fmla="*/ 15 w 51"/>
                  <a:gd name="T57" fmla="*/ 26 h 50"/>
                  <a:gd name="T58" fmla="*/ 17 w 51"/>
                  <a:gd name="T59" fmla="*/ 24 h 50"/>
                  <a:gd name="T60" fmla="*/ 19 w 51"/>
                  <a:gd name="T61" fmla="*/ 26 h 50"/>
                  <a:gd name="T62" fmla="*/ 20 w 51"/>
                  <a:gd name="T63" fmla="*/ 28 h 50"/>
                  <a:gd name="T64" fmla="*/ 15 w 51"/>
                  <a:gd name="T65" fmla="*/ 26 h 50"/>
                  <a:gd name="T66" fmla="*/ 21 w 51"/>
                  <a:gd name="T67" fmla="*/ 35 h 50"/>
                  <a:gd name="T68" fmla="*/ 19 w 51"/>
                  <a:gd name="T69" fmla="*/ 33 h 50"/>
                  <a:gd name="T70" fmla="*/ 21 w 51"/>
                  <a:gd name="T71" fmla="*/ 34 h 50"/>
                  <a:gd name="T72" fmla="*/ 21 w 51"/>
                  <a:gd name="T73" fmla="*/ 35 h 50"/>
                  <a:gd name="T74" fmla="*/ 26 w 51"/>
                  <a:gd name="T75" fmla="*/ 28 h 50"/>
                  <a:gd name="T76" fmla="*/ 26 w 51"/>
                  <a:gd name="T77" fmla="*/ 28 h 50"/>
                  <a:gd name="T78" fmla="*/ 27 w 51"/>
                  <a:gd name="T79" fmla="*/ 29 h 50"/>
                  <a:gd name="T80" fmla="*/ 26 w 51"/>
                  <a:gd name="T81" fmla="*/ 28 h 50"/>
                  <a:gd name="T82" fmla="*/ 21 w 51"/>
                  <a:gd name="T83" fmla="*/ 18 h 50"/>
                  <a:gd name="T84" fmla="*/ 22 w 51"/>
                  <a:gd name="T85" fmla="*/ 18 h 50"/>
                  <a:gd name="T86" fmla="*/ 26 w 51"/>
                  <a:gd name="T87" fmla="*/ 21 h 50"/>
                  <a:gd name="T88" fmla="*/ 29 w 51"/>
                  <a:gd name="T89" fmla="*/ 22 h 50"/>
                  <a:gd name="T90" fmla="*/ 30 w 51"/>
                  <a:gd name="T91" fmla="*/ 23 h 50"/>
                  <a:gd name="T92" fmla="*/ 21 w 51"/>
                  <a:gd name="T93" fmla="*/ 18 h 50"/>
                  <a:gd name="T94" fmla="*/ 29 w 51"/>
                  <a:gd name="T95" fmla="*/ 15 h 50"/>
                  <a:gd name="T96" fmla="*/ 24 w 51"/>
                  <a:gd name="T97" fmla="*/ 13 h 50"/>
                  <a:gd name="T98" fmla="*/ 24 w 51"/>
                  <a:gd name="T99" fmla="*/ 13 h 50"/>
                  <a:gd name="T100" fmla="*/ 19 w 51"/>
                  <a:gd name="T101" fmla="*/ 7 h 50"/>
                  <a:gd name="T102" fmla="*/ 39 w 51"/>
                  <a:gd name="T103" fmla="*/ 15 h 50"/>
                  <a:gd name="T104" fmla="*/ 39 w 51"/>
                  <a:gd name="T105" fmla="*/ 15 h 50"/>
                  <a:gd name="T106" fmla="*/ 29 w 51"/>
                  <a:gd name="T107" fmla="*/ 15 h 50"/>
                  <a:gd name="T108" fmla="*/ 39 w 51"/>
                  <a:gd name="T109" fmla="*/ 25 h 50"/>
                  <a:gd name="T110" fmla="*/ 39 w 51"/>
                  <a:gd name="T111" fmla="*/ 25 h 50"/>
                  <a:gd name="T112" fmla="*/ 37 w 51"/>
                  <a:gd name="T113" fmla="*/ 22 h 50"/>
                  <a:gd name="T114" fmla="*/ 41 w 51"/>
                  <a:gd name="T115" fmla="*/ 21 h 50"/>
                  <a:gd name="T116" fmla="*/ 39 w 51"/>
                  <a:gd name="T11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 h="50">
                    <a:moveTo>
                      <a:pt x="23" y="0"/>
                    </a:moveTo>
                    <a:cubicBezTo>
                      <a:pt x="21" y="0"/>
                      <a:pt x="20" y="1"/>
                      <a:pt x="19" y="1"/>
                    </a:cubicBezTo>
                    <a:cubicBezTo>
                      <a:pt x="18" y="2"/>
                      <a:pt x="17" y="2"/>
                      <a:pt x="16" y="2"/>
                    </a:cubicBezTo>
                    <a:cubicBezTo>
                      <a:pt x="13" y="3"/>
                      <a:pt x="13" y="5"/>
                      <a:pt x="13" y="6"/>
                    </a:cubicBezTo>
                    <a:cubicBezTo>
                      <a:pt x="13" y="9"/>
                      <a:pt x="14" y="11"/>
                      <a:pt x="16" y="14"/>
                    </a:cubicBezTo>
                    <a:cubicBezTo>
                      <a:pt x="15" y="15"/>
                      <a:pt x="14" y="16"/>
                      <a:pt x="14" y="18"/>
                    </a:cubicBezTo>
                    <a:cubicBezTo>
                      <a:pt x="14" y="18"/>
                      <a:pt x="14" y="18"/>
                      <a:pt x="14" y="18"/>
                    </a:cubicBezTo>
                    <a:cubicBezTo>
                      <a:pt x="12" y="19"/>
                      <a:pt x="11" y="21"/>
                      <a:pt x="9" y="24"/>
                    </a:cubicBezTo>
                    <a:cubicBezTo>
                      <a:pt x="9" y="24"/>
                      <a:pt x="9" y="24"/>
                      <a:pt x="9" y="24"/>
                    </a:cubicBezTo>
                    <a:cubicBezTo>
                      <a:pt x="8" y="26"/>
                      <a:pt x="9" y="29"/>
                      <a:pt x="11" y="30"/>
                    </a:cubicBezTo>
                    <a:cubicBezTo>
                      <a:pt x="11" y="30"/>
                      <a:pt x="11" y="30"/>
                      <a:pt x="11" y="31"/>
                    </a:cubicBezTo>
                    <a:cubicBezTo>
                      <a:pt x="11" y="31"/>
                      <a:pt x="10" y="32"/>
                      <a:pt x="11" y="33"/>
                    </a:cubicBezTo>
                    <a:cubicBezTo>
                      <a:pt x="11" y="37"/>
                      <a:pt x="11" y="41"/>
                      <a:pt x="9" y="43"/>
                    </a:cubicBezTo>
                    <a:cubicBezTo>
                      <a:pt x="8" y="43"/>
                      <a:pt x="7" y="45"/>
                      <a:pt x="3" y="44"/>
                    </a:cubicBezTo>
                    <a:cubicBezTo>
                      <a:pt x="2" y="44"/>
                      <a:pt x="0" y="45"/>
                      <a:pt x="0" y="46"/>
                    </a:cubicBezTo>
                    <a:cubicBezTo>
                      <a:pt x="0" y="48"/>
                      <a:pt x="1" y="50"/>
                      <a:pt x="2" y="50"/>
                    </a:cubicBezTo>
                    <a:cubicBezTo>
                      <a:pt x="3" y="50"/>
                      <a:pt x="5" y="50"/>
                      <a:pt x="6" y="50"/>
                    </a:cubicBezTo>
                    <a:cubicBezTo>
                      <a:pt x="9" y="50"/>
                      <a:pt x="12" y="49"/>
                      <a:pt x="13" y="47"/>
                    </a:cubicBezTo>
                    <a:cubicBezTo>
                      <a:pt x="15" y="45"/>
                      <a:pt x="16" y="42"/>
                      <a:pt x="17" y="39"/>
                    </a:cubicBezTo>
                    <a:cubicBezTo>
                      <a:pt x="19" y="41"/>
                      <a:pt x="22" y="42"/>
                      <a:pt x="24" y="41"/>
                    </a:cubicBezTo>
                    <a:cubicBezTo>
                      <a:pt x="25" y="40"/>
                      <a:pt x="27" y="39"/>
                      <a:pt x="27" y="34"/>
                    </a:cubicBezTo>
                    <a:cubicBezTo>
                      <a:pt x="30" y="35"/>
                      <a:pt x="33" y="34"/>
                      <a:pt x="34" y="34"/>
                    </a:cubicBezTo>
                    <a:cubicBezTo>
                      <a:pt x="36" y="33"/>
                      <a:pt x="37" y="32"/>
                      <a:pt x="38" y="31"/>
                    </a:cubicBezTo>
                    <a:cubicBezTo>
                      <a:pt x="38" y="31"/>
                      <a:pt x="38" y="31"/>
                      <a:pt x="38" y="31"/>
                    </a:cubicBezTo>
                    <a:cubicBezTo>
                      <a:pt x="41" y="31"/>
                      <a:pt x="43" y="30"/>
                      <a:pt x="44" y="29"/>
                    </a:cubicBezTo>
                    <a:cubicBezTo>
                      <a:pt x="47" y="25"/>
                      <a:pt x="48" y="21"/>
                      <a:pt x="47" y="18"/>
                    </a:cubicBezTo>
                    <a:cubicBezTo>
                      <a:pt x="49" y="16"/>
                      <a:pt x="51" y="14"/>
                      <a:pt x="50" y="12"/>
                    </a:cubicBezTo>
                    <a:cubicBezTo>
                      <a:pt x="49" y="3"/>
                      <a:pt x="23" y="0"/>
                      <a:pt x="23" y="0"/>
                    </a:cubicBezTo>
                    <a:close/>
                    <a:moveTo>
                      <a:pt x="15" y="26"/>
                    </a:moveTo>
                    <a:cubicBezTo>
                      <a:pt x="16" y="24"/>
                      <a:pt x="16" y="24"/>
                      <a:pt x="17" y="24"/>
                    </a:cubicBezTo>
                    <a:cubicBezTo>
                      <a:pt x="17" y="24"/>
                      <a:pt x="18" y="24"/>
                      <a:pt x="19" y="26"/>
                    </a:cubicBezTo>
                    <a:cubicBezTo>
                      <a:pt x="19" y="27"/>
                      <a:pt x="19" y="27"/>
                      <a:pt x="20" y="28"/>
                    </a:cubicBezTo>
                    <a:cubicBezTo>
                      <a:pt x="17" y="27"/>
                      <a:pt x="16" y="26"/>
                      <a:pt x="15" y="26"/>
                    </a:cubicBezTo>
                    <a:close/>
                    <a:moveTo>
                      <a:pt x="21" y="35"/>
                    </a:moveTo>
                    <a:cubicBezTo>
                      <a:pt x="21" y="35"/>
                      <a:pt x="20" y="34"/>
                      <a:pt x="19" y="33"/>
                    </a:cubicBezTo>
                    <a:cubicBezTo>
                      <a:pt x="19" y="34"/>
                      <a:pt x="20" y="34"/>
                      <a:pt x="21" y="34"/>
                    </a:cubicBezTo>
                    <a:cubicBezTo>
                      <a:pt x="21" y="34"/>
                      <a:pt x="21" y="35"/>
                      <a:pt x="21" y="35"/>
                    </a:cubicBezTo>
                    <a:close/>
                    <a:moveTo>
                      <a:pt x="26" y="28"/>
                    </a:moveTo>
                    <a:cubicBezTo>
                      <a:pt x="26" y="28"/>
                      <a:pt x="26" y="28"/>
                      <a:pt x="26" y="28"/>
                    </a:cubicBezTo>
                    <a:cubicBezTo>
                      <a:pt x="27" y="28"/>
                      <a:pt x="27" y="28"/>
                      <a:pt x="27" y="29"/>
                    </a:cubicBezTo>
                    <a:cubicBezTo>
                      <a:pt x="27" y="29"/>
                      <a:pt x="27" y="29"/>
                      <a:pt x="26" y="28"/>
                    </a:cubicBezTo>
                    <a:close/>
                    <a:moveTo>
                      <a:pt x="21" y="18"/>
                    </a:moveTo>
                    <a:cubicBezTo>
                      <a:pt x="21" y="18"/>
                      <a:pt x="21" y="18"/>
                      <a:pt x="22" y="18"/>
                    </a:cubicBezTo>
                    <a:cubicBezTo>
                      <a:pt x="23" y="19"/>
                      <a:pt x="25" y="20"/>
                      <a:pt x="26" y="21"/>
                    </a:cubicBezTo>
                    <a:cubicBezTo>
                      <a:pt x="27" y="21"/>
                      <a:pt x="28" y="22"/>
                      <a:pt x="29" y="22"/>
                    </a:cubicBezTo>
                    <a:cubicBezTo>
                      <a:pt x="29" y="23"/>
                      <a:pt x="30" y="23"/>
                      <a:pt x="30" y="23"/>
                    </a:cubicBezTo>
                    <a:cubicBezTo>
                      <a:pt x="25" y="21"/>
                      <a:pt x="22" y="19"/>
                      <a:pt x="21" y="18"/>
                    </a:cubicBezTo>
                    <a:close/>
                    <a:moveTo>
                      <a:pt x="29" y="15"/>
                    </a:moveTo>
                    <a:cubicBezTo>
                      <a:pt x="27" y="14"/>
                      <a:pt x="26" y="13"/>
                      <a:pt x="24" y="13"/>
                    </a:cubicBezTo>
                    <a:cubicBezTo>
                      <a:pt x="24" y="13"/>
                      <a:pt x="24" y="13"/>
                      <a:pt x="24" y="13"/>
                    </a:cubicBezTo>
                    <a:cubicBezTo>
                      <a:pt x="21" y="11"/>
                      <a:pt x="20" y="9"/>
                      <a:pt x="19" y="7"/>
                    </a:cubicBezTo>
                    <a:cubicBezTo>
                      <a:pt x="23" y="7"/>
                      <a:pt x="34" y="10"/>
                      <a:pt x="39" y="15"/>
                    </a:cubicBezTo>
                    <a:cubicBezTo>
                      <a:pt x="39" y="15"/>
                      <a:pt x="39" y="15"/>
                      <a:pt x="39" y="15"/>
                    </a:cubicBezTo>
                    <a:cubicBezTo>
                      <a:pt x="37" y="17"/>
                      <a:pt x="33" y="16"/>
                      <a:pt x="29" y="15"/>
                    </a:cubicBezTo>
                    <a:close/>
                    <a:moveTo>
                      <a:pt x="39" y="25"/>
                    </a:moveTo>
                    <a:cubicBezTo>
                      <a:pt x="39" y="25"/>
                      <a:pt x="39" y="25"/>
                      <a:pt x="39" y="25"/>
                    </a:cubicBezTo>
                    <a:cubicBezTo>
                      <a:pt x="38" y="24"/>
                      <a:pt x="38" y="23"/>
                      <a:pt x="37" y="22"/>
                    </a:cubicBezTo>
                    <a:cubicBezTo>
                      <a:pt x="39" y="22"/>
                      <a:pt x="40" y="22"/>
                      <a:pt x="41" y="21"/>
                    </a:cubicBezTo>
                    <a:cubicBezTo>
                      <a:pt x="41" y="22"/>
                      <a:pt x="40" y="24"/>
                      <a:pt x="3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22" name="グループ化 21"/>
            <p:cNvGrpSpPr/>
            <p:nvPr/>
          </p:nvGrpSpPr>
          <p:grpSpPr>
            <a:xfrm>
              <a:off x="5418130" y="3396882"/>
              <a:ext cx="1882440" cy="2261953"/>
              <a:chOff x="8549928" y="2853930"/>
              <a:chExt cx="557520" cy="669920"/>
            </a:xfrm>
            <a:solidFill>
              <a:schemeClr val="accent1">
                <a:lumMod val="60000"/>
                <a:lumOff val="40000"/>
              </a:schemeClr>
            </a:solidFill>
          </p:grpSpPr>
          <p:sp>
            <p:nvSpPr>
              <p:cNvPr id="23" name="Freeform 20"/>
              <p:cNvSpPr>
                <a:spLocks noEditPoints="1"/>
              </p:cNvSpPr>
              <p:nvPr/>
            </p:nvSpPr>
            <p:spPr bwMode="auto">
              <a:xfrm>
                <a:off x="8549928" y="2853930"/>
                <a:ext cx="528292" cy="669920"/>
              </a:xfrm>
              <a:custGeom>
                <a:avLst/>
                <a:gdLst>
                  <a:gd name="T0" fmla="*/ 45 w 203"/>
                  <a:gd name="T1" fmla="*/ 200 h 257"/>
                  <a:gd name="T2" fmla="*/ 68 w 203"/>
                  <a:gd name="T3" fmla="*/ 221 h 257"/>
                  <a:gd name="T4" fmla="*/ 93 w 203"/>
                  <a:gd name="T5" fmla="*/ 209 h 257"/>
                  <a:gd name="T6" fmla="*/ 104 w 203"/>
                  <a:gd name="T7" fmla="*/ 219 h 257"/>
                  <a:gd name="T8" fmla="*/ 133 w 203"/>
                  <a:gd name="T9" fmla="*/ 224 h 257"/>
                  <a:gd name="T10" fmla="*/ 158 w 203"/>
                  <a:gd name="T11" fmla="*/ 200 h 257"/>
                  <a:gd name="T12" fmla="*/ 203 w 203"/>
                  <a:gd name="T13" fmla="*/ 254 h 257"/>
                  <a:gd name="T14" fmla="*/ 132 w 203"/>
                  <a:gd name="T15" fmla="*/ 182 h 257"/>
                  <a:gd name="T16" fmla="*/ 123 w 203"/>
                  <a:gd name="T17" fmla="*/ 173 h 257"/>
                  <a:gd name="T18" fmla="*/ 150 w 203"/>
                  <a:gd name="T19" fmla="*/ 112 h 257"/>
                  <a:gd name="T20" fmla="*/ 159 w 203"/>
                  <a:gd name="T21" fmla="*/ 66 h 257"/>
                  <a:gd name="T22" fmla="*/ 158 w 203"/>
                  <a:gd name="T23" fmla="*/ 37 h 257"/>
                  <a:gd name="T24" fmla="*/ 145 w 203"/>
                  <a:gd name="T25" fmla="*/ 17 h 257"/>
                  <a:gd name="T26" fmla="*/ 57 w 203"/>
                  <a:gd name="T27" fmla="*/ 16 h 257"/>
                  <a:gd name="T28" fmla="*/ 42 w 203"/>
                  <a:gd name="T29" fmla="*/ 37 h 257"/>
                  <a:gd name="T30" fmla="*/ 44 w 203"/>
                  <a:gd name="T31" fmla="*/ 47 h 257"/>
                  <a:gd name="T32" fmla="*/ 47 w 203"/>
                  <a:gd name="T33" fmla="*/ 59 h 257"/>
                  <a:gd name="T34" fmla="*/ 45 w 203"/>
                  <a:gd name="T35" fmla="*/ 80 h 257"/>
                  <a:gd name="T36" fmla="*/ 81 w 203"/>
                  <a:gd name="T37" fmla="*/ 166 h 257"/>
                  <a:gd name="T38" fmla="*/ 74 w 203"/>
                  <a:gd name="T39" fmla="*/ 174 h 257"/>
                  <a:gd name="T40" fmla="*/ 64 w 203"/>
                  <a:gd name="T41" fmla="*/ 188 h 257"/>
                  <a:gd name="T42" fmla="*/ 87 w 203"/>
                  <a:gd name="T43" fmla="*/ 166 h 257"/>
                  <a:gd name="T44" fmla="*/ 58 w 203"/>
                  <a:gd name="T45" fmla="*/ 102 h 257"/>
                  <a:gd name="T46" fmla="*/ 99 w 203"/>
                  <a:gd name="T47" fmla="*/ 86 h 257"/>
                  <a:gd name="T48" fmla="*/ 134 w 203"/>
                  <a:gd name="T49" fmla="*/ 106 h 257"/>
                  <a:gd name="T50" fmla="*/ 116 w 203"/>
                  <a:gd name="T51" fmla="*/ 149 h 257"/>
                  <a:gd name="T52" fmla="*/ 105 w 203"/>
                  <a:gd name="T53" fmla="*/ 205 h 257"/>
                  <a:gd name="T54" fmla="*/ 83 w 203"/>
                  <a:gd name="T55" fmla="*/ 180 h 257"/>
                  <a:gd name="T56" fmla="*/ 65 w 203"/>
                  <a:gd name="T57" fmla="*/ 23 h 257"/>
                  <a:gd name="T58" fmla="*/ 127 w 203"/>
                  <a:gd name="T59" fmla="*/ 17 h 257"/>
                  <a:gd name="T60" fmla="*/ 136 w 203"/>
                  <a:gd name="T61" fmla="*/ 23 h 257"/>
                  <a:gd name="T62" fmla="*/ 149 w 203"/>
                  <a:gd name="T63" fmla="*/ 37 h 257"/>
                  <a:gd name="T64" fmla="*/ 153 w 203"/>
                  <a:gd name="T65" fmla="*/ 66 h 257"/>
                  <a:gd name="T66" fmla="*/ 151 w 203"/>
                  <a:gd name="T67" fmla="*/ 78 h 257"/>
                  <a:gd name="T68" fmla="*/ 107 w 203"/>
                  <a:gd name="T69" fmla="*/ 40 h 257"/>
                  <a:gd name="T70" fmla="*/ 80 w 203"/>
                  <a:gd name="T71" fmla="*/ 37 h 257"/>
                  <a:gd name="T72" fmla="*/ 52 w 203"/>
                  <a:gd name="T73" fmla="*/ 76 h 257"/>
                  <a:gd name="T74" fmla="*/ 50 w 203"/>
                  <a:gd name="T75" fmla="*/ 53 h 257"/>
                  <a:gd name="T76" fmla="*/ 53 w 203"/>
                  <a:gd name="T77" fmla="*/ 45 h 257"/>
                  <a:gd name="T78" fmla="*/ 55 w 203"/>
                  <a:gd name="T79" fmla="*/ 32 h 257"/>
                  <a:gd name="T80" fmla="*/ 92 w 203"/>
                  <a:gd name="T81" fmla="*/ 76 h 257"/>
                  <a:gd name="T82" fmla="*/ 69 w 203"/>
                  <a:gd name="T83" fmla="*/ 100 h 257"/>
                  <a:gd name="T84" fmla="*/ 86 w 203"/>
                  <a:gd name="T85" fmla="*/ 70 h 257"/>
                  <a:gd name="T86" fmla="*/ 74 w 203"/>
                  <a:gd name="T87" fmla="*/ 68 h 257"/>
                  <a:gd name="T88" fmla="*/ 75 w 203"/>
                  <a:gd name="T89" fmla="*/ 44 h 257"/>
                  <a:gd name="T90" fmla="*/ 115 w 203"/>
                  <a:gd name="T91" fmla="*/ 52 h 257"/>
                  <a:gd name="T92" fmla="*/ 111 w 203"/>
                  <a:gd name="T93" fmla="*/ 70 h 257"/>
                  <a:gd name="T94" fmla="*/ 99 w 203"/>
                  <a:gd name="T95" fmla="*/ 77 h 257"/>
                  <a:gd name="T96" fmla="*/ 142 w 203"/>
                  <a:gd name="T97" fmla="*/ 76 h 257"/>
                  <a:gd name="T98" fmla="*/ 119 w 203"/>
                  <a:gd name="T99" fmla="*/ 100 h 257"/>
                  <a:gd name="T100" fmla="*/ 152 w 203"/>
                  <a:gd name="T101" fmla="*/ 86 h 257"/>
                  <a:gd name="T102" fmla="*/ 49 w 203"/>
                  <a:gd name="T103" fmla="*/ 85 h 257"/>
                  <a:gd name="T104" fmla="*/ 47 w 203"/>
                  <a:gd name="T105" fmla="*/ 85 h 257"/>
                  <a:gd name="T106" fmla="*/ 111 w 203"/>
                  <a:gd name="T107" fmla="*/ 203 h 257"/>
                  <a:gd name="T108" fmla="*/ 74 w 203"/>
                  <a:gd name="T109" fmla="*/ 21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3" h="257">
                    <a:moveTo>
                      <a:pt x="3" y="257"/>
                    </a:moveTo>
                    <a:cubicBezTo>
                      <a:pt x="5" y="257"/>
                      <a:pt x="6" y="256"/>
                      <a:pt x="6" y="254"/>
                    </a:cubicBezTo>
                    <a:cubicBezTo>
                      <a:pt x="6" y="254"/>
                      <a:pt x="6" y="254"/>
                      <a:pt x="6" y="254"/>
                    </a:cubicBezTo>
                    <a:cubicBezTo>
                      <a:pt x="6" y="230"/>
                      <a:pt x="23" y="205"/>
                      <a:pt x="45" y="200"/>
                    </a:cubicBezTo>
                    <a:cubicBezTo>
                      <a:pt x="58" y="196"/>
                      <a:pt x="58" y="196"/>
                      <a:pt x="58" y="196"/>
                    </a:cubicBezTo>
                    <a:cubicBezTo>
                      <a:pt x="65" y="194"/>
                      <a:pt x="65" y="194"/>
                      <a:pt x="65" y="194"/>
                    </a:cubicBezTo>
                    <a:cubicBezTo>
                      <a:pt x="67" y="194"/>
                      <a:pt x="68" y="193"/>
                      <a:pt x="70" y="192"/>
                    </a:cubicBezTo>
                    <a:cubicBezTo>
                      <a:pt x="68" y="221"/>
                      <a:pt x="68" y="221"/>
                      <a:pt x="68" y="221"/>
                    </a:cubicBezTo>
                    <a:cubicBezTo>
                      <a:pt x="68" y="222"/>
                      <a:pt x="68" y="223"/>
                      <a:pt x="69" y="224"/>
                    </a:cubicBezTo>
                    <a:cubicBezTo>
                      <a:pt x="70" y="224"/>
                      <a:pt x="70" y="224"/>
                      <a:pt x="71" y="224"/>
                    </a:cubicBezTo>
                    <a:cubicBezTo>
                      <a:pt x="71" y="224"/>
                      <a:pt x="72" y="224"/>
                      <a:pt x="73" y="224"/>
                    </a:cubicBezTo>
                    <a:cubicBezTo>
                      <a:pt x="93" y="209"/>
                      <a:pt x="93" y="209"/>
                      <a:pt x="93" y="209"/>
                    </a:cubicBezTo>
                    <a:cubicBezTo>
                      <a:pt x="99" y="219"/>
                      <a:pt x="99" y="219"/>
                      <a:pt x="99" y="219"/>
                    </a:cubicBezTo>
                    <a:cubicBezTo>
                      <a:pt x="99" y="220"/>
                      <a:pt x="100" y="221"/>
                      <a:pt x="101" y="221"/>
                    </a:cubicBezTo>
                    <a:cubicBezTo>
                      <a:pt x="101" y="221"/>
                      <a:pt x="101" y="221"/>
                      <a:pt x="101" y="221"/>
                    </a:cubicBezTo>
                    <a:cubicBezTo>
                      <a:pt x="102" y="221"/>
                      <a:pt x="104" y="220"/>
                      <a:pt x="104" y="219"/>
                    </a:cubicBezTo>
                    <a:cubicBezTo>
                      <a:pt x="110" y="209"/>
                      <a:pt x="110" y="209"/>
                      <a:pt x="110" y="209"/>
                    </a:cubicBezTo>
                    <a:cubicBezTo>
                      <a:pt x="130" y="224"/>
                      <a:pt x="130" y="224"/>
                      <a:pt x="130" y="224"/>
                    </a:cubicBezTo>
                    <a:cubicBezTo>
                      <a:pt x="131" y="224"/>
                      <a:pt x="131" y="224"/>
                      <a:pt x="132" y="224"/>
                    </a:cubicBezTo>
                    <a:cubicBezTo>
                      <a:pt x="132" y="224"/>
                      <a:pt x="133" y="224"/>
                      <a:pt x="133" y="224"/>
                    </a:cubicBezTo>
                    <a:cubicBezTo>
                      <a:pt x="134" y="223"/>
                      <a:pt x="135" y="222"/>
                      <a:pt x="135" y="221"/>
                    </a:cubicBezTo>
                    <a:cubicBezTo>
                      <a:pt x="133" y="192"/>
                      <a:pt x="133" y="192"/>
                      <a:pt x="133" y="192"/>
                    </a:cubicBezTo>
                    <a:cubicBezTo>
                      <a:pt x="134" y="193"/>
                      <a:pt x="136" y="194"/>
                      <a:pt x="137" y="194"/>
                    </a:cubicBezTo>
                    <a:cubicBezTo>
                      <a:pt x="158" y="200"/>
                      <a:pt x="158" y="200"/>
                      <a:pt x="158" y="200"/>
                    </a:cubicBezTo>
                    <a:cubicBezTo>
                      <a:pt x="179" y="205"/>
                      <a:pt x="197" y="230"/>
                      <a:pt x="197" y="254"/>
                    </a:cubicBezTo>
                    <a:cubicBezTo>
                      <a:pt x="197" y="254"/>
                      <a:pt x="197" y="254"/>
                      <a:pt x="197" y="254"/>
                    </a:cubicBezTo>
                    <a:cubicBezTo>
                      <a:pt x="197" y="256"/>
                      <a:pt x="198" y="257"/>
                      <a:pt x="200" y="257"/>
                    </a:cubicBezTo>
                    <a:cubicBezTo>
                      <a:pt x="202" y="257"/>
                      <a:pt x="203" y="256"/>
                      <a:pt x="203" y="254"/>
                    </a:cubicBezTo>
                    <a:cubicBezTo>
                      <a:pt x="203" y="227"/>
                      <a:pt x="183" y="200"/>
                      <a:pt x="159" y="194"/>
                    </a:cubicBezTo>
                    <a:cubicBezTo>
                      <a:pt x="139" y="188"/>
                      <a:pt x="139" y="188"/>
                      <a:pt x="139" y="188"/>
                    </a:cubicBezTo>
                    <a:cubicBezTo>
                      <a:pt x="137" y="188"/>
                      <a:pt x="134" y="187"/>
                      <a:pt x="132" y="185"/>
                    </a:cubicBezTo>
                    <a:cubicBezTo>
                      <a:pt x="132" y="182"/>
                      <a:pt x="132" y="182"/>
                      <a:pt x="132" y="182"/>
                    </a:cubicBezTo>
                    <a:cubicBezTo>
                      <a:pt x="132" y="182"/>
                      <a:pt x="132" y="182"/>
                      <a:pt x="132" y="181"/>
                    </a:cubicBezTo>
                    <a:cubicBezTo>
                      <a:pt x="129" y="174"/>
                      <a:pt x="129" y="174"/>
                      <a:pt x="129" y="174"/>
                    </a:cubicBezTo>
                    <a:cubicBezTo>
                      <a:pt x="128" y="173"/>
                      <a:pt x="127" y="172"/>
                      <a:pt x="126" y="172"/>
                    </a:cubicBezTo>
                    <a:cubicBezTo>
                      <a:pt x="125" y="172"/>
                      <a:pt x="124" y="172"/>
                      <a:pt x="123" y="173"/>
                    </a:cubicBezTo>
                    <a:cubicBezTo>
                      <a:pt x="123" y="174"/>
                      <a:pt x="123" y="174"/>
                      <a:pt x="123" y="174"/>
                    </a:cubicBezTo>
                    <a:cubicBezTo>
                      <a:pt x="122" y="171"/>
                      <a:pt x="122" y="168"/>
                      <a:pt x="122" y="166"/>
                    </a:cubicBezTo>
                    <a:cubicBezTo>
                      <a:pt x="122" y="151"/>
                      <a:pt x="122" y="151"/>
                      <a:pt x="122" y="151"/>
                    </a:cubicBezTo>
                    <a:cubicBezTo>
                      <a:pt x="137" y="144"/>
                      <a:pt x="148" y="129"/>
                      <a:pt x="150" y="112"/>
                    </a:cubicBezTo>
                    <a:cubicBezTo>
                      <a:pt x="160" y="111"/>
                      <a:pt x="167" y="104"/>
                      <a:pt x="167" y="94"/>
                    </a:cubicBezTo>
                    <a:cubicBezTo>
                      <a:pt x="167" y="88"/>
                      <a:pt x="164" y="83"/>
                      <a:pt x="159" y="80"/>
                    </a:cubicBezTo>
                    <a:cubicBezTo>
                      <a:pt x="159" y="79"/>
                      <a:pt x="159" y="78"/>
                      <a:pt x="159" y="78"/>
                    </a:cubicBezTo>
                    <a:cubicBezTo>
                      <a:pt x="159" y="66"/>
                      <a:pt x="159" y="66"/>
                      <a:pt x="159" y="66"/>
                    </a:cubicBezTo>
                    <a:cubicBezTo>
                      <a:pt x="159" y="58"/>
                      <a:pt x="157" y="49"/>
                      <a:pt x="154" y="42"/>
                    </a:cubicBezTo>
                    <a:cubicBezTo>
                      <a:pt x="156" y="41"/>
                      <a:pt x="156" y="41"/>
                      <a:pt x="156" y="41"/>
                    </a:cubicBezTo>
                    <a:cubicBezTo>
                      <a:pt x="157" y="41"/>
                      <a:pt x="157" y="40"/>
                      <a:pt x="158" y="39"/>
                    </a:cubicBezTo>
                    <a:cubicBezTo>
                      <a:pt x="158" y="39"/>
                      <a:pt x="158" y="38"/>
                      <a:pt x="158" y="37"/>
                    </a:cubicBezTo>
                    <a:cubicBezTo>
                      <a:pt x="158" y="37"/>
                      <a:pt x="156" y="32"/>
                      <a:pt x="150" y="26"/>
                    </a:cubicBezTo>
                    <a:cubicBezTo>
                      <a:pt x="148" y="24"/>
                      <a:pt x="146" y="23"/>
                      <a:pt x="144" y="22"/>
                    </a:cubicBezTo>
                    <a:cubicBezTo>
                      <a:pt x="144" y="21"/>
                      <a:pt x="144" y="21"/>
                      <a:pt x="144" y="21"/>
                    </a:cubicBezTo>
                    <a:cubicBezTo>
                      <a:pt x="146" y="20"/>
                      <a:pt x="146" y="19"/>
                      <a:pt x="145" y="17"/>
                    </a:cubicBezTo>
                    <a:cubicBezTo>
                      <a:pt x="145" y="17"/>
                      <a:pt x="142" y="14"/>
                      <a:pt x="136" y="12"/>
                    </a:cubicBezTo>
                    <a:cubicBezTo>
                      <a:pt x="133" y="11"/>
                      <a:pt x="129" y="11"/>
                      <a:pt x="127" y="11"/>
                    </a:cubicBezTo>
                    <a:cubicBezTo>
                      <a:pt x="124" y="8"/>
                      <a:pt x="112" y="0"/>
                      <a:pt x="91" y="3"/>
                    </a:cubicBezTo>
                    <a:cubicBezTo>
                      <a:pt x="68" y="6"/>
                      <a:pt x="57" y="15"/>
                      <a:pt x="57" y="16"/>
                    </a:cubicBezTo>
                    <a:cubicBezTo>
                      <a:pt x="56" y="17"/>
                      <a:pt x="55" y="18"/>
                      <a:pt x="56" y="20"/>
                    </a:cubicBezTo>
                    <a:cubicBezTo>
                      <a:pt x="58" y="23"/>
                      <a:pt x="58" y="23"/>
                      <a:pt x="58" y="23"/>
                    </a:cubicBezTo>
                    <a:cubicBezTo>
                      <a:pt x="56" y="24"/>
                      <a:pt x="54" y="25"/>
                      <a:pt x="51" y="27"/>
                    </a:cubicBezTo>
                    <a:cubicBezTo>
                      <a:pt x="46" y="31"/>
                      <a:pt x="42" y="37"/>
                      <a:pt x="42" y="37"/>
                    </a:cubicBezTo>
                    <a:cubicBezTo>
                      <a:pt x="41" y="38"/>
                      <a:pt x="41" y="39"/>
                      <a:pt x="41" y="40"/>
                    </a:cubicBezTo>
                    <a:cubicBezTo>
                      <a:pt x="41" y="41"/>
                      <a:pt x="42" y="41"/>
                      <a:pt x="43" y="42"/>
                    </a:cubicBezTo>
                    <a:cubicBezTo>
                      <a:pt x="46" y="43"/>
                      <a:pt x="46" y="43"/>
                      <a:pt x="46" y="43"/>
                    </a:cubicBezTo>
                    <a:cubicBezTo>
                      <a:pt x="45" y="44"/>
                      <a:pt x="44" y="46"/>
                      <a:pt x="44" y="47"/>
                    </a:cubicBezTo>
                    <a:cubicBezTo>
                      <a:pt x="42" y="51"/>
                      <a:pt x="41" y="56"/>
                      <a:pt x="41" y="56"/>
                    </a:cubicBezTo>
                    <a:cubicBezTo>
                      <a:pt x="41" y="57"/>
                      <a:pt x="41" y="58"/>
                      <a:pt x="42" y="58"/>
                    </a:cubicBezTo>
                    <a:cubicBezTo>
                      <a:pt x="42" y="59"/>
                      <a:pt x="43" y="59"/>
                      <a:pt x="44" y="59"/>
                    </a:cubicBezTo>
                    <a:cubicBezTo>
                      <a:pt x="47" y="59"/>
                      <a:pt x="47" y="59"/>
                      <a:pt x="47" y="59"/>
                    </a:cubicBezTo>
                    <a:cubicBezTo>
                      <a:pt x="46" y="61"/>
                      <a:pt x="46" y="64"/>
                      <a:pt x="46" y="66"/>
                    </a:cubicBezTo>
                    <a:cubicBezTo>
                      <a:pt x="46" y="78"/>
                      <a:pt x="46" y="78"/>
                      <a:pt x="46" y="78"/>
                    </a:cubicBezTo>
                    <a:cubicBezTo>
                      <a:pt x="46" y="78"/>
                      <a:pt x="46" y="79"/>
                      <a:pt x="46" y="79"/>
                    </a:cubicBezTo>
                    <a:cubicBezTo>
                      <a:pt x="46" y="79"/>
                      <a:pt x="45" y="80"/>
                      <a:pt x="45" y="80"/>
                    </a:cubicBezTo>
                    <a:cubicBezTo>
                      <a:pt x="39" y="82"/>
                      <a:pt x="36" y="88"/>
                      <a:pt x="36" y="94"/>
                    </a:cubicBezTo>
                    <a:cubicBezTo>
                      <a:pt x="36" y="104"/>
                      <a:pt x="43" y="111"/>
                      <a:pt x="52" y="112"/>
                    </a:cubicBezTo>
                    <a:cubicBezTo>
                      <a:pt x="55" y="129"/>
                      <a:pt x="65" y="144"/>
                      <a:pt x="81" y="151"/>
                    </a:cubicBezTo>
                    <a:cubicBezTo>
                      <a:pt x="81" y="166"/>
                      <a:pt x="81" y="166"/>
                      <a:pt x="81" y="166"/>
                    </a:cubicBezTo>
                    <a:cubicBezTo>
                      <a:pt x="81" y="168"/>
                      <a:pt x="81" y="171"/>
                      <a:pt x="80" y="174"/>
                    </a:cubicBezTo>
                    <a:cubicBezTo>
                      <a:pt x="79" y="173"/>
                      <a:pt x="79" y="173"/>
                      <a:pt x="79" y="173"/>
                    </a:cubicBezTo>
                    <a:cubicBezTo>
                      <a:pt x="79" y="172"/>
                      <a:pt x="78" y="172"/>
                      <a:pt x="77" y="172"/>
                    </a:cubicBezTo>
                    <a:cubicBezTo>
                      <a:pt x="75" y="172"/>
                      <a:pt x="74" y="173"/>
                      <a:pt x="74" y="174"/>
                    </a:cubicBezTo>
                    <a:cubicBezTo>
                      <a:pt x="71" y="181"/>
                      <a:pt x="71" y="181"/>
                      <a:pt x="71" y="181"/>
                    </a:cubicBezTo>
                    <a:cubicBezTo>
                      <a:pt x="71" y="182"/>
                      <a:pt x="71" y="182"/>
                      <a:pt x="71" y="182"/>
                    </a:cubicBezTo>
                    <a:cubicBezTo>
                      <a:pt x="70" y="185"/>
                      <a:pt x="70" y="185"/>
                      <a:pt x="70" y="185"/>
                    </a:cubicBezTo>
                    <a:cubicBezTo>
                      <a:pt x="68" y="187"/>
                      <a:pt x="66" y="188"/>
                      <a:pt x="64" y="188"/>
                    </a:cubicBezTo>
                    <a:cubicBezTo>
                      <a:pt x="43" y="194"/>
                      <a:pt x="43" y="194"/>
                      <a:pt x="43" y="194"/>
                    </a:cubicBezTo>
                    <a:cubicBezTo>
                      <a:pt x="19" y="200"/>
                      <a:pt x="0" y="227"/>
                      <a:pt x="0" y="254"/>
                    </a:cubicBezTo>
                    <a:cubicBezTo>
                      <a:pt x="0" y="256"/>
                      <a:pt x="1" y="257"/>
                      <a:pt x="3" y="257"/>
                    </a:cubicBezTo>
                    <a:close/>
                    <a:moveTo>
                      <a:pt x="87" y="166"/>
                    </a:moveTo>
                    <a:cubicBezTo>
                      <a:pt x="87" y="149"/>
                      <a:pt x="87" y="149"/>
                      <a:pt x="87" y="149"/>
                    </a:cubicBezTo>
                    <a:cubicBezTo>
                      <a:pt x="87" y="147"/>
                      <a:pt x="86" y="146"/>
                      <a:pt x="85" y="146"/>
                    </a:cubicBezTo>
                    <a:cubicBezTo>
                      <a:pt x="69" y="139"/>
                      <a:pt x="58" y="123"/>
                      <a:pt x="58" y="105"/>
                    </a:cubicBezTo>
                    <a:cubicBezTo>
                      <a:pt x="58" y="102"/>
                      <a:pt x="58" y="102"/>
                      <a:pt x="58" y="102"/>
                    </a:cubicBezTo>
                    <a:cubicBezTo>
                      <a:pt x="61" y="104"/>
                      <a:pt x="65" y="106"/>
                      <a:pt x="69" y="106"/>
                    </a:cubicBezTo>
                    <a:cubicBezTo>
                      <a:pt x="84" y="106"/>
                      <a:pt x="84" y="106"/>
                      <a:pt x="84" y="106"/>
                    </a:cubicBezTo>
                    <a:cubicBezTo>
                      <a:pt x="92" y="106"/>
                      <a:pt x="99" y="100"/>
                      <a:pt x="99" y="91"/>
                    </a:cubicBezTo>
                    <a:cubicBezTo>
                      <a:pt x="99" y="86"/>
                      <a:pt x="99" y="86"/>
                      <a:pt x="99" y="86"/>
                    </a:cubicBezTo>
                    <a:cubicBezTo>
                      <a:pt x="104" y="86"/>
                      <a:pt x="104" y="86"/>
                      <a:pt x="104" y="86"/>
                    </a:cubicBezTo>
                    <a:cubicBezTo>
                      <a:pt x="104" y="91"/>
                      <a:pt x="104" y="91"/>
                      <a:pt x="104" y="91"/>
                    </a:cubicBezTo>
                    <a:cubicBezTo>
                      <a:pt x="104" y="100"/>
                      <a:pt x="111" y="106"/>
                      <a:pt x="119" y="106"/>
                    </a:cubicBezTo>
                    <a:cubicBezTo>
                      <a:pt x="134" y="106"/>
                      <a:pt x="134" y="106"/>
                      <a:pt x="134" y="106"/>
                    </a:cubicBezTo>
                    <a:cubicBezTo>
                      <a:pt x="138" y="106"/>
                      <a:pt x="142" y="104"/>
                      <a:pt x="145" y="101"/>
                    </a:cubicBezTo>
                    <a:cubicBezTo>
                      <a:pt x="145" y="105"/>
                      <a:pt x="145" y="105"/>
                      <a:pt x="145" y="105"/>
                    </a:cubicBezTo>
                    <a:cubicBezTo>
                      <a:pt x="145" y="123"/>
                      <a:pt x="134" y="139"/>
                      <a:pt x="117" y="146"/>
                    </a:cubicBezTo>
                    <a:cubicBezTo>
                      <a:pt x="116" y="146"/>
                      <a:pt x="116" y="147"/>
                      <a:pt x="116" y="149"/>
                    </a:cubicBezTo>
                    <a:cubicBezTo>
                      <a:pt x="116" y="166"/>
                      <a:pt x="116" y="166"/>
                      <a:pt x="116" y="166"/>
                    </a:cubicBezTo>
                    <a:cubicBezTo>
                      <a:pt x="116" y="171"/>
                      <a:pt x="117" y="175"/>
                      <a:pt x="119" y="180"/>
                    </a:cubicBezTo>
                    <a:cubicBezTo>
                      <a:pt x="105" y="202"/>
                      <a:pt x="105" y="202"/>
                      <a:pt x="105" y="202"/>
                    </a:cubicBezTo>
                    <a:cubicBezTo>
                      <a:pt x="104" y="203"/>
                      <a:pt x="104" y="204"/>
                      <a:pt x="105" y="205"/>
                    </a:cubicBezTo>
                    <a:cubicBezTo>
                      <a:pt x="101" y="211"/>
                      <a:pt x="101" y="211"/>
                      <a:pt x="101" y="211"/>
                    </a:cubicBezTo>
                    <a:cubicBezTo>
                      <a:pt x="98" y="205"/>
                      <a:pt x="98" y="205"/>
                      <a:pt x="98" y="205"/>
                    </a:cubicBezTo>
                    <a:cubicBezTo>
                      <a:pt x="99" y="204"/>
                      <a:pt x="99" y="203"/>
                      <a:pt x="98" y="202"/>
                    </a:cubicBezTo>
                    <a:cubicBezTo>
                      <a:pt x="83" y="180"/>
                      <a:pt x="83" y="180"/>
                      <a:pt x="83" y="180"/>
                    </a:cubicBezTo>
                    <a:cubicBezTo>
                      <a:pt x="86" y="175"/>
                      <a:pt x="87" y="171"/>
                      <a:pt x="87" y="166"/>
                    </a:cubicBezTo>
                    <a:close/>
                    <a:moveTo>
                      <a:pt x="64" y="27"/>
                    </a:moveTo>
                    <a:cubicBezTo>
                      <a:pt x="65" y="27"/>
                      <a:pt x="65" y="26"/>
                      <a:pt x="65" y="25"/>
                    </a:cubicBezTo>
                    <a:cubicBezTo>
                      <a:pt x="66" y="24"/>
                      <a:pt x="66" y="23"/>
                      <a:pt x="65" y="23"/>
                    </a:cubicBezTo>
                    <a:cubicBezTo>
                      <a:pt x="63" y="19"/>
                      <a:pt x="63" y="19"/>
                      <a:pt x="63" y="19"/>
                    </a:cubicBezTo>
                    <a:cubicBezTo>
                      <a:pt x="67" y="16"/>
                      <a:pt x="76" y="11"/>
                      <a:pt x="92" y="9"/>
                    </a:cubicBezTo>
                    <a:cubicBezTo>
                      <a:pt x="114" y="6"/>
                      <a:pt x="124" y="16"/>
                      <a:pt x="124" y="16"/>
                    </a:cubicBezTo>
                    <a:cubicBezTo>
                      <a:pt x="125" y="17"/>
                      <a:pt x="126" y="17"/>
                      <a:pt x="127" y="17"/>
                    </a:cubicBezTo>
                    <a:cubicBezTo>
                      <a:pt x="128" y="17"/>
                      <a:pt x="132" y="17"/>
                      <a:pt x="134" y="17"/>
                    </a:cubicBezTo>
                    <a:cubicBezTo>
                      <a:pt x="136" y="18"/>
                      <a:pt x="137" y="19"/>
                      <a:pt x="138" y="19"/>
                    </a:cubicBezTo>
                    <a:cubicBezTo>
                      <a:pt x="137" y="20"/>
                      <a:pt x="137" y="20"/>
                      <a:pt x="137" y="20"/>
                    </a:cubicBezTo>
                    <a:cubicBezTo>
                      <a:pt x="136" y="21"/>
                      <a:pt x="136" y="22"/>
                      <a:pt x="136" y="23"/>
                    </a:cubicBezTo>
                    <a:cubicBezTo>
                      <a:pt x="136" y="24"/>
                      <a:pt x="137" y="25"/>
                      <a:pt x="138" y="25"/>
                    </a:cubicBezTo>
                    <a:cubicBezTo>
                      <a:pt x="138" y="25"/>
                      <a:pt x="141" y="26"/>
                      <a:pt x="146" y="31"/>
                    </a:cubicBezTo>
                    <a:cubicBezTo>
                      <a:pt x="148" y="33"/>
                      <a:pt x="150" y="35"/>
                      <a:pt x="151" y="36"/>
                    </a:cubicBezTo>
                    <a:cubicBezTo>
                      <a:pt x="149" y="37"/>
                      <a:pt x="149" y="37"/>
                      <a:pt x="149" y="37"/>
                    </a:cubicBezTo>
                    <a:cubicBezTo>
                      <a:pt x="149" y="37"/>
                      <a:pt x="149" y="37"/>
                      <a:pt x="149" y="37"/>
                    </a:cubicBezTo>
                    <a:cubicBezTo>
                      <a:pt x="148" y="37"/>
                      <a:pt x="147" y="38"/>
                      <a:pt x="147" y="39"/>
                    </a:cubicBezTo>
                    <a:cubicBezTo>
                      <a:pt x="146" y="39"/>
                      <a:pt x="146" y="40"/>
                      <a:pt x="147" y="41"/>
                    </a:cubicBezTo>
                    <a:cubicBezTo>
                      <a:pt x="151" y="49"/>
                      <a:pt x="153" y="58"/>
                      <a:pt x="153" y="66"/>
                    </a:cubicBezTo>
                    <a:cubicBezTo>
                      <a:pt x="153" y="78"/>
                      <a:pt x="153" y="78"/>
                      <a:pt x="153" y="78"/>
                    </a:cubicBezTo>
                    <a:cubicBezTo>
                      <a:pt x="153" y="78"/>
                      <a:pt x="153" y="79"/>
                      <a:pt x="153" y="79"/>
                    </a:cubicBezTo>
                    <a:cubicBezTo>
                      <a:pt x="153" y="79"/>
                      <a:pt x="152" y="79"/>
                      <a:pt x="151" y="80"/>
                    </a:cubicBezTo>
                    <a:cubicBezTo>
                      <a:pt x="151" y="78"/>
                      <a:pt x="151" y="78"/>
                      <a:pt x="151" y="78"/>
                    </a:cubicBezTo>
                    <a:cubicBezTo>
                      <a:pt x="151" y="71"/>
                      <a:pt x="149" y="64"/>
                      <a:pt x="146" y="58"/>
                    </a:cubicBezTo>
                    <a:cubicBezTo>
                      <a:pt x="147" y="57"/>
                      <a:pt x="147" y="57"/>
                      <a:pt x="147" y="57"/>
                    </a:cubicBezTo>
                    <a:cubicBezTo>
                      <a:pt x="147" y="55"/>
                      <a:pt x="146" y="54"/>
                      <a:pt x="144" y="54"/>
                    </a:cubicBezTo>
                    <a:cubicBezTo>
                      <a:pt x="127" y="52"/>
                      <a:pt x="112" y="46"/>
                      <a:pt x="107" y="40"/>
                    </a:cubicBezTo>
                    <a:cubicBezTo>
                      <a:pt x="107" y="39"/>
                      <a:pt x="105" y="38"/>
                      <a:pt x="104" y="39"/>
                    </a:cubicBezTo>
                    <a:cubicBezTo>
                      <a:pt x="102" y="40"/>
                      <a:pt x="102" y="41"/>
                      <a:pt x="102" y="43"/>
                    </a:cubicBezTo>
                    <a:cubicBezTo>
                      <a:pt x="103" y="47"/>
                      <a:pt x="106" y="52"/>
                      <a:pt x="110" y="56"/>
                    </a:cubicBezTo>
                    <a:cubicBezTo>
                      <a:pt x="93" y="54"/>
                      <a:pt x="80" y="46"/>
                      <a:pt x="80" y="37"/>
                    </a:cubicBezTo>
                    <a:cubicBezTo>
                      <a:pt x="80" y="35"/>
                      <a:pt x="78" y="34"/>
                      <a:pt x="77" y="34"/>
                    </a:cubicBezTo>
                    <a:cubicBezTo>
                      <a:pt x="75" y="34"/>
                      <a:pt x="74" y="35"/>
                      <a:pt x="74" y="37"/>
                    </a:cubicBezTo>
                    <a:cubicBezTo>
                      <a:pt x="74" y="37"/>
                      <a:pt x="74" y="37"/>
                      <a:pt x="74" y="37"/>
                    </a:cubicBezTo>
                    <a:cubicBezTo>
                      <a:pt x="61" y="46"/>
                      <a:pt x="53" y="60"/>
                      <a:pt x="52" y="76"/>
                    </a:cubicBezTo>
                    <a:cubicBezTo>
                      <a:pt x="52" y="66"/>
                      <a:pt x="52" y="66"/>
                      <a:pt x="52" y="66"/>
                    </a:cubicBezTo>
                    <a:cubicBezTo>
                      <a:pt x="52" y="63"/>
                      <a:pt x="52" y="60"/>
                      <a:pt x="53" y="56"/>
                    </a:cubicBezTo>
                    <a:cubicBezTo>
                      <a:pt x="53" y="56"/>
                      <a:pt x="53" y="55"/>
                      <a:pt x="52" y="54"/>
                    </a:cubicBezTo>
                    <a:cubicBezTo>
                      <a:pt x="52" y="53"/>
                      <a:pt x="51" y="53"/>
                      <a:pt x="50" y="53"/>
                    </a:cubicBezTo>
                    <a:cubicBezTo>
                      <a:pt x="50" y="53"/>
                      <a:pt x="50" y="53"/>
                      <a:pt x="50" y="53"/>
                    </a:cubicBezTo>
                    <a:cubicBezTo>
                      <a:pt x="48" y="53"/>
                      <a:pt x="48" y="53"/>
                      <a:pt x="48" y="53"/>
                    </a:cubicBezTo>
                    <a:cubicBezTo>
                      <a:pt x="48" y="52"/>
                      <a:pt x="48" y="51"/>
                      <a:pt x="49" y="50"/>
                    </a:cubicBezTo>
                    <a:cubicBezTo>
                      <a:pt x="51" y="47"/>
                      <a:pt x="53" y="45"/>
                      <a:pt x="53" y="45"/>
                    </a:cubicBezTo>
                    <a:cubicBezTo>
                      <a:pt x="54" y="44"/>
                      <a:pt x="54" y="43"/>
                      <a:pt x="54" y="42"/>
                    </a:cubicBezTo>
                    <a:cubicBezTo>
                      <a:pt x="54" y="41"/>
                      <a:pt x="53" y="40"/>
                      <a:pt x="52" y="40"/>
                    </a:cubicBezTo>
                    <a:cubicBezTo>
                      <a:pt x="49" y="38"/>
                      <a:pt x="49" y="38"/>
                      <a:pt x="49" y="38"/>
                    </a:cubicBezTo>
                    <a:cubicBezTo>
                      <a:pt x="50" y="36"/>
                      <a:pt x="52" y="34"/>
                      <a:pt x="55" y="32"/>
                    </a:cubicBezTo>
                    <a:cubicBezTo>
                      <a:pt x="59" y="29"/>
                      <a:pt x="64" y="27"/>
                      <a:pt x="64" y="27"/>
                    </a:cubicBezTo>
                    <a:close/>
                    <a:moveTo>
                      <a:pt x="60" y="77"/>
                    </a:moveTo>
                    <a:cubicBezTo>
                      <a:pt x="60" y="76"/>
                      <a:pt x="60" y="76"/>
                      <a:pt x="61" y="76"/>
                    </a:cubicBezTo>
                    <a:cubicBezTo>
                      <a:pt x="92" y="76"/>
                      <a:pt x="92" y="76"/>
                      <a:pt x="92" y="76"/>
                    </a:cubicBezTo>
                    <a:cubicBezTo>
                      <a:pt x="92" y="76"/>
                      <a:pt x="93" y="76"/>
                      <a:pt x="93" y="77"/>
                    </a:cubicBezTo>
                    <a:cubicBezTo>
                      <a:pt x="93" y="91"/>
                      <a:pt x="93" y="91"/>
                      <a:pt x="93" y="91"/>
                    </a:cubicBezTo>
                    <a:cubicBezTo>
                      <a:pt x="93" y="96"/>
                      <a:pt x="89" y="100"/>
                      <a:pt x="84" y="100"/>
                    </a:cubicBezTo>
                    <a:cubicBezTo>
                      <a:pt x="69" y="100"/>
                      <a:pt x="69" y="100"/>
                      <a:pt x="69" y="100"/>
                    </a:cubicBezTo>
                    <a:cubicBezTo>
                      <a:pt x="64" y="100"/>
                      <a:pt x="60" y="96"/>
                      <a:pt x="60" y="91"/>
                    </a:cubicBezTo>
                    <a:lnTo>
                      <a:pt x="60" y="77"/>
                    </a:lnTo>
                    <a:close/>
                    <a:moveTo>
                      <a:pt x="92" y="70"/>
                    </a:moveTo>
                    <a:cubicBezTo>
                      <a:pt x="86" y="70"/>
                      <a:pt x="86" y="70"/>
                      <a:pt x="86" y="70"/>
                    </a:cubicBezTo>
                    <a:cubicBezTo>
                      <a:pt x="87" y="69"/>
                      <a:pt x="88" y="67"/>
                      <a:pt x="88" y="66"/>
                    </a:cubicBezTo>
                    <a:cubicBezTo>
                      <a:pt x="89" y="65"/>
                      <a:pt x="88" y="63"/>
                      <a:pt x="87" y="62"/>
                    </a:cubicBezTo>
                    <a:cubicBezTo>
                      <a:pt x="85" y="62"/>
                      <a:pt x="83" y="63"/>
                      <a:pt x="83" y="64"/>
                    </a:cubicBezTo>
                    <a:cubicBezTo>
                      <a:pt x="81" y="68"/>
                      <a:pt x="77" y="70"/>
                      <a:pt x="74" y="68"/>
                    </a:cubicBezTo>
                    <a:cubicBezTo>
                      <a:pt x="72" y="68"/>
                      <a:pt x="71" y="69"/>
                      <a:pt x="70" y="70"/>
                    </a:cubicBezTo>
                    <a:cubicBezTo>
                      <a:pt x="61" y="70"/>
                      <a:pt x="61" y="70"/>
                      <a:pt x="61" y="70"/>
                    </a:cubicBezTo>
                    <a:cubicBezTo>
                      <a:pt x="60" y="70"/>
                      <a:pt x="59" y="70"/>
                      <a:pt x="59" y="70"/>
                    </a:cubicBezTo>
                    <a:cubicBezTo>
                      <a:pt x="61" y="59"/>
                      <a:pt x="67" y="50"/>
                      <a:pt x="75" y="44"/>
                    </a:cubicBezTo>
                    <a:cubicBezTo>
                      <a:pt x="80" y="55"/>
                      <a:pt x="98" y="63"/>
                      <a:pt x="119" y="63"/>
                    </a:cubicBezTo>
                    <a:cubicBezTo>
                      <a:pt x="121" y="63"/>
                      <a:pt x="122" y="62"/>
                      <a:pt x="122" y="60"/>
                    </a:cubicBezTo>
                    <a:cubicBezTo>
                      <a:pt x="122" y="59"/>
                      <a:pt x="122" y="57"/>
                      <a:pt x="121" y="57"/>
                    </a:cubicBezTo>
                    <a:cubicBezTo>
                      <a:pt x="118" y="56"/>
                      <a:pt x="116" y="54"/>
                      <a:pt x="115" y="52"/>
                    </a:cubicBezTo>
                    <a:cubicBezTo>
                      <a:pt x="122" y="56"/>
                      <a:pt x="132" y="58"/>
                      <a:pt x="141" y="59"/>
                    </a:cubicBezTo>
                    <a:cubicBezTo>
                      <a:pt x="142" y="63"/>
                      <a:pt x="143" y="66"/>
                      <a:pt x="144" y="70"/>
                    </a:cubicBezTo>
                    <a:cubicBezTo>
                      <a:pt x="143" y="70"/>
                      <a:pt x="143" y="70"/>
                      <a:pt x="142" y="70"/>
                    </a:cubicBezTo>
                    <a:cubicBezTo>
                      <a:pt x="111" y="70"/>
                      <a:pt x="111" y="70"/>
                      <a:pt x="111" y="70"/>
                    </a:cubicBezTo>
                    <a:cubicBezTo>
                      <a:pt x="107" y="70"/>
                      <a:pt x="104" y="73"/>
                      <a:pt x="104" y="77"/>
                    </a:cubicBezTo>
                    <a:cubicBezTo>
                      <a:pt x="104" y="80"/>
                      <a:pt x="104" y="80"/>
                      <a:pt x="104" y="80"/>
                    </a:cubicBezTo>
                    <a:cubicBezTo>
                      <a:pt x="99" y="80"/>
                      <a:pt x="99" y="80"/>
                      <a:pt x="99" y="80"/>
                    </a:cubicBezTo>
                    <a:cubicBezTo>
                      <a:pt x="99" y="77"/>
                      <a:pt x="99" y="77"/>
                      <a:pt x="99" y="77"/>
                    </a:cubicBezTo>
                    <a:cubicBezTo>
                      <a:pt x="99" y="73"/>
                      <a:pt x="96" y="70"/>
                      <a:pt x="92" y="70"/>
                    </a:cubicBezTo>
                    <a:close/>
                    <a:moveTo>
                      <a:pt x="110" y="77"/>
                    </a:moveTo>
                    <a:cubicBezTo>
                      <a:pt x="110" y="76"/>
                      <a:pt x="111" y="76"/>
                      <a:pt x="111" y="76"/>
                    </a:cubicBezTo>
                    <a:cubicBezTo>
                      <a:pt x="142" y="76"/>
                      <a:pt x="142" y="76"/>
                      <a:pt x="142" y="76"/>
                    </a:cubicBezTo>
                    <a:cubicBezTo>
                      <a:pt x="142" y="76"/>
                      <a:pt x="143" y="76"/>
                      <a:pt x="143" y="77"/>
                    </a:cubicBezTo>
                    <a:cubicBezTo>
                      <a:pt x="143" y="91"/>
                      <a:pt x="143" y="91"/>
                      <a:pt x="143" y="91"/>
                    </a:cubicBezTo>
                    <a:cubicBezTo>
                      <a:pt x="143" y="96"/>
                      <a:pt x="139" y="100"/>
                      <a:pt x="134" y="100"/>
                    </a:cubicBezTo>
                    <a:cubicBezTo>
                      <a:pt x="119" y="100"/>
                      <a:pt x="119" y="100"/>
                      <a:pt x="119" y="100"/>
                    </a:cubicBezTo>
                    <a:cubicBezTo>
                      <a:pt x="114" y="100"/>
                      <a:pt x="110" y="96"/>
                      <a:pt x="110" y="91"/>
                    </a:cubicBezTo>
                    <a:lnTo>
                      <a:pt x="110" y="77"/>
                    </a:lnTo>
                    <a:close/>
                    <a:moveTo>
                      <a:pt x="152" y="106"/>
                    </a:moveTo>
                    <a:cubicBezTo>
                      <a:pt x="152" y="86"/>
                      <a:pt x="152" y="86"/>
                      <a:pt x="152" y="86"/>
                    </a:cubicBezTo>
                    <a:cubicBezTo>
                      <a:pt x="153" y="85"/>
                      <a:pt x="155" y="85"/>
                      <a:pt x="156" y="85"/>
                    </a:cubicBezTo>
                    <a:cubicBezTo>
                      <a:pt x="159" y="86"/>
                      <a:pt x="161" y="90"/>
                      <a:pt x="161" y="94"/>
                    </a:cubicBezTo>
                    <a:cubicBezTo>
                      <a:pt x="161" y="100"/>
                      <a:pt x="157" y="105"/>
                      <a:pt x="152" y="106"/>
                    </a:cubicBezTo>
                    <a:close/>
                    <a:moveTo>
                      <a:pt x="49" y="85"/>
                    </a:moveTo>
                    <a:cubicBezTo>
                      <a:pt x="49" y="85"/>
                      <a:pt x="50" y="85"/>
                      <a:pt x="51" y="86"/>
                    </a:cubicBezTo>
                    <a:cubicBezTo>
                      <a:pt x="51" y="106"/>
                      <a:pt x="51" y="106"/>
                      <a:pt x="51" y="106"/>
                    </a:cubicBezTo>
                    <a:cubicBezTo>
                      <a:pt x="46" y="105"/>
                      <a:pt x="42" y="100"/>
                      <a:pt x="42" y="94"/>
                    </a:cubicBezTo>
                    <a:cubicBezTo>
                      <a:pt x="42" y="91"/>
                      <a:pt x="44" y="86"/>
                      <a:pt x="47" y="85"/>
                    </a:cubicBezTo>
                    <a:cubicBezTo>
                      <a:pt x="47" y="85"/>
                      <a:pt x="48" y="85"/>
                      <a:pt x="49" y="85"/>
                    </a:cubicBezTo>
                    <a:close/>
                    <a:moveTo>
                      <a:pt x="126" y="183"/>
                    </a:moveTo>
                    <a:cubicBezTo>
                      <a:pt x="128" y="215"/>
                      <a:pt x="128" y="215"/>
                      <a:pt x="128" y="215"/>
                    </a:cubicBezTo>
                    <a:cubicBezTo>
                      <a:pt x="111" y="203"/>
                      <a:pt x="111" y="203"/>
                      <a:pt x="111" y="203"/>
                    </a:cubicBezTo>
                    <a:cubicBezTo>
                      <a:pt x="125" y="181"/>
                      <a:pt x="125" y="181"/>
                      <a:pt x="125" y="181"/>
                    </a:cubicBezTo>
                    <a:lnTo>
                      <a:pt x="126" y="183"/>
                    </a:lnTo>
                    <a:close/>
                    <a:moveTo>
                      <a:pt x="91" y="203"/>
                    </a:moveTo>
                    <a:cubicBezTo>
                      <a:pt x="74" y="215"/>
                      <a:pt x="74" y="215"/>
                      <a:pt x="74" y="215"/>
                    </a:cubicBezTo>
                    <a:cubicBezTo>
                      <a:pt x="77" y="183"/>
                      <a:pt x="77" y="183"/>
                      <a:pt x="77" y="183"/>
                    </a:cubicBezTo>
                    <a:cubicBezTo>
                      <a:pt x="77" y="181"/>
                      <a:pt x="77" y="181"/>
                      <a:pt x="77" y="181"/>
                    </a:cubicBezTo>
                    <a:lnTo>
                      <a:pt x="91"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4" name="Freeform 103"/>
              <p:cNvSpPr>
                <a:spLocks/>
              </p:cNvSpPr>
              <p:nvPr/>
            </p:nvSpPr>
            <p:spPr bwMode="auto">
              <a:xfrm>
                <a:off x="8750005" y="3069743"/>
                <a:ext cx="35969" cy="15737"/>
              </a:xfrm>
              <a:custGeom>
                <a:avLst/>
                <a:gdLst>
                  <a:gd name="T0" fmla="*/ 3 w 14"/>
                  <a:gd name="T1" fmla="*/ 6 h 6"/>
                  <a:gd name="T2" fmla="*/ 11 w 14"/>
                  <a:gd name="T3" fmla="*/ 6 h 6"/>
                  <a:gd name="T4" fmla="*/ 14 w 14"/>
                  <a:gd name="T5" fmla="*/ 3 h 6"/>
                  <a:gd name="T6" fmla="*/ 11 w 14"/>
                  <a:gd name="T7" fmla="*/ 0 h 6"/>
                  <a:gd name="T8" fmla="*/ 3 w 14"/>
                  <a:gd name="T9" fmla="*/ 0 h 6"/>
                  <a:gd name="T10" fmla="*/ 0 w 14"/>
                  <a:gd name="T11" fmla="*/ 3 h 6"/>
                  <a:gd name="T12" fmla="*/ 3 w 1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3" y="6"/>
                    </a:moveTo>
                    <a:cubicBezTo>
                      <a:pt x="11" y="6"/>
                      <a:pt x="11" y="6"/>
                      <a:pt x="11" y="6"/>
                    </a:cubicBezTo>
                    <a:cubicBezTo>
                      <a:pt x="12" y="6"/>
                      <a:pt x="14" y="5"/>
                      <a:pt x="14" y="3"/>
                    </a:cubicBezTo>
                    <a:cubicBezTo>
                      <a:pt x="14" y="2"/>
                      <a:pt x="12" y="0"/>
                      <a:pt x="11" y="0"/>
                    </a:cubicBezTo>
                    <a:cubicBezTo>
                      <a:pt x="3" y="0"/>
                      <a:pt x="3" y="0"/>
                      <a:pt x="3" y="0"/>
                    </a:cubicBezTo>
                    <a:cubicBezTo>
                      <a:pt x="1" y="0"/>
                      <a:pt x="0" y="2"/>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5" name="Freeform 104"/>
              <p:cNvSpPr>
                <a:spLocks/>
              </p:cNvSpPr>
              <p:nvPr/>
            </p:nvSpPr>
            <p:spPr bwMode="auto">
              <a:xfrm>
                <a:off x="8842177" y="3069743"/>
                <a:ext cx="35969" cy="15737"/>
              </a:xfrm>
              <a:custGeom>
                <a:avLst/>
                <a:gdLst>
                  <a:gd name="T0" fmla="*/ 11 w 14"/>
                  <a:gd name="T1" fmla="*/ 6 h 6"/>
                  <a:gd name="T2" fmla="*/ 14 w 14"/>
                  <a:gd name="T3" fmla="*/ 3 h 6"/>
                  <a:gd name="T4" fmla="*/ 11 w 14"/>
                  <a:gd name="T5" fmla="*/ 0 h 6"/>
                  <a:gd name="T6" fmla="*/ 3 w 14"/>
                  <a:gd name="T7" fmla="*/ 0 h 6"/>
                  <a:gd name="T8" fmla="*/ 0 w 14"/>
                  <a:gd name="T9" fmla="*/ 3 h 6"/>
                  <a:gd name="T10" fmla="*/ 3 w 14"/>
                  <a:gd name="T11" fmla="*/ 6 h 6"/>
                  <a:gd name="T12" fmla="*/ 11 w 1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11" y="6"/>
                    </a:moveTo>
                    <a:cubicBezTo>
                      <a:pt x="12" y="6"/>
                      <a:pt x="14" y="5"/>
                      <a:pt x="14" y="3"/>
                    </a:cubicBezTo>
                    <a:cubicBezTo>
                      <a:pt x="14" y="2"/>
                      <a:pt x="12" y="0"/>
                      <a:pt x="11" y="0"/>
                    </a:cubicBezTo>
                    <a:cubicBezTo>
                      <a:pt x="3" y="0"/>
                      <a:pt x="3" y="0"/>
                      <a:pt x="3" y="0"/>
                    </a:cubicBezTo>
                    <a:cubicBezTo>
                      <a:pt x="1" y="0"/>
                      <a:pt x="0" y="2"/>
                      <a:pt x="0" y="3"/>
                    </a:cubicBezTo>
                    <a:cubicBezTo>
                      <a:pt x="0" y="5"/>
                      <a:pt x="1" y="6"/>
                      <a:pt x="3" y="6"/>
                    </a:cubicBez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6" name="Freeform 105"/>
              <p:cNvSpPr>
                <a:spLocks noEditPoints="1"/>
              </p:cNvSpPr>
              <p:nvPr/>
            </p:nvSpPr>
            <p:spPr bwMode="auto">
              <a:xfrm>
                <a:off x="8770238" y="3143930"/>
                <a:ext cx="87676" cy="44962"/>
              </a:xfrm>
              <a:custGeom>
                <a:avLst/>
                <a:gdLst>
                  <a:gd name="T0" fmla="*/ 0 w 33"/>
                  <a:gd name="T1" fmla="*/ 15 h 18"/>
                  <a:gd name="T2" fmla="*/ 3 w 33"/>
                  <a:gd name="T3" fmla="*/ 18 h 18"/>
                  <a:gd name="T4" fmla="*/ 30 w 33"/>
                  <a:gd name="T5" fmla="*/ 18 h 18"/>
                  <a:gd name="T6" fmla="*/ 33 w 33"/>
                  <a:gd name="T7" fmla="*/ 15 h 18"/>
                  <a:gd name="T8" fmla="*/ 16 w 33"/>
                  <a:gd name="T9" fmla="*/ 0 h 18"/>
                  <a:gd name="T10" fmla="*/ 0 w 33"/>
                  <a:gd name="T11" fmla="*/ 15 h 18"/>
                  <a:gd name="T12" fmla="*/ 16 w 33"/>
                  <a:gd name="T13" fmla="*/ 6 h 18"/>
                  <a:gd name="T14" fmla="*/ 26 w 33"/>
                  <a:gd name="T15" fmla="*/ 12 h 18"/>
                  <a:gd name="T16" fmla="*/ 6 w 33"/>
                  <a:gd name="T17" fmla="*/ 12 h 18"/>
                  <a:gd name="T18" fmla="*/ 16 w 33"/>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
                    <a:moveTo>
                      <a:pt x="0" y="15"/>
                    </a:moveTo>
                    <a:cubicBezTo>
                      <a:pt x="0" y="17"/>
                      <a:pt x="1" y="18"/>
                      <a:pt x="3" y="18"/>
                    </a:cubicBezTo>
                    <a:cubicBezTo>
                      <a:pt x="30" y="18"/>
                      <a:pt x="30" y="18"/>
                      <a:pt x="30" y="18"/>
                    </a:cubicBezTo>
                    <a:cubicBezTo>
                      <a:pt x="32" y="18"/>
                      <a:pt x="33" y="17"/>
                      <a:pt x="33" y="15"/>
                    </a:cubicBezTo>
                    <a:cubicBezTo>
                      <a:pt x="33" y="7"/>
                      <a:pt x="25" y="0"/>
                      <a:pt x="16" y="0"/>
                    </a:cubicBezTo>
                    <a:cubicBezTo>
                      <a:pt x="7" y="0"/>
                      <a:pt x="0" y="7"/>
                      <a:pt x="0" y="15"/>
                    </a:cubicBezTo>
                    <a:close/>
                    <a:moveTo>
                      <a:pt x="16" y="6"/>
                    </a:moveTo>
                    <a:cubicBezTo>
                      <a:pt x="21" y="6"/>
                      <a:pt x="25" y="9"/>
                      <a:pt x="26" y="12"/>
                    </a:cubicBezTo>
                    <a:cubicBezTo>
                      <a:pt x="6" y="12"/>
                      <a:pt x="6" y="12"/>
                      <a:pt x="6" y="12"/>
                    </a:cubicBezTo>
                    <a:cubicBezTo>
                      <a:pt x="8" y="9"/>
                      <a:pt x="12" y="6"/>
                      <a:pt x="1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7" name="Freeform 373"/>
              <p:cNvSpPr>
                <a:spLocks noEditPoints="1"/>
              </p:cNvSpPr>
              <p:nvPr/>
            </p:nvSpPr>
            <p:spPr bwMode="auto">
              <a:xfrm>
                <a:off x="8974812" y="2869667"/>
                <a:ext cx="132636" cy="132636"/>
              </a:xfrm>
              <a:custGeom>
                <a:avLst/>
                <a:gdLst>
                  <a:gd name="T0" fmla="*/ 20 w 51"/>
                  <a:gd name="T1" fmla="*/ 2 h 51"/>
                  <a:gd name="T2" fmla="*/ 17 w 51"/>
                  <a:gd name="T3" fmla="*/ 2 h 51"/>
                  <a:gd name="T4" fmla="*/ 13 w 51"/>
                  <a:gd name="T5" fmla="*/ 6 h 51"/>
                  <a:gd name="T6" fmla="*/ 16 w 51"/>
                  <a:gd name="T7" fmla="*/ 14 h 51"/>
                  <a:gd name="T8" fmla="*/ 14 w 51"/>
                  <a:gd name="T9" fmla="*/ 18 h 51"/>
                  <a:gd name="T10" fmla="*/ 15 w 51"/>
                  <a:gd name="T11" fmla="*/ 19 h 51"/>
                  <a:gd name="T12" fmla="*/ 10 w 51"/>
                  <a:gd name="T13" fmla="*/ 24 h 51"/>
                  <a:gd name="T14" fmla="*/ 10 w 51"/>
                  <a:gd name="T15" fmla="*/ 25 h 51"/>
                  <a:gd name="T16" fmla="*/ 11 w 51"/>
                  <a:gd name="T17" fmla="*/ 30 h 51"/>
                  <a:gd name="T18" fmla="*/ 12 w 51"/>
                  <a:gd name="T19" fmla="*/ 31 h 51"/>
                  <a:gd name="T20" fmla="*/ 11 w 51"/>
                  <a:gd name="T21" fmla="*/ 34 h 51"/>
                  <a:gd name="T22" fmla="*/ 10 w 51"/>
                  <a:gd name="T23" fmla="*/ 43 h 51"/>
                  <a:gd name="T24" fmla="*/ 4 w 51"/>
                  <a:gd name="T25" fmla="*/ 44 h 51"/>
                  <a:gd name="T26" fmla="*/ 1 w 51"/>
                  <a:gd name="T27" fmla="*/ 47 h 51"/>
                  <a:gd name="T28" fmla="*/ 3 w 51"/>
                  <a:gd name="T29" fmla="*/ 50 h 51"/>
                  <a:gd name="T30" fmla="*/ 6 w 51"/>
                  <a:gd name="T31" fmla="*/ 51 h 51"/>
                  <a:gd name="T32" fmla="*/ 14 w 51"/>
                  <a:gd name="T33" fmla="*/ 48 h 51"/>
                  <a:gd name="T34" fmla="*/ 17 w 51"/>
                  <a:gd name="T35" fmla="*/ 40 h 51"/>
                  <a:gd name="T36" fmla="*/ 25 w 51"/>
                  <a:gd name="T37" fmla="*/ 41 h 51"/>
                  <a:gd name="T38" fmla="*/ 28 w 51"/>
                  <a:gd name="T39" fmla="*/ 35 h 51"/>
                  <a:gd name="T40" fmla="*/ 35 w 51"/>
                  <a:gd name="T41" fmla="*/ 34 h 51"/>
                  <a:gd name="T42" fmla="*/ 39 w 51"/>
                  <a:gd name="T43" fmla="*/ 31 h 51"/>
                  <a:gd name="T44" fmla="*/ 39 w 51"/>
                  <a:gd name="T45" fmla="*/ 31 h 51"/>
                  <a:gd name="T46" fmla="*/ 44 w 51"/>
                  <a:gd name="T47" fmla="*/ 29 h 51"/>
                  <a:gd name="T48" fmla="*/ 48 w 51"/>
                  <a:gd name="T49" fmla="*/ 18 h 51"/>
                  <a:gd name="T50" fmla="*/ 51 w 51"/>
                  <a:gd name="T51" fmla="*/ 12 h 51"/>
                  <a:gd name="T52" fmla="*/ 23 w 51"/>
                  <a:gd name="T53" fmla="*/ 1 h 51"/>
                  <a:gd name="T54" fmla="*/ 20 w 51"/>
                  <a:gd name="T55" fmla="*/ 2 h 51"/>
                  <a:gd name="T56" fmla="*/ 15 w 51"/>
                  <a:gd name="T57" fmla="*/ 26 h 51"/>
                  <a:gd name="T58" fmla="*/ 17 w 51"/>
                  <a:gd name="T59" fmla="*/ 24 h 51"/>
                  <a:gd name="T60" fmla="*/ 20 w 51"/>
                  <a:gd name="T61" fmla="*/ 27 h 51"/>
                  <a:gd name="T62" fmla="*/ 20 w 51"/>
                  <a:gd name="T63" fmla="*/ 28 h 51"/>
                  <a:gd name="T64" fmla="*/ 15 w 51"/>
                  <a:gd name="T65" fmla="*/ 26 h 51"/>
                  <a:gd name="T66" fmla="*/ 22 w 51"/>
                  <a:gd name="T67" fmla="*/ 35 h 51"/>
                  <a:gd name="T68" fmla="*/ 19 w 51"/>
                  <a:gd name="T69" fmla="*/ 34 h 51"/>
                  <a:gd name="T70" fmla="*/ 22 w 51"/>
                  <a:gd name="T71" fmla="*/ 34 h 51"/>
                  <a:gd name="T72" fmla="*/ 22 w 51"/>
                  <a:gd name="T73" fmla="*/ 35 h 51"/>
                  <a:gd name="T74" fmla="*/ 27 w 51"/>
                  <a:gd name="T75" fmla="*/ 29 h 51"/>
                  <a:gd name="T76" fmla="*/ 27 w 51"/>
                  <a:gd name="T77" fmla="*/ 28 h 51"/>
                  <a:gd name="T78" fmla="*/ 28 w 51"/>
                  <a:gd name="T79" fmla="*/ 29 h 51"/>
                  <a:gd name="T80" fmla="*/ 27 w 51"/>
                  <a:gd name="T81" fmla="*/ 29 h 51"/>
                  <a:gd name="T82" fmla="*/ 21 w 51"/>
                  <a:gd name="T83" fmla="*/ 18 h 51"/>
                  <a:gd name="T84" fmla="*/ 22 w 51"/>
                  <a:gd name="T85" fmla="*/ 19 h 51"/>
                  <a:gd name="T86" fmla="*/ 27 w 51"/>
                  <a:gd name="T87" fmla="*/ 21 h 51"/>
                  <a:gd name="T88" fmla="*/ 30 w 51"/>
                  <a:gd name="T89" fmla="*/ 23 h 51"/>
                  <a:gd name="T90" fmla="*/ 30 w 51"/>
                  <a:gd name="T91" fmla="*/ 23 h 51"/>
                  <a:gd name="T92" fmla="*/ 21 w 51"/>
                  <a:gd name="T93" fmla="*/ 18 h 51"/>
                  <a:gd name="T94" fmla="*/ 40 w 51"/>
                  <a:gd name="T95" fmla="*/ 25 h 51"/>
                  <a:gd name="T96" fmla="*/ 39 w 51"/>
                  <a:gd name="T97" fmla="*/ 25 h 51"/>
                  <a:gd name="T98" fmla="*/ 38 w 51"/>
                  <a:gd name="T99" fmla="*/ 22 h 51"/>
                  <a:gd name="T100" fmla="*/ 42 w 51"/>
                  <a:gd name="T101" fmla="*/ 21 h 51"/>
                  <a:gd name="T102" fmla="*/ 40 w 51"/>
                  <a:gd name="T103" fmla="*/ 25 h 51"/>
                  <a:gd name="T104" fmla="*/ 40 w 51"/>
                  <a:gd name="T105" fmla="*/ 16 h 51"/>
                  <a:gd name="T106" fmla="*/ 29 w 51"/>
                  <a:gd name="T107" fmla="*/ 15 h 51"/>
                  <a:gd name="T108" fmla="*/ 25 w 51"/>
                  <a:gd name="T109" fmla="*/ 13 h 51"/>
                  <a:gd name="T110" fmla="*/ 25 w 51"/>
                  <a:gd name="T111" fmla="*/ 13 h 51"/>
                  <a:gd name="T112" fmla="*/ 20 w 51"/>
                  <a:gd name="T113" fmla="*/ 8 h 51"/>
                  <a:gd name="T114" fmla="*/ 40 w 51"/>
                  <a:gd name="T115" fmla="*/ 16 h 51"/>
                  <a:gd name="T116" fmla="*/ 40 w 51"/>
                  <a:gd name="T117" fmla="*/ 1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 h="51">
                    <a:moveTo>
                      <a:pt x="20" y="2"/>
                    </a:moveTo>
                    <a:cubicBezTo>
                      <a:pt x="19" y="2"/>
                      <a:pt x="18" y="2"/>
                      <a:pt x="17" y="2"/>
                    </a:cubicBezTo>
                    <a:cubicBezTo>
                      <a:pt x="14" y="3"/>
                      <a:pt x="13" y="5"/>
                      <a:pt x="13" y="6"/>
                    </a:cubicBezTo>
                    <a:cubicBezTo>
                      <a:pt x="13" y="9"/>
                      <a:pt x="14" y="12"/>
                      <a:pt x="16" y="14"/>
                    </a:cubicBezTo>
                    <a:cubicBezTo>
                      <a:pt x="15" y="15"/>
                      <a:pt x="15" y="16"/>
                      <a:pt x="14" y="18"/>
                    </a:cubicBezTo>
                    <a:cubicBezTo>
                      <a:pt x="14" y="18"/>
                      <a:pt x="14" y="18"/>
                      <a:pt x="15" y="19"/>
                    </a:cubicBezTo>
                    <a:cubicBezTo>
                      <a:pt x="13" y="19"/>
                      <a:pt x="11" y="21"/>
                      <a:pt x="10" y="24"/>
                    </a:cubicBezTo>
                    <a:cubicBezTo>
                      <a:pt x="10" y="24"/>
                      <a:pt x="10" y="24"/>
                      <a:pt x="10" y="25"/>
                    </a:cubicBezTo>
                    <a:cubicBezTo>
                      <a:pt x="9" y="27"/>
                      <a:pt x="10" y="29"/>
                      <a:pt x="11" y="30"/>
                    </a:cubicBezTo>
                    <a:cubicBezTo>
                      <a:pt x="12" y="31"/>
                      <a:pt x="12" y="31"/>
                      <a:pt x="12" y="31"/>
                    </a:cubicBezTo>
                    <a:cubicBezTo>
                      <a:pt x="11" y="32"/>
                      <a:pt x="11" y="33"/>
                      <a:pt x="11" y="34"/>
                    </a:cubicBezTo>
                    <a:cubicBezTo>
                      <a:pt x="12" y="37"/>
                      <a:pt x="11" y="41"/>
                      <a:pt x="10" y="43"/>
                    </a:cubicBezTo>
                    <a:cubicBezTo>
                      <a:pt x="9" y="44"/>
                      <a:pt x="8" y="45"/>
                      <a:pt x="4" y="44"/>
                    </a:cubicBezTo>
                    <a:cubicBezTo>
                      <a:pt x="3" y="44"/>
                      <a:pt x="1" y="45"/>
                      <a:pt x="1" y="47"/>
                    </a:cubicBezTo>
                    <a:cubicBezTo>
                      <a:pt x="0" y="48"/>
                      <a:pt x="1" y="50"/>
                      <a:pt x="3" y="50"/>
                    </a:cubicBezTo>
                    <a:cubicBezTo>
                      <a:pt x="4" y="50"/>
                      <a:pt x="5" y="51"/>
                      <a:pt x="6" y="51"/>
                    </a:cubicBezTo>
                    <a:cubicBezTo>
                      <a:pt x="10" y="51"/>
                      <a:pt x="12" y="49"/>
                      <a:pt x="14" y="48"/>
                    </a:cubicBezTo>
                    <a:cubicBezTo>
                      <a:pt x="16" y="46"/>
                      <a:pt x="17" y="43"/>
                      <a:pt x="17" y="40"/>
                    </a:cubicBezTo>
                    <a:cubicBezTo>
                      <a:pt x="20" y="41"/>
                      <a:pt x="22" y="42"/>
                      <a:pt x="25" y="41"/>
                    </a:cubicBezTo>
                    <a:cubicBezTo>
                      <a:pt x="26" y="40"/>
                      <a:pt x="28" y="39"/>
                      <a:pt x="28" y="35"/>
                    </a:cubicBezTo>
                    <a:cubicBezTo>
                      <a:pt x="31" y="35"/>
                      <a:pt x="34" y="35"/>
                      <a:pt x="35" y="34"/>
                    </a:cubicBezTo>
                    <a:cubicBezTo>
                      <a:pt x="37" y="33"/>
                      <a:pt x="38" y="32"/>
                      <a:pt x="39" y="31"/>
                    </a:cubicBezTo>
                    <a:cubicBezTo>
                      <a:pt x="39" y="31"/>
                      <a:pt x="39" y="31"/>
                      <a:pt x="39" y="31"/>
                    </a:cubicBezTo>
                    <a:cubicBezTo>
                      <a:pt x="42" y="31"/>
                      <a:pt x="43" y="31"/>
                      <a:pt x="44" y="29"/>
                    </a:cubicBezTo>
                    <a:cubicBezTo>
                      <a:pt x="48" y="25"/>
                      <a:pt x="48" y="21"/>
                      <a:pt x="48" y="18"/>
                    </a:cubicBezTo>
                    <a:cubicBezTo>
                      <a:pt x="50" y="17"/>
                      <a:pt x="51" y="15"/>
                      <a:pt x="51" y="12"/>
                    </a:cubicBezTo>
                    <a:cubicBezTo>
                      <a:pt x="49" y="3"/>
                      <a:pt x="23" y="1"/>
                      <a:pt x="23" y="1"/>
                    </a:cubicBezTo>
                    <a:cubicBezTo>
                      <a:pt x="22" y="0"/>
                      <a:pt x="20" y="1"/>
                      <a:pt x="20" y="2"/>
                    </a:cubicBezTo>
                    <a:close/>
                    <a:moveTo>
                      <a:pt x="15" y="26"/>
                    </a:moveTo>
                    <a:cubicBezTo>
                      <a:pt x="16" y="24"/>
                      <a:pt x="17" y="24"/>
                      <a:pt x="17" y="24"/>
                    </a:cubicBezTo>
                    <a:cubicBezTo>
                      <a:pt x="17" y="24"/>
                      <a:pt x="18" y="25"/>
                      <a:pt x="20" y="27"/>
                    </a:cubicBezTo>
                    <a:cubicBezTo>
                      <a:pt x="20" y="27"/>
                      <a:pt x="20" y="27"/>
                      <a:pt x="20" y="28"/>
                    </a:cubicBezTo>
                    <a:cubicBezTo>
                      <a:pt x="18" y="27"/>
                      <a:pt x="16" y="27"/>
                      <a:pt x="15" y="26"/>
                    </a:cubicBezTo>
                    <a:close/>
                    <a:moveTo>
                      <a:pt x="22" y="35"/>
                    </a:moveTo>
                    <a:cubicBezTo>
                      <a:pt x="21" y="35"/>
                      <a:pt x="21" y="35"/>
                      <a:pt x="19" y="34"/>
                    </a:cubicBezTo>
                    <a:cubicBezTo>
                      <a:pt x="20" y="34"/>
                      <a:pt x="21" y="34"/>
                      <a:pt x="22" y="34"/>
                    </a:cubicBezTo>
                    <a:cubicBezTo>
                      <a:pt x="22" y="35"/>
                      <a:pt x="22" y="35"/>
                      <a:pt x="22" y="35"/>
                    </a:cubicBezTo>
                    <a:close/>
                    <a:moveTo>
                      <a:pt x="27" y="29"/>
                    </a:moveTo>
                    <a:cubicBezTo>
                      <a:pt x="27" y="29"/>
                      <a:pt x="27" y="29"/>
                      <a:pt x="27" y="28"/>
                    </a:cubicBezTo>
                    <a:cubicBezTo>
                      <a:pt x="27" y="29"/>
                      <a:pt x="28" y="29"/>
                      <a:pt x="28" y="29"/>
                    </a:cubicBezTo>
                    <a:cubicBezTo>
                      <a:pt x="28" y="29"/>
                      <a:pt x="27" y="29"/>
                      <a:pt x="27" y="29"/>
                    </a:cubicBezTo>
                    <a:close/>
                    <a:moveTo>
                      <a:pt x="21" y="18"/>
                    </a:moveTo>
                    <a:cubicBezTo>
                      <a:pt x="22" y="19"/>
                      <a:pt x="22" y="19"/>
                      <a:pt x="22" y="19"/>
                    </a:cubicBezTo>
                    <a:cubicBezTo>
                      <a:pt x="24" y="19"/>
                      <a:pt x="25" y="20"/>
                      <a:pt x="27" y="21"/>
                    </a:cubicBezTo>
                    <a:cubicBezTo>
                      <a:pt x="28" y="21"/>
                      <a:pt x="29" y="22"/>
                      <a:pt x="30" y="23"/>
                    </a:cubicBezTo>
                    <a:cubicBezTo>
                      <a:pt x="30" y="23"/>
                      <a:pt x="30" y="23"/>
                      <a:pt x="30" y="23"/>
                    </a:cubicBezTo>
                    <a:cubicBezTo>
                      <a:pt x="26" y="22"/>
                      <a:pt x="23" y="20"/>
                      <a:pt x="21" y="18"/>
                    </a:cubicBezTo>
                    <a:close/>
                    <a:moveTo>
                      <a:pt x="40" y="25"/>
                    </a:moveTo>
                    <a:cubicBezTo>
                      <a:pt x="40" y="25"/>
                      <a:pt x="40" y="25"/>
                      <a:pt x="39" y="25"/>
                    </a:cubicBezTo>
                    <a:cubicBezTo>
                      <a:pt x="39" y="24"/>
                      <a:pt x="38" y="23"/>
                      <a:pt x="38" y="22"/>
                    </a:cubicBezTo>
                    <a:cubicBezTo>
                      <a:pt x="39" y="22"/>
                      <a:pt x="41" y="22"/>
                      <a:pt x="42" y="21"/>
                    </a:cubicBezTo>
                    <a:cubicBezTo>
                      <a:pt x="42" y="23"/>
                      <a:pt x="41" y="24"/>
                      <a:pt x="40" y="25"/>
                    </a:cubicBezTo>
                    <a:close/>
                    <a:moveTo>
                      <a:pt x="40" y="16"/>
                    </a:moveTo>
                    <a:cubicBezTo>
                      <a:pt x="38" y="17"/>
                      <a:pt x="34" y="17"/>
                      <a:pt x="29" y="15"/>
                    </a:cubicBezTo>
                    <a:cubicBezTo>
                      <a:pt x="28" y="14"/>
                      <a:pt x="26" y="14"/>
                      <a:pt x="25" y="13"/>
                    </a:cubicBezTo>
                    <a:cubicBezTo>
                      <a:pt x="25" y="13"/>
                      <a:pt x="25" y="13"/>
                      <a:pt x="25" y="13"/>
                    </a:cubicBezTo>
                    <a:cubicBezTo>
                      <a:pt x="22" y="12"/>
                      <a:pt x="20" y="10"/>
                      <a:pt x="20" y="8"/>
                    </a:cubicBezTo>
                    <a:cubicBezTo>
                      <a:pt x="24" y="8"/>
                      <a:pt x="35" y="10"/>
                      <a:pt x="40" y="16"/>
                    </a:cubicBezTo>
                    <a:cubicBezTo>
                      <a:pt x="40" y="16"/>
                      <a:pt x="40" y="16"/>
                      <a:pt x="4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28" name="グループ化 27"/>
            <p:cNvGrpSpPr/>
            <p:nvPr/>
          </p:nvGrpSpPr>
          <p:grpSpPr>
            <a:xfrm>
              <a:off x="8265637" y="3252788"/>
              <a:ext cx="2004685" cy="2417416"/>
              <a:chOff x="8550275" y="2932113"/>
              <a:chExt cx="593725" cy="715963"/>
            </a:xfrm>
            <a:solidFill>
              <a:srgbClr val="7030A0"/>
            </a:solidFill>
          </p:grpSpPr>
          <p:sp>
            <p:nvSpPr>
              <p:cNvPr id="29" name="Freeform 21"/>
              <p:cNvSpPr>
                <a:spLocks noEditPoints="1"/>
              </p:cNvSpPr>
              <p:nvPr/>
            </p:nvSpPr>
            <p:spPr bwMode="auto">
              <a:xfrm>
                <a:off x="8550275" y="3000376"/>
                <a:ext cx="530225" cy="647700"/>
              </a:xfrm>
              <a:custGeom>
                <a:avLst/>
                <a:gdLst>
                  <a:gd name="T0" fmla="*/ 6 w 203"/>
                  <a:gd name="T1" fmla="*/ 244 h 247"/>
                  <a:gd name="T2" fmla="*/ 65 w 203"/>
                  <a:gd name="T3" fmla="*/ 184 h 247"/>
                  <a:gd name="T4" fmla="*/ 69 w 203"/>
                  <a:gd name="T5" fmla="*/ 213 h 247"/>
                  <a:gd name="T6" fmla="*/ 93 w 203"/>
                  <a:gd name="T7" fmla="*/ 198 h 247"/>
                  <a:gd name="T8" fmla="*/ 101 w 203"/>
                  <a:gd name="T9" fmla="*/ 210 h 247"/>
                  <a:gd name="T10" fmla="*/ 130 w 203"/>
                  <a:gd name="T11" fmla="*/ 213 h 247"/>
                  <a:gd name="T12" fmla="*/ 135 w 203"/>
                  <a:gd name="T13" fmla="*/ 210 h 247"/>
                  <a:gd name="T14" fmla="*/ 157 w 203"/>
                  <a:gd name="T15" fmla="*/ 189 h 247"/>
                  <a:gd name="T16" fmla="*/ 200 w 203"/>
                  <a:gd name="T17" fmla="*/ 247 h 247"/>
                  <a:gd name="T18" fmla="*/ 138 w 203"/>
                  <a:gd name="T19" fmla="*/ 178 h 247"/>
                  <a:gd name="T20" fmla="*/ 132 w 203"/>
                  <a:gd name="T21" fmla="*/ 171 h 247"/>
                  <a:gd name="T22" fmla="*/ 123 w 203"/>
                  <a:gd name="T23" fmla="*/ 163 h 247"/>
                  <a:gd name="T24" fmla="*/ 121 w 203"/>
                  <a:gd name="T25" fmla="*/ 140 h 247"/>
                  <a:gd name="T26" fmla="*/ 151 w 203"/>
                  <a:gd name="T27" fmla="*/ 165 h 247"/>
                  <a:gd name="T28" fmla="*/ 177 w 203"/>
                  <a:gd name="T29" fmla="*/ 174 h 247"/>
                  <a:gd name="T30" fmla="*/ 166 w 203"/>
                  <a:gd name="T31" fmla="*/ 89 h 247"/>
                  <a:gd name="T32" fmla="*/ 159 w 203"/>
                  <a:gd name="T33" fmla="*/ 51 h 247"/>
                  <a:gd name="T34" fmla="*/ 43 w 203"/>
                  <a:gd name="T35" fmla="*/ 51 h 247"/>
                  <a:gd name="T36" fmla="*/ 52 w 203"/>
                  <a:gd name="T37" fmla="*/ 102 h 247"/>
                  <a:gd name="T38" fmla="*/ 79 w 203"/>
                  <a:gd name="T39" fmla="*/ 163 h 247"/>
                  <a:gd name="T40" fmla="*/ 74 w 203"/>
                  <a:gd name="T41" fmla="*/ 163 h 247"/>
                  <a:gd name="T42" fmla="*/ 70 w 203"/>
                  <a:gd name="T43" fmla="*/ 175 h 247"/>
                  <a:gd name="T44" fmla="*/ 0 w 203"/>
                  <a:gd name="T45" fmla="*/ 244 h 247"/>
                  <a:gd name="T46" fmla="*/ 87 w 203"/>
                  <a:gd name="T47" fmla="*/ 138 h 247"/>
                  <a:gd name="T48" fmla="*/ 58 w 203"/>
                  <a:gd name="T49" fmla="*/ 68 h 247"/>
                  <a:gd name="T50" fmla="*/ 145 w 203"/>
                  <a:gd name="T51" fmla="*/ 69 h 247"/>
                  <a:gd name="T52" fmla="*/ 115 w 203"/>
                  <a:gd name="T53" fmla="*/ 138 h 247"/>
                  <a:gd name="T54" fmla="*/ 105 w 203"/>
                  <a:gd name="T55" fmla="*/ 191 h 247"/>
                  <a:gd name="T56" fmla="*/ 98 w 203"/>
                  <a:gd name="T57" fmla="*/ 194 h 247"/>
                  <a:gd name="T58" fmla="*/ 87 w 203"/>
                  <a:gd name="T59" fmla="*/ 155 h 247"/>
                  <a:gd name="T60" fmla="*/ 151 w 203"/>
                  <a:gd name="T61" fmla="*/ 69 h 247"/>
                  <a:gd name="T62" fmla="*/ 150 w 203"/>
                  <a:gd name="T63" fmla="*/ 66 h 247"/>
                  <a:gd name="T64" fmla="*/ 148 w 203"/>
                  <a:gd name="T65" fmla="*/ 63 h 247"/>
                  <a:gd name="T66" fmla="*/ 83 w 203"/>
                  <a:gd name="T67" fmla="*/ 21 h 247"/>
                  <a:gd name="T68" fmla="*/ 82 w 203"/>
                  <a:gd name="T69" fmla="*/ 11 h 247"/>
                  <a:gd name="T70" fmla="*/ 77 w 203"/>
                  <a:gd name="T71" fmla="*/ 25 h 247"/>
                  <a:gd name="T72" fmla="*/ 49 w 203"/>
                  <a:gd name="T73" fmla="*/ 69 h 247"/>
                  <a:gd name="T74" fmla="*/ 108 w 203"/>
                  <a:gd name="T75" fmla="*/ 6 h 247"/>
                  <a:gd name="T76" fmla="*/ 151 w 203"/>
                  <a:gd name="T77" fmla="*/ 76 h 247"/>
                  <a:gd name="T78" fmla="*/ 151 w 203"/>
                  <a:gd name="T79" fmla="*/ 96 h 247"/>
                  <a:gd name="T80" fmla="*/ 143 w 203"/>
                  <a:gd name="T81" fmla="*/ 133 h 247"/>
                  <a:gd name="T82" fmla="*/ 164 w 203"/>
                  <a:gd name="T83" fmla="*/ 94 h 247"/>
                  <a:gd name="T84" fmla="*/ 47 w 203"/>
                  <a:gd name="T85" fmla="*/ 75 h 247"/>
                  <a:gd name="T86" fmla="*/ 51 w 203"/>
                  <a:gd name="T87" fmla="*/ 96 h 247"/>
                  <a:gd name="T88" fmla="*/ 126 w 203"/>
                  <a:gd name="T89" fmla="*/ 173 h 247"/>
                  <a:gd name="T90" fmla="*/ 125 w 203"/>
                  <a:gd name="T91" fmla="*/ 171 h 247"/>
                  <a:gd name="T92" fmla="*/ 74 w 203"/>
                  <a:gd name="T93" fmla="*/ 204 h 247"/>
                  <a:gd name="T94" fmla="*/ 91 w 203"/>
                  <a:gd name="T95" fmla="*/ 19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3" h="247">
                    <a:moveTo>
                      <a:pt x="3" y="247"/>
                    </a:moveTo>
                    <a:cubicBezTo>
                      <a:pt x="4" y="247"/>
                      <a:pt x="6" y="246"/>
                      <a:pt x="6" y="244"/>
                    </a:cubicBezTo>
                    <a:cubicBezTo>
                      <a:pt x="6" y="244"/>
                      <a:pt x="6" y="244"/>
                      <a:pt x="6" y="244"/>
                    </a:cubicBezTo>
                    <a:cubicBezTo>
                      <a:pt x="6" y="220"/>
                      <a:pt x="23" y="195"/>
                      <a:pt x="45" y="189"/>
                    </a:cubicBezTo>
                    <a:cubicBezTo>
                      <a:pt x="58" y="186"/>
                      <a:pt x="58" y="186"/>
                      <a:pt x="58" y="186"/>
                    </a:cubicBezTo>
                    <a:cubicBezTo>
                      <a:pt x="65" y="184"/>
                      <a:pt x="65" y="184"/>
                      <a:pt x="65" y="184"/>
                    </a:cubicBezTo>
                    <a:cubicBezTo>
                      <a:pt x="67" y="183"/>
                      <a:pt x="68" y="183"/>
                      <a:pt x="70" y="182"/>
                    </a:cubicBezTo>
                    <a:cubicBezTo>
                      <a:pt x="68" y="210"/>
                      <a:pt x="68" y="210"/>
                      <a:pt x="68" y="210"/>
                    </a:cubicBezTo>
                    <a:cubicBezTo>
                      <a:pt x="67" y="211"/>
                      <a:pt x="68" y="213"/>
                      <a:pt x="69" y="213"/>
                    </a:cubicBezTo>
                    <a:cubicBezTo>
                      <a:pt x="70" y="213"/>
                      <a:pt x="70" y="213"/>
                      <a:pt x="71" y="213"/>
                    </a:cubicBezTo>
                    <a:cubicBezTo>
                      <a:pt x="71" y="213"/>
                      <a:pt x="72" y="213"/>
                      <a:pt x="72" y="213"/>
                    </a:cubicBezTo>
                    <a:cubicBezTo>
                      <a:pt x="93" y="198"/>
                      <a:pt x="93" y="198"/>
                      <a:pt x="93" y="198"/>
                    </a:cubicBezTo>
                    <a:cubicBezTo>
                      <a:pt x="98" y="208"/>
                      <a:pt x="98" y="208"/>
                      <a:pt x="98" y="208"/>
                    </a:cubicBezTo>
                    <a:cubicBezTo>
                      <a:pt x="99" y="209"/>
                      <a:pt x="100" y="210"/>
                      <a:pt x="101" y="210"/>
                    </a:cubicBezTo>
                    <a:cubicBezTo>
                      <a:pt x="101" y="210"/>
                      <a:pt x="101" y="210"/>
                      <a:pt x="101" y="210"/>
                    </a:cubicBezTo>
                    <a:cubicBezTo>
                      <a:pt x="102" y="210"/>
                      <a:pt x="103" y="209"/>
                      <a:pt x="104" y="208"/>
                    </a:cubicBezTo>
                    <a:cubicBezTo>
                      <a:pt x="109" y="198"/>
                      <a:pt x="109" y="198"/>
                      <a:pt x="109" y="198"/>
                    </a:cubicBezTo>
                    <a:cubicBezTo>
                      <a:pt x="130" y="213"/>
                      <a:pt x="130" y="213"/>
                      <a:pt x="130" y="213"/>
                    </a:cubicBezTo>
                    <a:cubicBezTo>
                      <a:pt x="130" y="213"/>
                      <a:pt x="131" y="213"/>
                      <a:pt x="132" y="213"/>
                    </a:cubicBezTo>
                    <a:cubicBezTo>
                      <a:pt x="132" y="213"/>
                      <a:pt x="133" y="213"/>
                      <a:pt x="133" y="213"/>
                    </a:cubicBezTo>
                    <a:cubicBezTo>
                      <a:pt x="134" y="213"/>
                      <a:pt x="135" y="211"/>
                      <a:pt x="135" y="210"/>
                    </a:cubicBezTo>
                    <a:cubicBezTo>
                      <a:pt x="133" y="182"/>
                      <a:pt x="133" y="182"/>
                      <a:pt x="133" y="182"/>
                    </a:cubicBezTo>
                    <a:cubicBezTo>
                      <a:pt x="134" y="183"/>
                      <a:pt x="135" y="183"/>
                      <a:pt x="137" y="184"/>
                    </a:cubicBezTo>
                    <a:cubicBezTo>
                      <a:pt x="157" y="189"/>
                      <a:pt x="157" y="189"/>
                      <a:pt x="157" y="189"/>
                    </a:cubicBezTo>
                    <a:cubicBezTo>
                      <a:pt x="179" y="195"/>
                      <a:pt x="197" y="220"/>
                      <a:pt x="197" y="244"/>
                    </a:cubicBezTo>
                    <a:cubicBezTo>
                      <a:pt x="197" y="244"/>
                      <a:pt x="197" y="244"/>
                      <a:pt x="197" y="244"/>
                    </a:cubicBezTo>
                    <a:cubicBezTo>
                      <a:pt x="197" y="246"/>
                      <a:pt x="198" y="247"/>
                      <a:pt x="200" y="247"/>
                    </a:cubicBezTo>
                    <a:cubicBezTo>
                      <a:pt x="201" y="247"/>
                      <a:pt x="203" y="246"/>
                      <a:pt x="203" y="244"/>
                    </a:cubicBezTo>
                    <a:cubicBezTo>
                      <a:pt x="203" y="217"/>
                      <a:pt x="183" y="190"/>
                      <a:pt x="159" y="184"/>
                    </a:cubicBezTo>
                    <a:cubicBezTo>
                      <a:pt x="138" y="178"/>
                      <a:pt x="138" y="178"/>
                      <a:pt x="138" y="178"/>
                    </a:cubicBezTo>
                    <a:cubicBezTo>
                      <a:pt x="136" y="177"/>
                      <a:pt x="134" y="176"/>
                      <a:pt x="132" y="175"/>
                    </a:cubicBezTo>
                    <a:cubicBezTo>
                      <a:pt x="132" y="172"/>
                      <a:pt x="132" y="172"/>
                      <a:pt x="132" y="172"/>
                    </a:cubicBezTo>
                    <a:cubicBezTo>
                      <a:pt x="132" y="171"/>
                      <a:pt x="132" y="171"/>
                      <a:pt x="132" y="171"/>
                    </a:cubicBezTo>
                    <a:cubicBezTo>
                      <a:pt x="128" y="163"/>
                      <a:pt x="128" y="163"/>
                      <a:pt x="128" y="163"/>
                    </a:cubicBezTo>
                    <a:cubicBezTo>
                      <a:pt x="128" y="162"/>
                      <a:pt x="127" y="161"/>
                      <a:pt x="126" y="161"/>
                    </a:cubicBezTo>
                    <a:cubicBezTo>
                      <a:pt x="125" y="161"/>
                      <a:pt x="124" y="162"/>
                      <a:pt x="123" y="163"/>
                    </a:cubicBezTo>
                    <a:cubicBezTo>
                      <a:pt x="123" y="163"/>
                      <a:pt x="123" y="163"/>
                      <a:pt x="123" y="163"/>
                    </a:cubicBezTo>
                    <a:cubicBezTo>
                      <a:pt x="122" y="161"/>
                      <a:pt x="121" y="158"/>
                      <a:pt x="121" y="155"/>
                    </a:cubicBezTo>
                    <a:cubicBezTo>
                      <a:pt x="121" y="140"/>
                      <a:pt x="121" y="140"/>
                      <a:pt x="121" y="140"/>
                    </a:cubicBezTo>
                    <a:cubicBezTo>
                      <a:pt x="127" y="138"/>
                      <a:pt x="132" y="134"/>
                      <a:pt x="137" y="130"/>
                    </a:cubicBezTo>
                    <a:cubicBezTo>
                      <a:pt x="137" y="133"/>
                      <a:pt x="137" y="133"/>
                      <a:pt x="137" y="133"/>
                    </a:cubicBezTo>
                    <a:cubicBezTo>
                      <a:pt x="137" y="143"/>
                      <a:pt x="142" y="159"/>
                      <a:pt x="151" y="165"/>
                    </a:cubicBezTo>
                    <a:cubicBezTo>
                      <a:pt x="158" y="171"/>
                      <a:pt x="174" y="174"/>
                      <a:pt x="175" y="175"/>
                    </a:cubicBezTo>
                    <a:cubicBezTo>
                      <a:pt x="175" y="175"/>
                      <a:pt x="175" y="175"/>
                      <a:pt x="175" y="175"/>
                    </a:cubicBezTo>
                    <a:cubicBezTo>
                      <a:pt x="176" y="175"/>
                      <a:pt x="177" y="174"/>
                      <a:pt x="177" y="174"/>
                    </a:cubicBezTo>
                    <a:cubicBezTo>
                      <a:pt x="178" y="173"/>
                      <a:pt x="178" y="173"/>
                      <a:pt x="178" y="172"/>
                    </a:cubicBezTo>
                    <a:cubicBezTo>
                      <a:pt x="178" y="108"/>
                      <a:pt x="178" y="108"/>
                      <a:pt x="178" y="108"/>
                    </a:cubicBezTo>
                    <a:cubicBezTo>
                      <a:pt x="178" y="99"/>
                      <a:pt x="173" y="92"/>
                      <a:pt x="166" y="89"/>
                    </a:cubicBezTo>
                    <a:cubicBezTo>
                      <a:pt x="167" y="87"/>
                      <a:pt x="167" y="86"/>
                      <a:pt x="167" y="84"/>
                    </a:cubicBezTo>
                    <a:cubicBezTo>
                      <a:pt x="167" y="78"/>
                      <a:pt x="164" y="72"/>
                      <a:pt x="159" y="70"/>
                    </a:cubicBezTo>
                    <a:cubicBezTo>
                      <a:pt x="159" y="51"/>
                      <a:pt x="159" y="51"/>
                      <a:pt x="159" y="51"/>
                    </a:cubicBezTo>
                    <a:cubicBezTo>
                      <a:pt x="159" y="23"/>
                      <a:pt x="136" y="0"/>
                      <a:pt x="108" y="0"/>
                    </a:cubicBezTo>
                    <a:cubicBezTo>
                      <a:pt x="94" y="0"/>
                      <a:pt x="94" y="0"/>
                      <a:pt x="94" y="0"/>
                    </a:cubicBezTo>
                    <a:cubicBezTo>
                      <a:pt x="66" y="0"/>
                      <a:pt x="43" y="23"/>
                      <a:pt x="43" y="51"/>
                    </a:cubicBezTo>
                    <a:cubicBezTo>
                      <a:pt x="43" y="70"/>
                      <a:pt x="43" y="70"/>
                      <a:pt x="43" y="70"/>
                    </a:cubicBezTo>
                    <a:cubicBezTo>
                      <a:pt x="39" y="73"/>
                      <a:pt x="35" y="78"/>
                      <a:pt x="35" y="84"/>
                    </a:cubicBezTo>
                    <a:cubicBezTo>
                      <a:pt x="35" y="93"/>
                      <a:pt x="43" y="101"/>
                      <a:pt x="52" y="102"/>
                    </a:cubicBezTo>
                    <a:cubicBezTo>
                      <a:pt x="54" y="119"/>
                      <a:pt x="65" y="133"/>
                      <a:pt x="81" y="140"/>
                    </a:cubicBezTo>
                    <a:cubicBezTo>
                      <a:pt x="81" y="155"/>
                      <a:pt x="81" y="155"/>
                      <a:pt x="81" y="155"/>
                    </a:cubicBezTo>
                    <a:cubicBezTo>
                      <a:pt x="81" y="158"/>
                      <a:pt x="80" y="161"/>
                      <a:pt x="79" y="163"/>
                    </a:cubicBezTo>
                    <a:cubicBezTo>
                      <a:pt x="79" y="163"/>
                      <a:pt x="79" y="163"/>
                      <a:pt x="79" y="163"/>
                    </a:cubicBezTo>
                    <a:cubicBezTo>
                      <a:pt x="78" y="162"/>
                      <a:pt x="77" y="161"/>
                      <a:pt x="76" y="161"/>
                    </a:cubicBezTo>
                    <a:cubicBezTo>
                      <a:pt x="75" y="161"/>
                      <a:pt x="74" y="162"/>
                      <a:pt x="74" y="163"/>
                    </a:cubicBezTo>
                    <a:cubicBezTo>
                      <a:pt x="71" y="171"/>
                      <a:pt x="71" y="171"/>
                      <a:pt x="71" y="171"/>
                    </a:cubicBezTo>
                    <a:cubicBezTo>
                      <a:pt x="70" y="171"/>
                      <a:pt x="70" y="171"/>
                      <a:pt x="70" y="172"/>
                    </a:cubicBezTo>
                    <a:cubicBezTo>
                      <a:pt x="70" y="175"/>
                      <a:pt x="70" y="175"/>
                      <a:pt x="70" y="175"/>
                    </a:cubicBezTo>
                    <a:cubicBezTo>
                      <a:pt x="68" y="176"/>
                      <a:pt x="66" y="177"/>
                      <a:pt x="64" y="178"/>
                    </a:cubicBezTo>
                    <a:cubicBezTo>
                      <a:pt x="43" y="184"/>
                      <a:pt x="43" y="184"/>
                      <a:pt x="43" y="184"/>
                    </a:cubicBezTo>
                    <a:cubicBezTo>
                      <a:pt x="19" y="190"/>
                      <a:pt x="0" y="217"/>
                      <a:pt x="0" y="244"/>
                    </a:cubicBezTo>
                    <a:cubicBezTo>
                      <a:pt x="0" y="246"/>
                      <a:pt x="1" y="247"/>
                      <a:pt x="3" y="247"/>
                    </a:cubicBezTo>
                    <a:close/>
                    <a:moveTo>
                      <a:pt x="87" y="155"/>
                    </a:moveTo>
                    <a:cubicBezTo>
                      <a:pt x="87" y="138"/>
                      <a:pt x="87" y="138"/>
                      <a:pt x="87" y="138"/>
                    </a:cubicBezTo>
                    <a:cubicBezTo>
                      <a:pt x="87" y="137"/>
                      <a:pt x="86" y="136"/>
                      <a:pt x="85" y="136"/>
                    </a:cubicBezTo>
                    <a:cubicBezTo>
                      <a:pt x="68" y="129"/>
                      <a:pt x="58" y="113"/>
                      <a:pt x="58" y="95"/>
                    </a:cubicBezTo>
                    <a:cubicBezTo>
                      <a:pt x="58" y="68"/>
                      <a:pt x="58" y="68"/>
                      <a:pt x="58" y="68"/>
                    </a:cubicBezTo>
                    <a:cubicBezTo>
                      <a:pt x="58" y="52"/>
                      <a:pt x="66" y="39"/>
                      <a:pt x="78" y="31"/>
                    </a:cubicBezTo>
                    <a:cubicBezTo>
                      <a:pt x="82" y="46"/>
                      <a:pt x="100" y="60"/>
                      <a:pt x="124" y="66"/>
                    </a:cubicBezTo>
                    <a:cubicBezTo>
                      <a:pt x="131" y="68"/>
                      <a:pt x="138" y="68"/>
                      <a:pt x="145" y="69"/>
                    </a:cubicBezTo>
                    <a:cubicBezTo>
                      <a:pt x="145" y="95"/>
                      <a:pt x="145" y="95"/>
                      <a:pt x="145" y="95"/>
                    </a:cubicBezTo>
                    <a:cubicBezTo>
                      <a:pt x="145" y="113"/>
                      <a:pt x="134" y="129"/>
                      <a:pt x="117" y="136"/>
                    </a:cubicBezTo>
                    <a:cubicBezTo>
                      <a:pt x="116" y="136"/>
                      <a:pt x="115" y="137"/>
                      <a:pt x="115" y="138"/>
                    </a:cubicBezTo>
                    <a:cubicBezTo>
                      <a:pt x="115" y="155"/>
                      <a:pt x="115" y="155"/>
                      <a:pt x="115" y="155"/>
                    </a:cubicBezTo>
                    <a:cubicBezTo>
                      <a:pt x="115" y="160"/>
                      <a:pt x="117" y="165"/>
                      <a:pt x="119" y="169"/>
                    </a:cubicBezTo>
                    <a:cubicBezTo>
                      <a:pt x="105" y="191"/>
                      <a:pt x="105" y="191"/>
                      <a:pt x="105" y="191"/>
                    </a:cubicBezTo>
                    <a:cubicBezTo>
                      <a:pt x="104" y="192"/>
                      <a:pt x="104" y="193"/>
                      <a:pt x="104" y="194"/>
                    </a:cubicBezTo>
                    <a:cubicBezTo>
                      <a:pt x="101" y="200"/>
                      <a:pt x="101" y="200"/>
                      <a:pt x="101" y="200"/>
                    </a:cubicBezTo>
                    <a:cubicBezTo>
                      <a:pt x="98" y="194"/>
                      <a:pt x="98" y="194"/>
                      <a:pt x="98" y="194"/>
                    </a:cubicBezTo>
                    <a:cubicBezTo>
                      <a:pt x="98" y="193"/>
                      <a:pt x="98" y="192"/>
                      <a:pt x="98" y="191"/>
                    </a:cubicBezTo>
                    <a:cubicBezTo>
                      <a:pt x="83" y="169"/>
                      <a:pt x="83" y="169"/>
                      <a:pt x="83" y="169"/>
                    </a:cubicBezTo>
                    <a:cubicBezTo>
                      <a:pt x="86" y="165"/>
                      <a:pt x="87" y="160"/>
                      <a:pt x="87" y="155"/>
                    </a:cubicBezTo>
                    <a:close/>
                    <a:moveTo>
                      <a:pt x="153" y="51"/>
                    </a:moveTo>
                    <a:cubicBezTo>
                      <a:pt x="153" y="69"/>
                      <a:pt x="153" y="69"/>
                      <a:pt x="153" y="69"/>
                    </a:cubicBezTo>
                    <a:cubicBezTo>
                      <a:pt x="152" y="69"/>
                      <a:pt x="151" y="69"/>
                      <a:pt x="151" y="69"/>
                    </a:cubicBezTo>
                    <a:cubicBezTo>
                      <a:pt x="151" y="68"/>
                      <a:pt x="151" y="68"/>
                      <a:pt x="151" y="68"/>
                    </a:cubicBezTo>
                    <a:cubicBezTo>
                      <a:pt x="151" y="67"/>
                      <a:pt x="150" y="67"/>
                      <a:pt x="150" y="66"/>
                    </a:cubicBezTo>
                    <a:cubicBezTo>
                      <a:pt x="150" y="66"/>
                      <a:pt x="150" y="66"/>
                      <a:pt x="150" y="66"/>
                    </a:cubicBezTo>
                    <a:cubicBezTo>
                      <a:pt x="150" y="66"/>
                      <a:pt x="151" y="66"/>
                      <a:pt x="151" y="66"/>
                    </a:cubicBezTo>
                    <a:cubicBezTo>
                      <a:pt x="151" y="64"/>
                      <a:pt x="149" y="63"/>
                      <a:pt x="148" y="63"/>
                    </a:cubicBezTo>
                    <a:cubicBezTo>
                      <a:pt x="148" y="63"/>
                      <a:pt x="148" y="63"/>
                      <a:pt x="148" y="63"/>
                    </a:cubicBezTo>
                    <a:cubicBezTo>
                      <a:pt x="140" y="63"/>
                      <a:pt x="133" y="62"/>
                      <a:pt x="125" y="60"/>
                    </a:cubicBezTo>
                    <a:cubicBezTo>
                      <a:pt x="101" y="54"/>
                      <a:pt x="82" y="38"/>
                      <a:pt x="83" y="24"/>
                    </a:cubicBezTo>
                    <a:cubicBezTo>
                      <a:pt x="83" y="23"/>
                      <a:pt x="83" y="22"/>
                      <a:pt x="83" y="21"/>
                    </a:cubicBezTo>
                    <a:cubicBezTo>
                      <a:pt x="84" y="19"/>
                      <a:pt x="85" y="17"/>
                      <a:pt x="86" y="15"/>
                    </a:cubicBezTo>
                    <a:cubicBezTo>
                      <a:pt x="87" y="14"/>
                      <a:pt x="87" y="12"/>
                      <a:pt x="86" y="11"/>
                    </a:cubicBezTo>
                    <a:cubicBezTo>
                      <a:pt x="85" y="10"/>
                      <a:pt x="83" y="10"/>
                      <a:pt x="82" y="11"/>
                    </a:cubicBezTo>
                    <a:cubicBezTo>
                      <a:pt x="80" y="14"/>
                      <a:pt x="78" y="16"/>
                      <a:pt x="77" y="19"/>
                    </a:cubicBezTo>
                    <a:cubicBezTo>
                      <a:pt x="77" y="21"/>
                      <a:pt x="77" y="22"/>
                      <a:pt x="77" y="23"/>
                    </a:cubicBezTo>
                    <a:cubicBezTo>
                      <a:pt x="77" y="24"/>
                      <a:pt x="77" y="24"/>
                      <a:pt x="77" y="25"/>
                    </a:cubicBezTo>
                    <a:cubicBezTo>
                      <a:pt x="62" y="33"/>
                      <a:pt x="52" y="49"/>
                      <a:pt x="52" y="68"/>
                    </a:cubicBezTo>
                    <a:cubicBezTo>
                      <a:pt x="52" y="69"/>
                      <a:pt x="52" y="69"/>
                      <a:pt x="52" y="69"/>
                    </a:cubicBezTo>
                    <a:cubicBezTo>
                      <a:pt x="51" y="69"/>
                      <a:pt x="50" y="69"/>
                      <a:pt x="49" y="69"/>
                    </a:cubicBezTo>
                    <a:cubicBezTo>
                      <a:pt x="49" y="51"/>
                      <a:pt x="49" y="51"/>
                      <a:pt x="49" y="51"/>
                    </a:cubicBezTo>
                    <a:cubicBezTo>
                      <a:pt x="49" y="26"/>
                      <a:pt x="69" y="6"/>
                      <a:pt x="94" y="6"/>
                    </a:cubicBezTo>
                    <a:cubicBezTo>
                      <a:pt x="108" y="6"/>
                      <a:pt x="108" y="6"/>
                      <a:pt x="108" y="6"/>
                    </a:cubicBezTo>
                    <a:cubicBezTo>
                      <a:pt x="133" y="6"/>
                      <a:pt x="153" y="26"/>
                      <a:pt x="153" y="51"/>
                    </a:cubicBezTo>
                    <a:close/>
                    <a:moveTo>
                      <a:pt x="151" y="96"/>
                    </a:moveTo>
                    <a:cubicBezTo>
                      <a:pt x="151" y="76"/>
                      <a:pt x="151" y="76"/>
                      <a:pt x="151" y="76"/>
                    </a:cubicBezTo>
                    <a:cubicBezTo>
                      <a:pt x="153" y="75"/>
                      <a:pt x="154" y="74"/>
                      <a:pt x="156" y="75"/>
                    </a:cubicBezTo>
                    <a:cubicBezTo>
                      <a:pt x="159" y="76"/>
                      <a:pt x="161" y="80"/>
                      <a:pt x="161" y="84"/>
                    </a:cubicBezTo>
                    <a:cubicBezTo>
                      <a:pt x="161" y="90"/>
                      <a:pt x="157" y="94"/>
                      <a:pt x="151" y="96"/>
                    </a:cubicBezTo>
                    <a:close/>
                    <a:moveTo>
                      <a:pt x="172" y="168"/>
                    </a:moveTo>
                    <a:cubicBezTo>
                      <a:pt x="167" y="166"/>
                      <a:pt x="158" y="163"/>
                      <a:pt x="154" y="161"/>
                    </a:cubicBezTo>
                    <a:cubicBezTo>
                      <a:pt x="147" y="155"/>
                      <a:pt x="143" y="142"/>
                      <a:pt x="143" y="133"/>
                    </a:cubicBezTo>
                    <a:cubicBezTo>
                      <a:pt x="143" y="122"/>
                      <a:pt x="143" y="122"/>
                      <a:pt x="143" y="122"/>
                    </a:cubicBezTo>
                    <a:cubicBezTo>
                      <a:pt x="147" y="116"/>
                      <a:pt x="149" y="109"/>
                      <a:pt x="150" y="102"/>
                    </a:cubicBezTo>
                    <a:cubicBezTo>
                      <a:pt x="156" y="101"/>
                      <a:pt x="161" y="98"/>
                      <a:pt x="164" y="94"/>
                    </a:cubicBezTo>
                    <a:cubicBezTo>
                      <a:pt x="169" y="97"/>
                      <a:pt x="172" y="102"/>
                      <a:pt x="172" y="108"/>
                    </a:cubicBezTo>
                    <a:lnTo>
                      <a:pt x="172" y="168"/>
                    </a:lnTo>
                    <a:close/>
                    <a:moveTo>
                      <a:pt x="47" y="75"/>
                    </a:moveTo>
                    <a:cubicBezTo>
                      <a:pt x="47" y="75"/>
                      <a:pt x="48" y="75"/>
                      <a:pt x="48" y="75"/>
                    </a:cubicBezTo>
                    <a:cubicBezTo>
                      <a:pt x="49" y="75"/>
                      <a:pt x="50" y="75"/>
                      <a:pt x="51" y="76"/>
                    </a:cubicBezTo>
                    <a:cubicBezTo>
                      <a:pt x="51" y="96"/>
                      <a:pt x="51" y="96"/>
                      <a:pt x="51" y="96"/>
                    </a:cubicBezTo>
                    <a:cubicBezTo>
                      <a:pt x="46" y="94"/>
                      <a:pt x="41" y="90"/>
                      <a:pt x="41" y="84"/>
                    </a:cubicBezTo>
                    <a:cubicBezTo>
                      <a:pt x="41" y="80"/>
                      <a:pt x="44" y="76"/>
                      <a:pt x="47" y="75"/>
                    </a:cubicBezTo>
                    <a:close/>
                    <a:moveTo>
                      <a:pt x="126" y="173"/>
                    </a:moveTo>
                    <a:cubicBezTo>
                      <a:pt x="128" y="204"/>
                      <a:pt x="128" y="204"/>
                      <a:pt x="128" y="204"/>
                    </a:cubicBezTo>
                    <a:cubicBezTo>
                      <a:pt x="111" y="192"/>
                      <a:pt x="111" y="192"/>
                      <a:pt x="111" y="192"/>
                    </a:cubicBezTo>
                    <a:cubicBezTo>
                      <a:pt x="125" y="171"/>
                      <a:pt x="125" y="171"/>
                      <a:pt x="125" y="171"/>
                    </a:cubicBezTo>
                    <a:lnTo>
                      <a:pt x="126" y="173"/>
                    </a:lnTo>
                    <a:close/>
                    <a:moveTo>
                      <a:pt x="91" y="192"/>
                    </a:moveTo>
                    <a:cubicBezTo>
                      <a:pt x="74" y="204"/>
                      <a:pt x="74" y="204"/>
                      <a:pt x="74" y="204"/>
                    </a:cubicBezTo>
                    <a:cubicBezTo>
                      <a:pt x="76" y="173"/>
                      <a:pt x="76" y="173"/>
                      <a:pt x="76" y="173"/>
                    </a:cubicBezTo>
                    <a:cubicBezTo>
                      <a:pt x="77" y="171"/>
                      <a:pt x="77" y="171"/>
                      <a:pt x="77" y="171"/>
                    </a:cubicBezTo>
                    <a:lnTo>
                      <a:pt x="91"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Freeform 58"/>
              <p:cNvSpPr>
                <a:spLocks/>
              </p:cNvSpPr>
              <p:nvPr/>
            </p:nvSpPr>
            <p:spPr bwMode="auto">
              <a:xfrm>
                <a:off x="8729663" y="3133726"/>
                <a:ext cx="52388" cy="34925"/>
              </a:xfrm>
              <a:custGeom>
                <a:avLst/>
                <a:gdLst>
                  <a:gd name="T0" fmla="*/ 2 w 20"/>
                  <a:gd name="T1" fmla="*/ 13 h 13"/>
                  <a:gd name="T2" fmla="*/ 7 w 20"/>
                  <a:gd name="T3" fmla="*/ 13 h 13"/>
                  <a:gd name="T4" fmla="*/ 19 w 20"/>
                  <a:gd name="T5" fmla="*/ 5 h 13"/>
                  <a:gd name="T6" fmla="*/ 17 w 20"/>
                  <a:gd name="T7" fmla="*/ 1 h 13"/>
                  <a:gd name="T8" fmla="*/ 13 w 20"/>
                  <a:gd name="T9" fmla="*/ 3 h 13"/>
                  <a:gd name="T10" fmla="*/ 4 w 20"/>
                  <a:gd name="T11" fmla="*/ 7 h 13"/>
                  <a:gd name="T12" fmla="*/ 1 w 20"/>
                  <a:gd name="T13" fmla="*/ 9 h 13"/>
                  <a:gd name="T14" fmla="*/ 2 w 20"/>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2" y="13"/>
                    </a:moveTo>
                    <a:cubicBezTo>
                      <a:pt x="4" y="13"/>
                      <a:pt x="5" y="13"/>
                      <a:pt x="7" y="13"/>
                    </a:cubicBezTo>
                    <a:cubicBezTo>
                      <a:pt x="12" y="13"/>
                      <a:pt x="17" y="10"/>
                      <a:pt x="19" y="5"/>
                    </a:cubicBezTo>
                    <a:cubicBezTo>
                      <a:pt x="20" y="3"/>
                      <a:pt x="19" y="2"/>
                      <a:pt x="17" y="1"/>
                    </a:cubicBezTo>
                    <a:cubicBezTo>
                      <a:pt x="16" y="0"/>
                      <a:pt x="14" y="1"/>
                      <a:pt x="13" y="3"/>
                    </a:cubicBezTo>
                    <a:cubicBezTo>
                      <a:pt x="12" y="6"/>
                      <a:pt x="8" y="8"/>
                      <a:pt x="4" y="7"/>
                    </a:cubicBezTo>
                    <a:cubicBezTo>
                      <a:pt x="3" y="7"/>
                      <a:pt x="1" y="7"/>
                      <a:pt x="1" y="9"/>
                    </a:cubicBezTo>
                    <a:cubicBezTo>
                      <a:pt x="0" y="10"/>
                      <a:pt x="1" y="12"/>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1" name="Freeform 59"/>
              <p:cNvSpPr>
                <a:spLocks/>
              </p:cNvSpPr>
              <p:nvPr/>
            </p:nvSpPr>
            <p:spPr bwMode="auto">
              <a:xfrm>
                <a:off x="8751888" y="3192463"/>
                <a:ext cx="33338" cy="14288"/>
              </a:xfrm>
              <a:custGeom>
                <a:avLst/>
                <a:gdLst>
                  <a:gd name="T0" fmla="*/ 3 w 13"/>
                  <a:gd name="T1" fmla="*/ 0 h 6"/>
                  <a:gd name="T2" fmla="*/ 0 w 13"/>
                  <a:gd name="T3" fmla="*/ 3 h 6"/>
                  <a:gd name="T4" fmla="*/ 3 w 13"/>
                  <a:gd name="T5" fmla="*/ 6 h 6"/>
                  <a:gd name="T6" fmla="*/ 10 w 13"/>
                  <a:gd name="T7" fmla="*/ 6 h 6"/>
                  <a:gd name="T8" fmla="*/ 13 w 13"/>
                  <a:gd name="T9" fmla="*/ 3 h 6"/>
                  <a:gd name="T10" fmla="*/ 10 w 13"/>
                  <a:gd name="T11" fmla="*/ 0 h 6"/>
                  <a:gd name="T12" fmla="*/ 3 w 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3" y="0"/>
                    </a:moveTo>
                    <a:cubicBezTo>
                      <a:pt x="1" y="0"/>
                      <a:pt x="0" y="1"/>
                      <a:pt x="0" y="3"/>
                    </a:cubicBezTo>
                    <a:cubicBezTo>
                      <a:pt x="0" y="5"/>
                      <a:pt x="1" y="6"/>
                      <a:pt x="3" y="6"/>
                    </a:cubicBezTo>
                    <a:cubicBezTo>
                      <a:pt x="10" y="6"/>
                      <a:pt x="10" y="6"/>
                      <a:pt x="10" y="6"/>
                    </a:cubicBezTo>
                    <a:cubicBezTo>
                      <a:pt x="12" y="6"/>
                      <a:pt x="13" y="5"/>
                      <a:pt x="13" y="3"/>
                    </a:cubicBezTo>
                    <a:cubicBezTo>
                      <a:pt x="13" y="1"/>
                      <a:pt x="12" y="0"/>
                      <a:pt x="1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2" name="Freeform 60"/>
              <p:cNvSpPr>
                <a:spLocks/>
              </p:cNvSpPr>
              <p:nvPr/>
            </p:nvSpPr>
            <p:spPr bwMode="auto">
              <a:xfrm>
                <a:off x="8840788" y="3192463"/>
                <a:ext cx="36513" cy="14288"/>
              </a:xfrm>
              <a:custGeom>
                <a:avLst/>
                <a:gdLst>
                  <a:gd name="T0" fmla="*/ 3 w 14"/>
                  <a:gd name="T1" fmla="*/ 6 h 6"/>
                  <a:gd name="T2" fmla="*/ 11 w 14"/>
                  <a:gd name="T3" fmla="*/ 6 h 6"/>
                  <a:gd name="T4" fmla="*/ 14 w 14"/>
                  <a:gd name="T5" fmla="*/ 3 h 6"/>
                  <a:gd name="T6" fmla="*/ 11 w 14"/>
                  <a:gd name="T7" fmla="*/ 0 h 6"/>
                  <a:gd name="T8" fmla="*/ 3 w 14"/>
                  <a:gd name="T9" fmla="*/ 0 h 6"/>
                  <a:gd name="T10" fmla="*/ 0 w 14"/>
                  <a:gd name="T11" fmla="*/ 3 h 6"/>
                  <a:gd name="T12" fmla="*/ 3 w 1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3" y="6"/>
                    </a:moveTo>
                    <a:cubicBezTo>
                      <a:pt x="11" y="6"/>
                      <a:pt x="11" y="6"/>
                      <a:pt x="11" y="6"/>
                    </a:cubicBezTo>
                    <a:cubicBezTo>
                      <a:pt x="13" y="6"/>
                      <a:pt x="14" y="5"/>
                      <a:pt x="14" y="3"/>
                    </a:cubicBezTo>
                    <a:cubicBezTo>
                      <a:pt x="14" y="1"/>
                      <a:pt x="13" y="0"/>
                      <a:pt x="11" y="0"/>
                    </a:cubicBezTo>
                    <a:cubicBezTo>
                      <a:pt x="3" y="0"/>
                      <a:pt x="3" y="0"/>
                      <a:pt x="3" y="0"/>
                    </a:cubicBezTo>
                    <a:cubicBezTo>
                      <a:pt x="2" y="0"/>
                      <a:pt x="0" y="1"/>
                      <a:pt x="0" y="3"/>
                    </a:cubicBezTo>
                    <a:cubicBezTo>
                      <a:pt x="0" y="5"/>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3" name="Freeform 61"/>
              <p:cNvSpPr>
                <a:spLocks noEditPoints="1"/>
              </p:cNvSpPr>
              <p:nvPr/>
            </p:nvSpPr>
            <p:spPr bwMode="auto">
              <a:xfrm>
                <a:off x="8769350" y="3265488"/>
                <a:ext cx="88900" cy="47625"/>
              </a:xfrm>
              <a:custGeom>
                <a:avLst/>
                <a:gdLst>
                  <a:gd name="T0" fmla="*/ 0 w 34"/>
                  <a:gd name="T1" fmla="*/ 15 h 18"/>
                  <a:gd name="T2" fmla="*/ 3 w 34"/>
                  <a:gd name="T3" fmla="*/ 18 h 18"/>
                  <a:gd name="T4" fmla="*/ 31 w 34"/>
                  <a:gd name="T5" fmla="*/ 18 h 18"/>
                  <a:gd name="T6" fmla="*/ 34 w 34"/>
                  <a:gd name="T7" fmla="*/ 15 h 18"/>
                  <a:gd name="T8" fmla="*/ 17 w 34"/>
                  <a:gd name="T9" fmla="*/ 0 h 18"/>
                  <a:gd name="T10" fmla="*/ 0 w 34"/>
                  <a:gd name="T11" fmla="*/ 15 h 18"/>
                  <a:gd name="T12" fmla="*/ 27 w 34"/>
                  <a:gd name="T13" fmla="*/ 12 h 18"/>
                  <a:gd name="T14" fmla="*/ 7 w 34"/>
                  <a:gd name="T15" fmla="*/ 12 h 18"/>
                  <a:gd name="T16" fmla="*/ 17 w 34"/>
                  <a:gd name="T17" fmla="*/ 6 h 18"/>
                  <a:gd name="T18" fmla="*/ 27 w 34"/>
                  <a:gd name="T19"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8">
                    <a:moveTo>
                      <a:pt x="0" y="15"/>
                    </a:moveTo>
                    <a:cubicBezTo>
                      <a:pt x="0" y="17"/>
                      <a:pt x="2" y="18"/>
                      <a:pt x="3" y="18"/>
                    </a:cubicBezTo>
                    <a:cubicBezTo>
                      <a:pt x="31" y="18"/>
                      <a:pt x="31" y="18"/>
                      <a:pt x="31" y="18"/>
                    </a:cubicBezTo>
                    <a:cubicBezTo>
                      <a:pt x="32" y="18"/>
                      <a:pt x="34" y="17"/>
                      <a:pt x="34" y="15"/>
                    </a:cubicBezTo>
                    <a:cubicBezTo>
                      <a:pt x="34" y="7"/>
                      <a:pt x="26" y="0"/>
                      <a:pt x="17" y="0"/>
                    </a:cubicBezTo>
                    <a:cubicBezTo>
                      <a:pt x="8" y="0"/>
                      <a:pt x="0" y="7"/>
                      <a:pt x="0" y="15"/>
                    </a:cubicBezTo>
                    <a:close/>
                    <a:moveTo>
                      <a:pt x="27" y="12"/>
                    </a:moveTo>
                    <a:cubicBezTo>
                      <a:pt x="7" y="12"/>
                      <a:pt x="7" y="12"/>
                      <a:pt x="7" y="12"/>
                    </a:cubicBezTo>
                    <a:cubicBezTo>
                      <a:pt x="8" y="8"/>
                      <a:pt x="12" y="6"/>
                      <a:pt x="17" y="6"/>
                    </a:cubicBezTo>
                    <a:cubicBezTo>
                      <a:pt x="22" y="6"/>
                      <a:pt x="26" y="8"/>
                      <a:pt x="2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4" name="Freeform 146"/>
              <p:cNvSpPr>
                <a:spLocks noEditPoints="1"/>
              </p:cNvSpPr>
              <p:nvPr/>
            </p:nvSpPr>
            <p:spPr bwMode="auto">
              <a:xfrm>
                <a:off x="9010650" y="2932113"/>
                <a:ext cx="133350" cy="131763"/>
              </a:xfrm>
              <a:custGeom>
                <a:avLst/>
                <a:gdLst>
                  <a:gd name="T0" fmla="*/ 50 w 51"/>
                  <a:gd name="T1" fmla="*/ 11 h 50"/>
                  <a:gd name="T2" fmla="*/ 23 w 51"/>
                  <a:gd name="T3" fmla="*/ 0 h 50"/>
                  <a:gd name="T4" fmla="*/ 19 w 51"/>
                  <a:gd name="T5" fmla="*/ 1 h 50"/>
                  <a:gd name="T6" fmla="*/ 16 w 51"/>
                  <a:gd name="T7" fmla="*/ 1 h 50"/>
                  <a:gd name="T8" fmla="*/ 13 w 51"/>
                  <a:gd name="T9" fmla="*/ 5 h 50"/>
                  <a:gd name="T10" fmla="*/ 16 w 51"/>
                  <a:gd name="T11" fmla="*/ 13 h 50"/>
                  <a:gd name="T12" fmla="*/ 14 w 51"/>
                  <a:gd name="T13" fmla="*/ 17 h 50"/>
                  <a:gd name="T14" fmla="*/ 14 w 51"/>
                  <a:gd name="T15" fmla="*/ 18 h 50"/>
                  <a:gd name="T16" fmla="*/ 9 w 51"/>
                  <a:gd name="T17" fmla="*/ 23 h 50"/>
                  <a:gd name="T18" fmla="*/ 9 w 51"/>
                  <a:gd name="T19" fmla="*/ 24 h 50"/>
                  <a:gd name="T20" fmla="*/ 11 w 51"/>
                  <a:gd name="T21" fmla="*/ 30 h 50"/>
                  <a:gd name="T22" fmla="*/ 11 w 51"/>
                  <a:gd name="T23" fmla="*/ 30 h 50"/>
                  <a:gd name="T24" fmla="*/ 11 w 51"/>
                  <a:gd name="T25" fmla="*/ 33 h 50"/>
                  <a:gd name="T26" fmla="*/ 9 w 51"/>
                  <a:gd name="T27" fmla="*/ 43 h 50"/>
                  <a:gd name="T28" fmla="*/ 4 w 51"/>
                  <a:gd name="T29" fmla="*/ 44 h 50"/>
                  <a:gd name="T30" fmla="*/ 0 w 51"/>
                  <a:gd name="T31" fmla="*/ 46 h 50"/>
                  <a:gd name="T32" fmla="*/ 2 w 51"/>
                  <a:gd name="T33" fmla="*/ 49 h 50"/>
                  <a:gd name="T34" fmla="*/ 6 w 51"/>
                  <a:gd name="T35" fmla="*/ 50 h 50"/>
                  <a:gd name="T36" fmla="*/ 13 w 51"/>
                  <a:gd name="T37" fmla="*/ 47 h 50"/>
                  <a:gd name="T38" fmla="*/ 17 w 51"/>
                  <a:gd name="T39" fmla="*/ 39 h 50"/>
                  <a:gd name="T40" fmla="*/ 24 w 51"/>
                  <a:gd name="T41" fmla="*/ 40 h 50"/>
                  <a:gd name="T42" fmla="*/ 27 w 51"/>
                  <a:gd name="T43" fmla="*/ 34 h 50"/>
                  <a:gd name="T44" fmla="*/ 34 w 51"/>
                  <a:gd name="T45" fmla="*/ 33 h 50"/>
                  <a:gd name="T46" fmla="*/ 38 w 51"/>
                  <a:gd name="T47" fmla="*/ 31 h 50"/>
                  <a:gd name="T48" fmla="*/ 38 w 51"/>
                  <a:gd name="T49" fmla="*/ 31 h 50"/>
                  <a:gd name="T50" fmla="*/ 44 w 51"/>
                  <a:gd name="T51" fmla="*/ 28 h 50"/>
                  <a:gd name="T52" fmla="*/ 47 w 51"/>
                  <a:gd name="T53" fmla="*/ 18 h 50"/>
                  <a:gd name="T54" fmla="*/ 50 w 51"/>
                  <a:gd name="T55" fmla="*/ 11 h 50"/>
                  <a:gd name="T56" fmla="*/ 15 w 51"/>
                  <a:gd name="T57" fmla="*/ 25 h 50"/>
                  <a:gd name="T58" fmla="*/ 17 w 51"/>
                  <a:gd name="T59" fmla="*/ 23 h 50"/>
                  <a:gd name="T60" fmla="*/ 19 w 51"/>
                  <a:gd name="T61" fmla="*/ 26 h 50"/>
                  <a:gd name="T62" fmla="*/ 20 w 51"/>
                  <a:gd name="T63" fmla="*/ 27 h 50"/>
                  <a:gd name="T64" fmla="*/ 15 w 51"/>
                  <a:gd name="T65" fmla="*/ 25 h 50"/>
                  <a:gd name="T66" fmla="*/ 21 w 51"/>
                  <a:gd name="T67" fmla="*/ 35 h 50"/>
                  <a:gd name="T68" fmla="*/ 19 w 51"/>
                  <a:gd name="T69" fmla="*/ 33 h 50"/>
                  <a:gd name="T70" fmla="*/ 21 w 51"/>
                  <a:gd name="T71" fmla="*/ 33 h 50"/>
                  <a:gd name="T72" fmla="*/ 21 w 51"/>
                  <a:gd name="T73" fmla="*/ 35 h 50"/>
                  <a:gd name="T74" fmla="*/ 26 w 51"/>
                  <a:gd name="T75" fmla="*/ 28 h 50"/>
                  <a:gd name="T76" fmla="*/ 26 w 51"/>
                  <a:gd name="T77" fmla="*/ 28 h 50"/>
                  <a:gd name="T78" fmla="*/ 27 w 51"/>
                  <a:gd name="T79" fmla="*/ 28 h 50"/>
                  <a:gd name="T80" fmla="*/ 26 w 51"/>
                  <a:gd name="T81" fmla="*/ 28 h 50"/>
                  <a:gd name="T82" fmla="*/ 21 w 51"/>
                  <a:gd name="T83" fmla="*/ 18 h 50"/>
                  <a:gd name="T84" fmla="*/ 22 w 51"/>
                  <a:gd name="T85" fmla="*/ 18 h 50"/>
                  <a:gd name="T86" fmla="*/ 26 w 51"/>
                  <a:gd name="T87" fmla="*/ 20 h 50"/>
                  <a:gd name="T88" fmla="*/ 29 w 51"/>
                  <a:gd name="T89" fmla="*/ 22 h 50"/>
                  <a:gd name="T90" fmla="*/ 30 w 51"/>
                  <a:gd name="T91" fmla="*/ 23 h 50"/>
                  <a:gd name="T92" fmla="*/ 21 w 51"/>
                  <a:gd name="T93" fmla="*/ 18 h 50"/>
                  <a:gd name="T94" fmla="*/ 29 w 51"/>
                  <a:gd name="T95" fmla="*/ 15 h 50"/>
                  <a:gd name="T96" fmla="*/ 24 w 51"/>
                  <a:gd name="T97" fmla="*/ 12 h 50"/>
                  <a:gd name="T98" fmla="*/ 24 w 51"/>
                  <a:gd name="T99" fmla="*/ 12 h 50"/>
                  <a:gd name="T100" fmla="*/ 19 w 51"/>
                  <a:gd name="T101" fmla="*/ 7 h 50"/>
                  <a:gd name="T102" fmla="*/ 39 w 51"/>
                  <a:gd name="T103" fmla="*/ 15 h 50"/>
                  <a:gd name="T104" fmla="*/ 39 w 51"/>
                  <a:gd name="T105" fmla="*/ 15 h 50"/>
                  <a:gd name="T106" fmla="*/ 29 w 51"/>
                  <a:gd name="T107" fmla="*/ 15 h 50"/>
                  <a:gd name="T108" fmla="*/ 39 w 51"/>
                  <a:gd name="T109" fmla="*/ 24 h 50"/>
                  <a:gd name="T110" fmla="*/ 39 w 51"/>
                  <a:gd name="T111" fmla="*/ 25 h 50"/>
                  <a:gd name="T112" fmla="*/ 37 w 51"/>
                  <a:gd name="T113" fmla="*/ 22 h 50"/>
                  <a:gd name="T114" fmla="*/ 41 w 51"/>
                  <a:gd name="T115" fmla="*/ 21 h 50"/>
                  <a:gd name="T116" fmla="*/ 39 w 51"/>
                  <a:gd name="T117"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 h="50">
                    <a:moveTo>
                      <a:pt x="50" y="11"/>
                    </a:moveTo>
                    <a:cubicBezTo>
                      <a:pt x="49" y="2"/>
                      <a:pt x="23" y="0"/>
                      <a:pt x="23" y="0"/>
                    </a:cubicBezTo>
                    <a:cubicBezTo>
                      <a:pt x="21" y="0"/>
                      <a:pt x="20" y="0"/>
                      <a:pt x="19" y="1"/>
                    </a:cubicBezTo>
                    <a:cubicBezTo>
                      <a:pt x="18" y="1"/>
                      <a:pt x="17" y="1"/>
                      <a:pt x="16" y="1"/>
                    </a:cubicBezTo>
                    <a:cubicBezTo>
                      <a:pt x="13" y="2"/>
                      <a:pt x="13" y="5"/>
                      <a:pt x="13" y="5"/>
                    </a:cubicBezTo>
                    <a:cubicBezTo>
                      <a:pt x="13" y="8"/>
                      <a:pt x="14" y="11"/>
                      <a:pt x="16" y="13"/>
                    </a:cubicBezTo>
                    <a:cubicBezTo>
                      <a:pt x="15" y="14"/>
                      <a:pt x="14" y="15"/>
                      <a:pt x="14" y="17"/>
                    </a:cubicBezTo>
                    <a:cubicBezTo>
                      <a:pt x="14" y="17"/>
                      <a:pt x="14" y="18"/>
                      <a:pt x="14" y="18"/>
                    </a:cubicBezTo>
                    <a:cubicBezTo>
                      <a:pt x="12" y="19"/>
                      <a:pt x="11" y="20"/>
                      <a:pt x="9" y="23"/>
                    </a:cubicBezTo>
                    <a:cubicBezTo>
                      <a:pt x="9" y="24"/>
                      <a:pt x="9" y="24"/>
                      <a:pt x="9" y="24"/>
                    </a:cubicBezTo>
                    <a:cubicBezTo>
                      <a:pt x="8" y="26"/>
                      <a:pt x="9" y="28"/>
                      <a:pt x="11" y="30"/>
                    </a:cubicBezTo>
                    <a:cubicBezTo>
                      <a:pt x="11" y="30"/>
                      <a:pt x="11" y="30"/>
                      <a:pt x="11" y="30"/>
                    </a:cubicBezTo>
                    <a:cubicBezTo>
                      <a:pt x="11" y="31"/>
                      <a:pt x="10" y="32"/>
                      <a:pt x="11" y="33"/>
                    </a:cubicBezTo>
                    <a:cubicBezTo>
                      <a:pt x="11" y="36"/>
                      <a:pt x="11" y="41"/>
                      <a:pt x="9" y="43"/>
                    </a:cubicBezTo>
                    <a:cubicBezTo>
                      <a:pt x="8" y="43"/>
                      <a:pt x="7" y="44"/>
                      <a:pt x="4" y="44"/>
                    </a:cubicBezTo>
                    <a:cubicBezTo>
                      <a:pt x="2" y="43"/>
                      <a:pt x="0" y="44"/>
                      <a:pt x="0" y="46"/>
                    </a:cubicBezTo>
                    <a:cubicBezTo>
                      <a:pt x="0" y="47"/>
                      <a:pt x="1" y="49"/>
                      <a:pt x="2" y="49"/>
                    </a:cubicBezTo>
                    <a:cubicBezTo>
                      <a:pt x="4" y="50"/>
                      <a:pt x="5" y="50"/>
                      <a:pt x="6" y="50"/>
                    </a:cubicBezTo>
                    <a:cubicBezTo>
                      <a:pt x="9" y="50"/>
                      <a:pt x="12" y="48"/>
                      <a:pt x="13" y="47"/>
                    </a:cubicBezTo>
                    <a:cubicBezTo>
                      <a:pt x="15" y="45"/>
                      <a:pt x="16" y="42"/>
                      <a:pt x="17" y="39"/>
                    </a:cubicBezTo>
                    <a:cubicBezTo>
                      <a:pt x="19" y="41"/>
                      <a:pt x="22" y="41"/>
                      <a:pt x="24" y="40"/>
                    </a:cubicBezTo>
                    <a:cubicBezTo>
                      <a:pt x="25" y="40"/>
                      <a:pt x="27" y="38"/>
                      <a:pt x="27" y="34"/>
                    </a:cubicBezTo>
                    <a:cubicBezTo>
                      <a:pt x="30" y="34"/>
                      <a:pt x="33" y="34"/>
                      <a:pt x="34" y="33"/>
                    </a:cubicBezTo>
                    <a:cubicBezTo>
                      <a:pt x="36" y="33"/>
                      <a:pt x="37" y="32"/>
                      <a:pt x="38" y="31"/>
                    </a:cubicBezTo>
                    <a:cubicBezTo>
                      <a:pt x="38" y="31"/>
                      <a:pt x="38" y="31"/>
                      <a:pt x="38" y="31"/>
                    </a:cubicBezTo>
                    <a:cubicBezTo>
                      <a:pt x="41" y="31"/>
                      <a:pt x="43" y="30"/>
                      <a:pt x="44" y="28"/>
                    </a:cubicBezTo>
                    <a:cubicBezTo>
                      <a:pt x="47" y="24"/>
                      <a:pt x="48" y="20"/>
                      <a:pt x="47" y="18"/>
                    </a:cubicBezTo>
                    <a:cubicBezTo>
                      <a:pt x="49" y="16"/>
                      <a:pt x="51" y="14"/>
                      <a:pt x="50" y="11"/>
                    </a:cubicBezTo>
                    <a:close/>
                    <a:moveTo>
                      <a:pt x="15" y="25"/>
                    </a:moveTo>
                    <a:cubicBezTo>
                      <a:pt x="16" y="24"/>
                      <a:pt x="17" y="23"/>
                      <a:pt x="17" y="23"/>
                    </a:cubicBezTo>
                    <a:cubicBezTo>
                      <a:pt x="17" y="23"/>
                      <a:pt x="18" y="24"/>
                      <a:pt x="19" y="26"/>
                    </a:cubicBezTo>
                    <a:cubicBezTo>
                      <a:pt x="19" y="26"/>
                      <a:pt x="20" y="27"/>
                      <a:pt x="20" y="27"/>
                    </a:cubicBezTo>
                    <a:cubicBezTo>
                      <a:pt x="18" y="27"/>
                      <a:pt x="16" y="26"/>
                      <a:pt x="15" y="25"/>
                    </a:cubicBezTo>
                    <a:close/>
                    <a:moveTo>
                      <a:pt x="21" y="35"/>
                    </a:moveTo>
                    <a:cubicBezTo>
                      <a:pt x="21" y="34"/>
                      <a:pt x="20" y="34"/>
                      <a:pt x="19" y="33"/>
                    </a:cubicBezTo>
                    <a:cubicBezTo>
                      <a:pt x="19" y="33"/>
                      <a:pt x="20" y="33"/>
                      <a:pt x="21" y="33"/>
                    </a:cubicBezTo>
                    <a:cubicBezTo>
                      <a:pt x="21" y="34"/>
                      <a:pt x="21" y="34"/>
                      <a:pt x="21" y="35"/>
                    </a:cubicBezTo>
                    <a:close/>
                    <a:moveTo>
                      <a:pt x="26" y="28"/>
                    </a:moveTo>
                    <a:cubicBezTo>
                      <a:pt x="26" y="28"/>
                      <a:pt x="26" y="28"/>
                      <a:pt x="26" y="28"/>
                    </a:cubicBezTo>
                    <a:cubicBezTo>
                      <a:pt x="27" y="28"/>
                      <a:pt x="27" y="28"/>
                      <a:pt x="27" y="28"/>
                    </a:cubicBezTo>
                    <a:cubicBezTo>
                      <a:pt x="27" y="28"/>
                      <a:pt x="27" y="28"/>
                      <a:pt x="26" y="28"/>
                    </a:cubicBezTo>
                    <a:close/>
                    <a:moveTo>
                      <a:pt x="21" y="18"/>
                    </a:moveTo>
                    <a:cubicBezTo>
                      <a:pt x="21" y="18"/>
                      <a:pt x="21" y="18"/>
                      <a:pt x="22" y="18"/>
                    </a:cubicBezTo>
                    <a:cubicBezTo>
                      <a:pt x="23" y="19"/>
                      <a:pt x="25" y="19"/>
                      <a:pt x="26" y="20"/>
                    </a:cubicBezTo>
                    <a:cubicBezTo>
                      <a:pt x="27" y="21"/>
                      <a:pt x="28" y="21"/>
                      <a:pt x="29" y="22"/>
                    </a:cubicBezTo>
                    <a:cubicBezTo>
                      <a:pt x="29" y="22"/>
                      <a:pt x="30" y="22"/>
                      <a:pt x="30" y="23"/>
                    </a:cubicBezTo>
                    <a:cubicBezTo>
                      <a:pt x="26" y="21"/>
                      <a:pt x="22" y="19"/>
                      <a:pt x="21" y="18"/>
                    </a:cubicBezTo>
                    <a:close/>
                    <a:moveTo>
                      <a:pt x="29" y="15"/>
                    </a:moveTo>
                    <a:cubicBezTo>
                      <a:pt x="27" y="14"/>
                      <a:pt x="26" y="13"/>
                      <a:pt x="24" y="12"/>
                    </a:cubicBezTo>
                    <a:cubicBezTo>
                      <a:pt x="24" y="12"/>
                      <a:pt x="24" y="12"/>
                      <a:pt x="24" y="12"/>
                    </a:cubicBezTo>
                    <a:cubicBezTo>
                      <a:pt x="21" y="11"/>
                      <a:pt x="20" y="9"/>
                      <a:pt x="19" y="7"/>
                    </a:cubicBezTo>
                    <a:cubicBezTo>
                      <a:pt x="23" y="7"/>
                      <a:pt x="35" y="10"/>
                      <a:pt x="39" y="15"/>
                    </a:cubicBezTo>
                    <a:cubicBezTo>
                      <a:pt x="39" y="15"/>
                      <a:pt x="39" y="15"/>
                      <a:pt x="39" y="15"/>
                    </a:cubicBezTo>
                    <a:cubicBezTo>
                      <a:pt x="37" y="16"/>
                      <a:pt x="33" y="16"/>
                      <a:pt x="29" y="15"/>
                    </a:cubicBezTo>
                    <a:close/>
                    <a:moveTo>
                      <a:pt x="39" y="24"/>
                    </a:moveTo>
                    <a:cubicBezTo>
                      <a:pt x="39" y="25"/>
                      <a:pt x="39" y="25"/>
                      <a:pt x="39" y="25"/>
                    </a:cubicBezTo>
                    <a:cubicBezTo>
                      <a:pt x="38" y="24"/>
                      <a:pt x="38" y="23"/>
                      <a:pt x="37" y="22"/>
                    </a:cubicBezTo>
                    <a:cubicBezTo>
                      <a:pt x="39" y="22"/>
                      <a:pt x="40" y="21"/>
                      <a:pt x="41" y="21"/>
                    </a:cubicBezTo>
                    <a:cubicBezTo>
                      <a:pt x="41" y="22"/>
                      <a:pt x="40" y="23"/>
                      <a:pt x="3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spTree>
    <p:extLst>
      <p:ext uri="{BB962C8B-B14F-4D97-AF65-F5344CB8AC3E}">
        <p14:creationId xmlns:p14="http://schemas.microsoft.com/office/powerpoint/2010/main" val="2918846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1</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共通の課題</a:t>
            </a:r>
            <a:r>
              <a:rPr lang="ja-JP" altLang="en-US" sz="2800" dirty="0">
                <a:latin typeface="東芝 Pゴシック" panose="020B0500000000000000" pitchFamily="50" charset="-128"/>
                <a:ea typeface="東芝 Pゴシック" panose="020B0500000000000000" pitchFamily="50" charset="-128"/>
              </a:rPr>
              <a:t>（</a:t>
            </a:r>
            <a:r>
              <a:rPr lang="en" altLang="ja-JP" sz="2800" dirty="0">
                <a:latin typeface="東芝 Pゴシック" panose="020B0500000000000000" pitchFamily="50" charset="-128"/>
                <a:ea typeface="東芝 Pゴシック" panose="020B0500000000000000" pitchFamily="50" charset="-128"/>
              </a:rPr>
              <a:t>一般的な課題</a:t>
            </a:r>
            <a:r>
              <a:rPr lang="ja-JP" altLang="en-US" sz="2800" dirty="0">
                <a:latin typeface="東芝 Pゴシック" panose="020B0500000000000000" pitchFamily="50" charset="-128"/>
                <a:ea typeface="東芝 Pゴシック" panose="020B0500000000000000" pitchFamily="50" charset="-128"/>
              </a:rPr>
              <a:t>）とは何か？</a:t>
            </a:r>
            <a:endParaRPr lang="ja-JP" altLang="ja-JP" sz="2800" dirty="0">
              <a:latin typeface="東芝 Pゴシック" panose="020B0500000000000000" pitchFamily="50" charset="-128"/>
              <a:ea typeface="東芝 Pゴシック" panose="020B0500000000000000" pitchFamily="50" charset="-128"/>
            </a:endParaRPr>
          </a:p>
        </p:txBody>
      </p:sp>
      <p:sp>
        <p:nvSpPr>
          <p:cNvPr id="11" name="テキスト ボックス 10"/>
          <p:cNvSpPr txBox="1"/>
          <p:nvPr/>
        </p:nvSpPr>
        <p:spPr>
          <a:xfrm>
            <a:off x="529046" y="1063507"/>
            <a:ext cx="4041491" cy="432000"/>
          </a:xfrm>
          <a:prstGeom prst="rect">
            <a:avLst/>
          </a:prstGeom>
          <a:noFill/>
        </p:spPr>
        <p:txBody>
          <a:bodyPr wrap="none" lIns="0" tIns="0" rIns="0" bIns="0" rtlCol="0" anchor="ctr" anchorCtr="0">
            <a:noAutofit/>
          </a:bodyPr>
          <a:lstStyle/>
          <a:p>
            <a:r>
              <a:rPr lang="ja-JP" altLang="en-US" sz="2800" dirty="0">
                <a:solidFill>
                  <a:srgbClr val="000000"/>
                </a:solidFill>
                <a:latin typeface="東芝 Pゴシック" panose="020B0500000000000000" pitchFamily="50" charset="-128"/>
                <a:ea typeface="東芝 Pゴシック" panose="020B0500000000000000" pitchFamily="50" charset="-128"/>
              </a:rPr>
              <a:t>なにかを作ろうとするとき ・・・</a:t>
            </a:r>
          </a:p>
        </p:txBody>
      </p:sp>
      <p:grpSp>
        <p:nvGrpSpPr>
          <p:cNvPr id="13" name="Group 4"/>
          <p:cNvGrpSpPr>
            <a:grpSpLocks noChangeAspect="1"/>
          </p:cNvGrpSpPr>
          <p:nvPr/>
        </p:nvGrpSpPr>
        <p:grpSpPr bwMode="auto">
          <a:xfrm>
            <a:off x="456675" y="1626077"/>
            <a:ext cx="723900" cy="1298575"/>
            <a:chOff x="3612" y="1751"/>
            <a:chExt cx="456" cy="818"/>
          </a:xfrm>
        </p:grpSpPr>
        <p:sp>
          <p:nvSpPr>
            <p:cNvPr id="14" name="AutoShape 3"/>
            <p:cNvSpPr>
              <a:spLocks noChangeAspect="1" noChangeArrowheads="1" noTextEdit="1"/>
            </p:cNvSpPr>
            <p:nvPr/>
          </p:nvSpPr>
          <p:spPr bwMode="auto">
            <a:xfrm>
              <a:off x="3612" y="1751"/>
              <a:ext cx="456" cy="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5" name="Oval 5"/>
            <p:cNvSpPr>
              <a:spLocks noChangeArrowheads="1"/>
            </p:cNvSpPr>
            <p:nvPr/>
          </p:nvSpPr>
          <p:spPr bwMode="auto">
            <a:xfrm>
              <a:off x="3656" y="1843"/>
              <a:ext cx="197" cy="197"/>
            </a:xfrm>
            <a:prstGeom prst="ellipse">
              <a:avLst/>
            </a:pr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6" name="Freeform 6"/>
            <p:cNvSpPr>
              <a:spLocks/>
            </p:cNvSpPr>
            <p:nvPr/>
          </p:nvSpPr>
          <p:spPr bwMode="auto">
            <a:xfrm>
              <a:off x="3638" y="1983"/>
              <a:ext cx="352" cy="255"/>
            </a:xfrm>
            <a:custGeom>
              <a:avLst/>
              <a:gdLst>
                <a:gd name="T0" fmla="*/ 352 w 352"/>
                <a:gd name="T1" fmla="*/ 0 h 255"/>
                <a:gd name="T2" fmla="*/ 277 w 352"/>
                <a:gd name="T3" fmla="*/ 103 h 255"/>
                <a:gd name="T4" fmla="*/ 154 w 352"/>
                <a:gd name="T5" fmla="*/ 81 h 255"/>
                <a:gd name="T6" fmla="*/ 81 w 352"/>
                <a:gd name="T7" fmla="*/ 81 h 255"/>
                <a:gd name="T8" fmla="*/ 0 w 352"/>
                <a:gd name="T9" fmla="*/ 182 h 255"/>
                <a:gd name="T10" fmla="*/ 70 w 352"/>
                <a:gd name="T11" fmla="*/ 255 h 255"/>
              </a:gdLst>
              <a:ahLst/>
              <a:cxnLst>
                <a:cxn ang="0">
                  <a:pos x="T0" y="T1"/>
                </a:cxn>
                <a:cxn ang="0">
                  <a:pos x="T2" y="T3"/>
                </a:cxn>
                <a:cxn ang="0">
                  <a:pos x="T4" y="T5"/>
                </a:cxn>
                <a:cxn ang="0">
                  <a:pos x="T6" y="T7"/>
                </a:cxn>
                <a:cxn ang="0">
                  <a:pos x="T8" y="T9"/>
                </a:cxn>
                <a:cxn ang="0">
                  <a:pos x="T10" y="T11"/>
                </a:cxn>
              </a:cxnLst>
              <a:rect l="0" t="0" r="r" b="b"/>
              <a:pathLst>
                <a:path w="352" h="255">
                  <a:moveTo>
                    <a:pt x="352" y="0"/>
                  </a:moveTo>
                  <a:lnTo>
                    <a:pt x="277" y="103"/>
                  </a:lnTo>
                  <a:lnTo>
                    <a:pt x="154" y="81"/>
                  </a:lnTo>
                  <a:lnTo>
                    <a:pt x="81" y="81"/>
                  </a:lnTo>
                  <a:lnTo>
                    <a:pt x="0" y="182"/>
                  </a:lnTo>
                  <a:lnTo>
                    <a:pt x="70" y="255"/>
                  </a:lnTo>
                </a:path>
              </a:pathLst>
            </a:custGeom>
            <a:noFill/>
            <a:ln w="80963"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7" name="Freeform 7"/>
            <p:cNvSpPr>
              <a:spLocks/>
            </p:cNvSpPr>
            <p:nvPr/>
          </p:nvSpPr>
          <p:spPr bwMode="auto">
            <a:xfrm>
              <a:off x="3667" y="2276"/>
              <a:ext cx="202" cy="269"/>
            </a:xfrm>
            <a:custGeom>
              <a:avLst/>
              <a:gdLst>
                <a:gd name="T0" fmla="*/ 0 w 202"/>
                <a:gd name="T1" fmla="*/ 269 h 269"/>
                <a:gd name="T2" fmla="*/ 38 w 202"/>
                <a:gd name="T3" fmla="*/ 136 h 269"/>
                <a:gd name="T4" fmla="*/ 88 w 202"/>
                <a:gd name="T5" fmla="*/ 0 h 269"/>
                <a:gd name="T6" fmla="*/ 149 w 202"/>
                <a:gd name="T7" fmla="*/ 150 h 269"/>
                <a:gd name="T8" fmla="*/ 177 w 202"/>
                <a:gd name="T9" fmla="*/ 269 h 269"/>
                <a:gd name="T10" fmla="*/ 202 w 202"/>
                <a:gd name="T11" fmla="*/ 269 h 269"/>
              </a:gdLst>
              <a:ahLst/>
              <a:cxnLst>
                <a:cxn ang="0">
                  <a:pos x="T0" y="T1"/>
                </a:cxn>
                <a:cxn ang="0">
                  <a:pos x="T2" y="T3"/>
                </a:cxn>
                <a:cxn ang="0">
                  <a:pos x="T4" y="T5"/>
                </a:cxn>
                <a:cxn ang="0">
                  <a:pos x="T6" y="T7"/>
                </a:cxn>
                <a:cxn ang="0">
                  <a:pos x="T8" y="T9"/>
                </a:cxn>
                <a:cxn ang="0">
                  <a:pos x="T10" y="T11"/>
                </a:cxn>
              </a:cxnLst>
              <a:rect l="0" t="0" r="r" b="b"/>
              <a:pathLst>
                <a:path w="202" h="269">
                  <a:moveTo>
                    <a:pt x="0" y="269"/>
                  </a:moveTo>
                  <a:lnTo>
                    <a:pt x="38" y="136"/>
                  </a:lnTo>
                  <a:lnTo>
                    <a:pt x="88" y="0"/>
                  </a:lnTo>
                  <a:lnTo>
                    <a:pt x="149" y="150"/>
                  </a:lnTo>
                  <a:lnTo>
                    <a:pt x="177" y="269"/>
                  </a:lnTo>
                  <a:lnTo>
                    <a:pt x="202" y="269"/>
                  </a:lnTo>
                </a:path>
              </a:pathLst>
            </a:custGeom>
            <a:noFill/>
            <a:ln w="84138"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8" name="Freeform 8"/>
            <p:cNvSpPr>
              <a:spLocks/>
            </p:cNvSpPr>
            <p:nvPr/>
          </p:nvSpPr>
          <p:spPr bwMode="auto">
            <a:xfrm>
              <a:off x="3700" y="2026"/>
              <a:ext cx="111" cy="316"/>
            </a:xfrm>
            <a:custGeom>
              <a:avLst/>
              <a:gdLst>
                <a:gd name="T0" fmla="*/ 95 w 95"/>
                <a:gd name="T1" fmla="*/ 225 h 272"/>
                <a:gd name="T2" fmla="*/ 47 w 95"/>
                <a:gd name="T3" fmla="*/ 272 h 272"/>
                <a:gd name="T4" fmla="*/ 47 w 95"/>
                <a:gd name="T5" fmla="*/ 272 h 272"/>
                <a:gd name="T6" fmla="*/ 0 w 95"/>
                <a:gd name="T7" fmla="*/ 225 h 272"/>
                <a:gd name="T8" fmla="*/ 0 w 95"/>
                <a:gd name="T9" fmla="*/ 48 h 272"/>
                <a:gd name="T10" fmla="*/ 47 w 95"/>
                <a:gd name="T11" fmla="*/ 0 h 272"/>
                <a:gd name="T12" fmla="*/ 47 w 95"/>
                <a:gd name="T13" fmla="*/ 0 h 272"/>
                <a:gd name="T14" fmla="*/ 95 w 95"/>
                <a:gd name="T15" fmla="*/ 48 h 272"/>
                <a:gd name="T16" fmla="*/ 95 w 95"/>
                <a:gd name="T17" fmla="*/ 22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72">
                  <a:moveTo>
                    <a:pt x="95" y="225"/>
                  </a:moveTo>
                  <a:cubicBezTo>
                    <a:pt x="95" y="251"/>
                    <a:pt x="74" y="272"/>
                    <a:pt x="47" y="272"/>
                  </a:cubicBezTo>
                  <a:cubicBezTo>
                    <a:pt x="47" y="272"/>
                    <a:pt x="47" y="272"/>
                    <a:pt x="47" y="272"/>
                  </a:cubicBezTo>
                  <a:cubicBezTo>
                    <a:pt x="21" y="272"/>
                    <a:pt x="0" y="251"/>
                    <a:pt x="0" y="225"/>
                  </a:cubicBezTo>
                  <a:cubicBezTo>
                    <a:pt x="0" y="48"/>
                    <a:pt x="0" y="48"/>
                    <a:pt x="0" y="48"/>
                  </a:cubicBezTo>
                  <a:cubicBezTo>
                    <a:pt x="0" y="21"/>
                    <a:pt x="21" y="0"/>
                    <a:pt x="47" y="0"/>
                  </a:cubicBezTo>
                  <a:cubicBezTo>
                    <a:pt x="47" y="0"/>
                    <a:pt x="47" y="0"/>
                    <a:pt x="47" y="0"/>
                  </a:cubicBezTo>
                  <a:cubicBezTo>
                    <a:pt x="74" y="0"/>
                    <a:pt x="95" y="21"/>
                    <a:pt x="95" y="48"/>
                  </a:cubicBezTo>
                  <a:lnTo>
                    <a:pt x="95" y="225"/>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9" name="Freeform 9"/>
            <p:cNvSpPr>
              <a:spLocks noEditPoints="1"/>
            </p:cNvSpPr>
            <p:nvPr/>
          </p:nvSpPr>
          <p:spPr bwMode="auto">
            <a:xfrm>
              <a:off x="3863" y="1738"/>
              <a:ext cx="219" cy="299"/>
            </a:xfrm>
            <a:custGeom>
              <a:avLst/>
              <a:gdLst>
                <a:gd name="T0" fmla="*/ 138 w 189"/>
                <a:gd name="T1" fmla="*/ 252 h 257"/>
                <a:gd name="T2" fmla="*/ 127 w 189"/>
                <a:gd name="T3" fmla="*/ 170 h 257"/>
                <a:gd name="T4" fmla="*/ 161 w 189"/>
                <a:gd name="T5" fmla="*/ 144 h 257"/>
                <a:gd name="T6" fmla="*/ 145 w 189"/>
                <a:gd name="T7" fmla="*/ 27 h 257"/>
                <a:gd name="T8" fmla="*/ 28 w 189"/>
                <a:gd name="T9" fmla="*/ 44 h 257"/>
                <a:gd name="T10" fmla="*/ 44 w 189"/>
                <a:gd name="T11" fmla="*/ 160 h 257"/>
                <a:gd name="T12" fmla="*/ 87 w 189"/>
                <a:gd name="T13" fmla="*/ 177 h 257"/>
                <a:gd name="T14" fmla="*/ 99 w 189"/>
                <a:gd name="T15" fmla="*/ 257 h 257"/>
                <a:gd name="T16" fmla="*/ 138 w 189"/>
                <a:gd name="T17" fmla="*/ 252 h 257"/>
                <a:gd name="T18" fmla="*/ 47 w 189"/>
                <a:gd name="T19" fmla="*/ 58 h 257"/>
                <a:gd name="T20" fmla="*/ 130 w 189"/>
                <a:gd name="T21" fmla="*/ 46 h 257"/>
                <a:gd name="T22" fmla="*/ 142 w 189"/>
                <a:gd name="T23" fmla="*/ 129 h 257"/>
                <a:gd name="T24" fmla="*/ 59 w 189"/>
                <a:gd name="T25" fmla="*/ 141 h 257"/>
                <a:gd name="T26" fmla="*/ 47 w 189"/>
                <a:gd name="T27" fmla="*/ 5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257">
                  <a:moveTo>
                    <a:pt x="138" y="252"/>
                  </a:moveTo>
                  <a:cubicBezTo>
                    <a:pt x="127" y="170"/>
                    <a:pt x="127" y="170"/>
                    <a:pt x="127" y="170"/>
                  </a:cubicBezTo>
                  <a:cubicBezTo>
                    <a:pt x="140" y="165"/>
                    <a:pt x="152" y="156"/>
                    <a:pt x="161" y="144"/>
                  </a:cubicBezTo>
                  <a:cubicBezTo>
                    <a:pt x="189" y="107"/>
                    <a:pt x="181" y="55"/>
                    <a:pt x="145" y="27"/>
                  </a:cubicBezTo>
                  <a:cubicBezTo>
                    <a:pt x="108" y="0"/>
                    <a:pt x="56" y="7"/>
                    <a:pt x="28" y="44"/>
                  </a:cubicBezTo>
                  <a:cubicBezTo>
                    <a:pt x="0" y="80"/>
                    <a:pt x="8" y="133"/>
                    <a:pt x="44" y="160"/>
                  </a:cubicBezTo>
                  <a:cubicBezTo>
                    <a:pt x="57" y="170"/>
                    <a:pt x="72" y="175"/>
                    <a:pt x="87" y="177"/>
                  </a:cubicBezTo>
                  <a:cubicBezTo>
                    <a:pt x="99" y="257"/>
                    <a:pt x="99" y="257"/>
                    <a:pt x="99" y="257"/>
                  </a:cubicBezTo>
                  <a:lnTo>
                    <a:pt x="138" y="252"/>
                  </a:lnTo>
                  <a:close/>
                  <a:moveTo>
                    <a:pt x="47" y="58"/>
                  </a:moveTo>
                  <a:cubicBezTo>
                    <a:pt x="67" y="32"/>
                    <a:pt x="104" y="27"/>
                    <a:pt x="130" y="46"/>
                  </a:cubicBezTo>
                  <a:cubicBezTo>
                    <a:pt x="156" y="66"/>
                    <a:pt x="161" y="103"/>
                    <a:pt x="142" y="129"/>
                  </a:cubicBezTo>
                  <a:cubicBezTo>
                    <a:pt x="122" y="155"/>
                    <a:pt x="85" y="161"/>
                    <a:pt x="59" y="141"/>
                  </a:cubicBezTo>
                  <a:cubicBezTo>
                    <a:pt x="33" y="121"/>
                    <a:pt x="27" y="84"/>
                    <a:pt x="47" y="58"/>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21" name="Google Shape;161;p26"/>
          <p:cNvSpPr txBox="1">
            <a:spLocks/>
          </p:cNvSpPr>
          <p:nvPr/>
        </p:nvSpPr>
        <p:spPr>
          <a:xfrm>
            <a:off x="1266935" y="1969364"/>
            <a:ext cx="10531928" cy="61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000" b="1" dirty="0">
                <a:solidFill>
                  <a:schemeClr val="accent3">
                    <a:lumMod val="75000"/>
                  </a:schemeClr>
                </a:solidFill>
                <a:latin typeface="東芝 Pゴシック" panose="020B0500000000000000" pitchFamily="50" charset="-128"/>
                <a:ea typeface="東芝 Pゴシック" panose="020B0500000000000000" pitchFamily="50" charset="-128"/>
              </a:rPr>
              <a:t>「なにか似たことを考えている人はいないかな？」と探してみる</a:t>
            </a:r>
          </a:p>
        </p:txBody>
      </p:sp>
      <p:grpSp>
        <p:nvGrpSpPr>
          <p:cNvPr id="12" name="グループ化 11"/>
          <p:cNvGrpSpPr/>
          <p:nvPr/>
        </p:nvGrpSpPr>
        <p:grpSpPr>
          <a:xfrm>
            <a:off x="529046" y="5252307"/>
            <a:ext cx="10514492" cy="1120131"/>
            <a:chOff x="529046" y="5252307"/>
            <a:chExt cx="10514492" cy="1120131"/>
          </a:xfrm>
        </p:grpSpPr>
        <p:sp>
          <p:nvSpPr>
            <p:cNvPr id="7" name="Google Shape;161;p26"/>
            <p:cNvSpPr txBox="1">
              <a:spLocks/>
            </p:cNvSpPr>
            <p:nvPr/>
          </p:nvSpPr>
          <p:spPr>
            <a:xfrm>
              <a:off x="529046" y="5767960"/>
              <a:ext cx="9000000" cy="43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dirty="0">
                  <a:solidFill>
                    <a:srgbClr val="000000"/>
                  </a:solidFill>
                  <a:latin typeface="東芝 Pゴシック" panose="020B0500000000000000" pitchFamily="50" charset="-128"/>
                  <a:ea typeface="東芝 Pゴシック" panose="020B0500000000000000" pitchFamily="50" charset="-128"/>
                </a:rPr>
                <a:t>と言っても ・・・ </a:t>
              </a:r>
              <a:endParaRPr lang="en-US" altLang="ja-JP" dirty="0">
                <a:solidFill>
                  <a:srgbClr val="000000"/>
                </a:solidFill>
                <a:latin typeface="東芝 Pゴシック" panose="020B0500000000000000" pitchFamily="50" charset="-128"/>
                <a:ea typeface="東芝 Pゴシック" panose="020B0500000000000000" pitchFamily="50" charset="-128"/>
              </a:endParaRPr>
            </a:p>
            <a:p>
              <a:pPr marL="0" indent="0">
                <a:lnSpc>
                  <a:spcPct val="100000"/>
                </a:lnSpc>
                <a:spcBef>
                  <a:spcPts val="0"/>
                </a:spcBef>
                <a:buFont typeface="Arial" panose="020B0604020202020204" pitchFamily="34" charset="0"/>
                <a:buNone/>
              </a:pPr>
              <a:r>
                <a:rPr lang="ja-JP" altLang="en-US" dirty="0">
                  <a:solidFill>
                    <a:srgbClr val="000000"/>
                  </a:solidFill>
                  <a:latin typeface="東芝 Pゴシック" panose="020B0500000000000000" pitchFamily="50" charset="-128"/>
                  <a:ea typeface="東芝 Pゴシック" panose="020B0500000000000000" pitchFamily="50" charset="-128"/>
                </a:rPr>
                <a:t>コントリビューションするモチベーションは何だろう？</a:t>
              </a:r>
            </a:p>
          </p:txBody>
        </p:sp>
        <p:grpSp>
          <p:nvGrpSpPr>
            <p:cNvPr id="10" name="グループ化 9"/>
            <p:cNvGrpSpPr/>
            <p:nvPr/>
          </p:nvGrpSpPr>
          <p:grpSpPr>
            <a:xfrm>
              <a:off x="9507932" y="5252307"/>
              <a:ext cx="1535606" cy="1120131"/>
              <a:chOff x="9460634" y="5236541"/>
              <a:chExt cx="1535606" cy="1120131"/>
            </a:xfrm>
          </p:grpSpPr>
          <p:grpSp>
            <p:nvGrpSpPr>
              <p:cNvPr id="28" name="Group 12"/>
              <p:cNvGrpSpPr>
                <a:grpSpLocks noChangeAspect="1"/>
              </p:cNvGrpSpPr>
              <p:nvPr/>
            </p:nvGrpSpPr>
            <p:grpSpPr bwMode="auto">
              <a:xfrm>
                <a:off x="9460634" y="5536283"/>
                <a:ext cx="1535606" cy="820389"/>
                <a:chOff x="3319" y="1948"/>
                <a:chExt cx="803" cy="429"/>
              </a:xfrm>
            </p:grpSpPr>
            <p:sp>
              <p:nvSpPr>
                <p:cNvPr id="29" name="AutoShape 11"/>
                <p:cNvSpPr>
                  <a:spLocks noChangeAspect="1" noChangeArrowheads="1" noTextEdit="1"/>
                </p:cNvSpPr>
                <p:nvPr/>
              </p:nvSpPr>
              <p:spPr bwMode="auto">
                <a:xfrm>
                  <a:off x="3558" y="1949"/>
                  <a:ext cx="56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latin typeface="東芝 Pゴシック" panose="020B0500000000000000" pitchFamily="50" charset="-128"/>
                    <a:ea typeface="東芝 Pゴシック" panose="020B0500000000000000" pitchFamily="50" charset="-128"/>
                  </a:endParaRPr>
                </a:p>
              </p:txBody>
            </p:sp>
            <p:sp>
              <p:nvSpPr>
                <p:cNvPr id="30" name="Oval 13"/>
                <p:cNvSpPr>
                  <a:spLocks noChangeArrowheads="1"/>
                </p:cNvSpPr>
                <p:nvPr/>
              </p:nvSpPr>
              <p:spPr bwMode="auto">
                <a:xfrm>
                  <a:off x="3477" y="1948"/>
                  <a:ext cx="197" cy="199"/>
                </a:xfrm>
                <a:prstGeom prst="ellipse">
                  <a:avLst/>
                </a:pr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latin typeface="東芝 Pゴシック" panose="020B0500000000000000" pitchFamily="50" charset="-128"/>
                    <a:ea typeface="東芝 Pゴシック" panose="020B0500000000000000" pitchFamily="50" charset="-128"/>
                  </a:endParaRPr>
                </a:p>
              </p:txBody>
            </p:sp>
            <p:sp>
              <p:nvSpPr>
                <p:cNvPr id="31" name="Freeform 14"/>
                <p:cNvSpPr>
                  <a:spLocks/>
                </p:cNvSpPr>
                <p:nvPr/>
              </p:nvSpPr>
              <p:spPr bwMode="auto">
                <a:xfrm>
                  <a:off x="3319" y="2185"/>
                  <a:ext cx="513" cy="101"/>
                </a:xfrm>
                <a:custGeom>
                  <a:avLst/>
                  <a:gdLst>
                    <a:gd name="T0" fmla="*/ 513 w 513"/>
                    <a:gd name="T1" fmla="*/ 43 h 101"/>
                    <a:gd name="T2" fmla="*/ 403 w 513"/>
                    <a:gd name="T3" fmla="*/ 101 h 101"/>
                    <a:gd name="T4" fmla="*/ 294 w 513"/>
                    <a:gd name="T5" fmla="*/ 0 h 101"/>
                    <a:gd name="T6" fmla="*/ 220 w 513"/>
                    <a:gd name="T7" fmla="*/ 0 h 101"/>
                    <a:gd name="T8" fmla="*/ 111 w 513"/>
                    <a:gd name="T9" fmla="*/ 101 h 101"/>
                    <a:gd name="T10" fmla="*/ 0 w 513"/>
                    <a:gd name="T11" fmla="*/ 43 h 101"/>
                  </a:gdLst>
                  <a:ahLst/>
                  <a:cxnLst>
                    <a:cxn ang="0">
                      <a:pos x="T0" y="T1"/>
                    </a:cxn>
                    <a:cxn ang="0">
                      <a:pos x="T2" y="T3"/>
                    </a:cxn>
                    <a:cxn ang="0">
                      <a:pos x="T4" y="T5"/>
                    </a:cxn>
                    <a:cxn ang="0">
                      <a:pos x="T6" y="T7"/>
                    </a:cxn>
                    <a:cxn ang="0">
                      <a:pos x="T8" y="T9"/>
                    </a:cxn>
                    <a:cxn ang="0">
                      <a:pos x="T10" y="T11"/>
                    </a:cxn>
                  </a:cxnLst>
                  <a:rect l="0" t="0" r="r" b="b"/>
                  <a:pathLst>
                    <a:path w="513" h="101">
                      <a:moveTo>
                        <a:pt x="513" y="43"/>
                      </a:moveTo>
                      <a:lnTo>
                        <a:pt x="403" y="101"/>
                      </a:lnTo>
                      <a:lnTo>
                        <a:pt x="294" y="0"/>
                      </a:lnTo>
                      <a:lnTo>
                        <a:pt x="220" y="0"/>
                      </a:lnTo>
                      <a:lnTo>
                        <a:pt x="111" y="101"/>
                      </a:lnTo>
                      <a:lnTo>
                        <a:pt x="0" y="43"/>
                      </a:lnTo>
                    </a:path>
                  </a:pathLst>
                </a:custGeom>
                <a:noFill/>
                <a:ln w="80963"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latin typeface="東芝 Pゴシック" panose="020B0500000000000000" pitchFamily="50" charset="-128"/>
                    <a:ea typeface="東芝 Pゴシック" panose="020B0500000000000000" pitchFamily="50" charset="-128"/>
                  </a:endParaRPr>
                </a:p>
              </p:txBody>
            </p:sp>
            <p:sp>
              <p:nvSpPr>
                <p:cNvPr id="32" name="Freeform 15"/>
                <p:cNvSpPr>
                  <a:spLocks/>
                </p:cNvSpPr>
                <p:nvPr/>
              </p:nvSpPr>
              <p:spPr bwMode="auto">
                <a:xfrm>
                  <a:off x="3520" y="2133"/>
                  <a:ext cx="112" cy="244"/>
                </a:xfrm>
                <a:custGeom>
                  <a:avLst/>
                  <a:gdLst>
                    <a:gd name="T0" fmla="*/ 96 w 96"/>
                    <a:gd name="T1" fmla="*/ 184 h 210"/>
                    <a:gd name="T2" fmla="*/ 48 w 96"/>
                    <a:gd name="T3" fmla="*/ 204 h 210"/>
                    <a:gd name="T4" fmla="*/ 48 w 96"/>
                    <a:gd name="T5" fmla="*/ 204 h 210"/>
                    <a:gd name="T6" fmla="*/ 0 w 96"/>
                    <a:gd name="T7" fmla="*/ 184 h 210"/>
                    <a:gd name="T8" fmla="*/ 0 w 96"/>
                    <a:gd name="T9" fmla="*/ 47 h 210"/>
                    <a:gd name="T10" fmla="*/ 48 w 96"/>
                    <a:gd name="T11" fmla="*/ 0 h 210"/>
                    <a:gd name="T12" fmla="*/ 48 w 96"/>
                    <a:gd name="T13" fmla="*/ 0 h 210"/>
                    <a:gd name="T14" fmla="*/ 96 w 96"/>
                    <a:gd name="T15" fmla="*/ 47 h 210"/>
                    <a:gd name="T16" fmla="*/ 96 w 96"/>
                    <a:gd name="T17" fmla="*/ 18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210">
                      <a:moveTo>
                        <a:pt x="96" y="184"/>
                      </a:moveTo>
                      <a:cubicBezTo>
                        <a:pt x="96" y="210"/>
                        <a:pt x="74" y="204"/>
                        <a:pt x="48" y="204"/>
                      </a:cubicBezTo>
                      <a:cubicBezTo>
                        <a:pt x="48" y="204"/>
                        <a:pt x="48" y="204"/>
                        <a:pt x="48" y="204"/>
                      </a:cubicBezTo>
                      <a:cubicBezTo>
                        <a:pt x="22" y="204"/>
                        <a:pt x="0" y="210"/>
                        <a:pt x="0" y="184"/>
                      </a:cubicBezTo>
                      <a:cubicBezTo>
                        <a:pt x="0" y="47"/>
                        <a:pt x="0" y="47"/>
                        <a:pt x="0" y="47"/>
                      </a:cubicBezTo>
                      <a:cubicBezTo>
                        <a:pt x="0" y="21"/>
                        <a:pt x="22" y="0"/>
                        <a:pt x="48" y="0"/>
                      </a:cubicBezTo>
                      <a:cubicBezTo>
                        <a:pt x="48" y="0"/>
                        <a:pt x="48" y="0"/>
                        <a:pt x="48" y="0"/>
                      </a:cubicBezTo>
                      <a:cubicBezTo>
                        <a:pt x="74" y="0"/>
                        <a:pt x="96" y="21"/>
                        <a:pt x="96" y="47"/>
                      </a:cubicBezTo>
                      <a:lnTo>
                        <a:pt x="96" y="184"/>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latin typeface="東芝 Pゴシック" panose="020B0500000000000000" pitchFamily="50" charset="-128"/>
                    <a:ea typeface="東芝 Pゴシック" panose="020B0500000000000000" pitchFamily="50" charset="-128"/>
                  </a:endParaRPr>
                </a:p>
              </p:txBody>
            </p:sp>
          </p:grpSp>
          <p:sp>
            <p:nvSpPr>
              <p:cNvPr id="33" name="テキスト ボックス 32"/>
              <p:cNvSpPr txBox="1"/>
              <p:nvPr/>
            </p:nvSpPr>
            <p:spPr>
              <a:xfrm rot="1163392">
                <a:off x="10337455" y="5236541"/>
                <a:ext cx="476412" cy="830997"/>
              </a:xfrm>
              <a:prstGeom prst="rect">
                <a:avLst/>
              </a:prstGeom>
              <a:noFill/>
            </p:spPr>
            <p:txBody>
              <a:bodyPr wrap="none" rtlCol="0">
                <a:spAutoFit/>
              </a:bodyPr>
              <a:lstStyle/>
              <a:p>
                <a:r>
                  <a:rPr lang="en-US" altLang="ja-JP" sz="4800" dirty="0">
                    <a:solidFill>
                      <a:schemeClr val="accent3">
                        <a:lumMod val="75000"/>
                      </a:schemeClr>
                    </a:solidFill>
                    <a:latin typeface="東芝 Pゴシック" panose="020B0500000000000000" pitchFamily="50" charset="-128"/>
                    <a:ea typeface="東芝 Pゴシック" panose="020B0500000000000000" pitchFamily="50" charset="-128"/>
                  </a:rPr>
                  <a:t>?</a:t>
                </a:r>
                <a:endParaRPr lang="ja-JP" altLang="en-US" sz="4800"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grpSp>
      </p:grpSp>
      <p:grpSp>
        <p:nvGrpSpPr>
          <p:cNvPr id="4" name="グループ化 3"/>
          <p:cNvGrpSpPr/>
          <p:nvPr/>
        </p:nvGrpSpPr>
        <p:grpSpPr>
          <a:xfrm>
            <a:off x="0" y="3175461"/>
            <a:ext cx="11520000" cy="2042820"/>
            <a:chOff x="0" y="3063973"/>
            <a:chExt cx="11520000" cy="2042820"/>
          </a:xfrm>
        </p:grpSpPr>
        <p:sp>
          <p:nvSpPr>
            <p:cNvPr id="23" name="Google Shape;161;p26"/>
            <p:cNvSpPr txBox="1">
              <a:spLocks/>
            </p:cNvSpPr>
            <p:nvPr/>
          </p:nvSpPr>
          <p:spPr>
            <a:xfrm>
              <a:off x="0" y="3617893"/>
              <a:ext cx="5400000" cy="432000"/>
            </a:xfrm>
            <a:prstGeom prst="rect">
              <a:avLst/>
            </a:prstGeom>
          </p:spPr>
          <p:txBody>
            <a:bodyPr spcFirstLastPara="1" wrap="none" lIns="72000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None/>
              </a:pPr>
              <a:r>
                <a:rPr lang="ja-JP" altLang="en-US" sz="2900" b="1" dirty="0">
                  <a:solidFill>
                    <a:srgbClr val="0064D2"/>
                  </a:solidFill>
                  <a:latin typeface="東芝 Pゴシック" panose="020B0500000000000000" pitchFamily="50" charset="-128"/>
                  <a:ea typeface="東芝 Pゴシック" panose="020B0500000000000000" pitchFamily="50" charset="-128"/>
                </a:rPr>
                <a:t>● 作る前に</a:t>
              </a:r>
            </a:p>
          </p:txBody>
        </p:sp>
        <p:sp>
          <p:nvSpPr>
            <p:cNvPr id="25" name="Google Shape;161;p26"/>
            <p:cNvSpPr txBox="1">
              <a:spLocks/>
            </p:cNvSpPr>
            <p:nvPr/>
          </p:nvSpPr>
          <p:spPr>
            <a:xfrm>
              <a:off x="0" y="4141183"/>
              <a:ext cx="5400000" cy="432000"/>
            </a:xfrm>
            <a:prstGeom prst="rect">
              <a:avLst/>
            </a:prstGeom>
          </p:spPr>
          <p:txBody>
            <a:bodyPr spcFirstLastPara="1" wrap="none" lIns="72000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None/>
              </a:pPr>
              <a:r>
                <a:rPr lang="ja-JP" altLang="en-US" sz="2900" b="1" dirty="0">
                  <a:solidFill>
                    <a:srgbClr val="0064D2"/>
                  </a:solidFill>
                  <a:latin typeface="東芝 Pゴシック" panose="020B0500000000000000" pitchFamily="50" charset="-128"/>
                  <a:ea typeface="東芝 Pゴシック" panose="020B0500000000000000" pitchFamily="50" charset="-128"/>
                </a:rPr>
                <a:t>● 考えていることを共有して</a:t>
              </a:r>
            </a:p>
          </p:txBody>
        </p:sp>
        <p:sp>
          <p:nvSpPr>
            <p:cNvPr id="26" name="Google Shape;161;p26"/>
            <p:cNvSpPr txBox="1">
              <a:spLocks/>
            </p:cNvSpPr>
            <p:nvPr/>
          </p:nvSpPr>
          <p:spPr>
            <a:xfrm>
              <a:off x="0" y="4674793"/>
              <a:ext cx="11520000" cy="432000"/>
            </a:xfrm>
            <a:prstGeom prst="rect">
              <a:avLst/>
            </a:prstGeom>
          </p:spPr>
          <p:txBody>
            <a:bodyPr spcFirstLastPara="1" wrap="none" lIns="72000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None/>
              </a:pPr>
              <a:r>
                <a:rPr lang="ja-JP" altLang="en-US" sz="2900" b="1" dirty="0">
                  <a:solidFill>
                    <a:srgbClr val="0064D2"/>
                  </a:solidFill>
                  <a:latin typeface="東芝 Pゴシック" panose="020B0500000000000000" pitchFamily="50" charset="-128"/>
                  <a:ea typeface="東芝 Pゴシック" panose="020B0500000000000000" pitchFamily="50" charset="-128"/>
                </a:rPr>
                <a:t>● </a:t>
              </a:r>
              <a:r>
                <a:rPr lang="ja-JP" altLang="en-US" sz="2900" b="1" spc="-120" dirty="0">
                  <a:solidFill>
                    <a:srgbClr val="0064D2"/>
                  </a:solidFill>
                  <a:latin typeface="東芝 Pゴシック" panose="020B0500000000000000" pitchFamily="50" charset="-128"/>
                  <a:ea typeface="東芝 Pゴシック" panose="020B0500000000000000" pitchFamily="50" charset="-128"/>
                </a:rPr>
                <a:t>似たことを考えていたり、やっていたりする人がいないか見つけてみる</a:t>
              </a:r>
            </a:p>
          </p:txBody>
        </p:sp>
        <p:sp>
          <p:nvSpPr>
            <p:cNvPr id="36" name="正方形/長方形 35"/>
            <p:cNvSpPr/>
            <p:nvPr/>
          </p:nvSpPr>
          <p:spPr>
            <a:xfrm>
              <a:off x="529046" y="3063973"/>
              <a:ext cx="2052000" cy="432000"/>
            </a:xfrm>
            <a:prstGeom prst="rect">
              <a:avLst/>
            </a:prstGeom>
          </p:spPr>
          <p:txBody>
            <a:bodyPr wrap="none" lIns="0" tIns="0" rIns="0" bIns="0" anchor="ctr" anchorCtr="0">
              <a:noAutofit/>
            </a:bodyPr>
            <a:lstStyle/>
            <a:p>
              <a:r>
                <a:rPr lang="ja-JP" altLang="en-US" sz="2800" dirty="0">
                  <a:solidFill>
                    <a:srgbClr val="000000"/>
                  </a:solidFill>
                  <a:latin typeface="東芝 Pゴシック" panose="020B0500000000000000" pitchFamily="50" charset="-128"/>
                  <a:ea typeface="東芝 Pゴシック" panose="020B0500000000000000" pitchFamily="50" charset="-128"/>
                </a:rPr>
                <a:t>つまり ・・・</a:t>
              </a:r>
              <a:endParaRPr lang="en-US" altLang="ja-JP" sz="2800" dirty="0">
                <a:solidFill>
                  <a:srgbClr val="000000"/>
                </a:solidFill>
                <a:latin typeface="東芝 Pゴシック" panose="020B0500000000000000" pitchFamily="50" charset="-128"/>
                <a:ea typeface="東芝 Pゴシック" panose="020B0500000000000000" pitchFamily="50" charset="-128"/>
              </a:endParaRPr>
            </a:p>
          </p:txBody>
        </p:sp>
      </p:grpSp>
    </p:spTree>
    <p:extLst>
      <p:ext uri="{BB962C8B-B14F-4D97-AF65-F5344CB8AC3E}">
        <p14:creationId xmlns:p14="http://schemas.microsoft.com/office/powerpoint/2010/main" val="288356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1</a:t>
            </a:r>
            <a:r>
              <a:rPr lang="ja-JP" altLang="en-US" sz="2800" dirty="0">
                <a:latin typeface="東芝 Pゴシック" panose="020B0500000000000000" pitchFamily="50" charset="-128"/>
                <a:ea typeface="東芝 Pゴシック" panose="020B0500000000000000" pitchFamily="50" charset="-128"/>
              </a:rPr>
              <a:t>　皆さんも、</a:t>
            </a:r>
            <a:r>
              <a:rPr lang="en" altLang="ja-JP" sz="2800" dirty="0">
                <a:latin typeface="東芝 Pゴシック" panose="020B0500000000000000" pitchFamily="50" charset="-128"/>
                <a:ea typeface="東芝 Pゴシック" panose="020B0500000000000000" pitchFamily="50" charset="-128"/>
              </a:rPr>
              <a:t>こ</a:t>
            </a:r>
            <a:r>
              <a:rPr lang="ja-JP" altLang="en-US" sz="2800" dirty="0" err="1">
                <a:latin typeface="東芝 Pゴシック" panose="020B0500000000000000" pitchFamily="50" charset="-128"/>
                <a:ea typeface="東芝 Pゴシック" panose="020B0500000000000000" pitchFamily="50" charset="-128"/>
              </a:rPr>
              <a:t>のような</a:t>
            </a:r>
            <a:r>
              <a:rPr lang="en" altLang="ja-JP" sz="2800" dirty="0">
                <a:latin typeface="東芝 Pゴシック" panose="020B0500000000000000" pitchFamily="50" charset="-128"/>
                <a:ea typeface="東芝 Pゴシック" panose="020B0500000000000000" pitchFamily="50" charset="-128"/>
              </a:rPr>
              <a:t>事</a:t>
            </a:r>
            <a:r>
              <a:rPr lang="ja-JP" altLang="en-US" sz="2800" dirty="0">
                <a:latin typeface="東芝 Pゴシック" panose="020B0500000000000000" pitchFamily="50" charset="-128"/>
                <a:ea typeface="東芝 Pゴシック" panose="020B0500000000000000" pitchFamily="50" charset="-128"/>
              </a:rPr>
              <a:t>を考えるのでは</a:t>
            </a:r>
            <a:r>
              <a:rPr lang="en-US" altLang="ja-JP" sz="2800" dirty="0">
                <a:latin typeface="東芝 Pゴシック" panose="020B0500000000000000" pitchFamily="50" charset="-128"/>
                <a:ea typeface="東芝 Pゴシック" panose="020B0500000000000000" pitchFamily="50" charset="-128"/>
              </a:rPr>
              <a:t>…</a:t>
            </a:r>
            <a:endParaRPr lang="ja-JP" altLang="ja-JP" sz="2800" dirty="0">
              <a:latin typeface="東芝 Pゴシック" panose="020B0500000000000000" pitchFamily="50" charset="-128"/>
              <a:ea typeface="東芝 Pゴシック" panose="020B0500000000000000" pitchFamily="50" charset="-128"/>
            </a:endParaRPr>
          </a:p>
        </p:txBody>
      </p:sp>
      <p:sp>
        <p:nvSpPr>
          <p:cNvPr id="19" name="Freeform 18"/>
          <p:cNvSpPr>
            <a:spLocks/>
          </p:cNvSpPr>
          <p:nvPr/>
        </p:nvSpPr>
        <p:spPr bwMode="auto">
          <a:xfrm rot="21390951">
            <a:off x="11224893" y="994782"/>
            <a:ext cx="501196" cy="524371"/>
          </a:xfrm>
          <a:custGeom>
            <a:avLst/>
            <a:gdLst>
              <a:gd name="T0" fmla="*/ 441 w 541"/>
              <a:gd name="T1" fmla="*/ 55 h 565"/>
              <a:gd name="T2" fmla="*/ 279 w 541"/>
              <a:gd name="T3" fmla="*/ 13 h 565"/>
              <a:gd name="T4" fmla="*/ 159 w 541"/>
              <a:gd name="T5" fmla="*/ 112 h 565"/>
              <a:gd name="T6" fmla="*/ 7 w 541"/>
              <a:gd name="T7" fmla="*/ 291 h 565"/>
              <a:gd name="T8" fmla="*/ 77 w 541"/>
              <a:gd name="T9" fmla="*/ 414 h 565"/>
              <a:gd name="T10" fmla="*/ 89 w 541"/>
              <a:gd name="T11" fmla="*/ 419 h 565"/>
              <a:gd name="T12" fmla="*/ 68 w 541"/>
              <a:gd name="T13" fmla="*/ 449 h 565"/>
              <a:gd name="T14" fmla="*/ 75 w 541"/>
              <a:gd name="T15" fmla="*/ 491 h 565"/>
              <a:gd name="T16" fmla="*/ 116 w 541"/>
              <a:gd name="T17" fmla="*/ 484 h 565"/>
              <a:gd name="T18" fmla="*/ 117 w 541"/>
              <a:gd name="T19" fmla="*/ 484 h 565"/>
              <a:gd name="T20" fmla="*/ 186 w 541"/>
              <a:gd name="T21" fmla="*/ 386 h 565"/>
              <a:gd name="T22" fmla="*/ 179 w 541"/>
              <a:gd name="T23" fmla="*/ 344 h 565"/>
              <a:gd name="T24" fmla="*/ 137 w 541"/>
              <a:gd name="T25" fmla="*/ 351 h 565"/>
              <a:gd name="T26" fmla="*/ 137 w 541"/>
              <a:gd name="T27" fmla="*/ 351 h 565"/>
              <a:gd name="T28" fmla="*/ 120 w 541"/>
              <a:gd name="T29" fmla="*/ 375 h 565"/>
              <a:gd name="T30" fmla="*/ 112 w 541"/>
              <a:gd name="T31" fmla="*/ 365 h 565"/>
              <a:gd name="T32" fmla="*/ 87 w 541"/>
              <a:gd name="T33" fmla="*/ 215 h 565"/>
              <a:gd name="T34" fmla="*/ 236 w 541"/>
              <a:gd name="T35" fmla="*/ 190 h 565"/>
              <a:gd name="T36" fmla="*/ 236 w 541"/>
              <a:gd name="T37" fmla="*/ 190 h 565"/>
              <a:gd name="T38" fmla="*/ 278 w 541"/>
              <a:gd name="T39" fmla="*/ 183 h 565"/>
              <a:gd name="T40" fmla="*/ 271 w 541"/>
              <a:gd name="T41" fmla="*/ 141 h 565"/>
              <a:gd name="T42" fmla="*/ 225 w 541"/>
              <a:gd name="T43" fmla="*/ 119 h 565"/>
              <a:gd name="T44" fmla="*/ 293 w 541"/>
              <a:gd name="T45" fmla="*/ 72 h 565"/>
              <a:gd name="T46" fmla="*/ 404 w 541"/>
              <a:gd name="T47" fmla="*/ 102 h 565"/>
              <a:gd name="T48" fmla="*/ 464 w 541"/>
              <a:gd name="T49" fmla="*/ 210 h 565"/>
              <a:gd name="T50" fmla="*/ 429 w 541"/>
              <a:gd name="T51" fmla="*/ 306 h 565"/>
              <a:gd name="T52" fmla="*/ 428 w 541"/>
              <a:gd name="T53" fmla="*/ 348 h 565"/>
              <a:gd name="T54" fmla="*/ 468 w 541"/>
              <a:gd name="T55" fmla="*/ 350 h 565"/>
              <a:gd name="T56" fmla="*/ 443 w 541"/>
              <a:gd name="T57" fmla="*/ 448 h 565"/>
              <a:gd name="T58" fmla="*/ 267 w 541"/>
              <a:gd name="T59" fmla="*/ 478 h 565"/>
              <a:gd name="T60" fmla="*/ 267 w 541"/>
              <a:gd name="T61" fmla="*/ 478 h 565"/>
              <a:gd name="T62" fmla="*/ 259 w 541"/>
              <a:gd name="T63" fmla="*/ 475 h 565"/>
              <a:gd name="T64" fmla="*/ 277 w 541"/>
              <a:gd name="T65" fmla="*/ 450 h 565"/>
              <a:gd name="T66" fmla="*/ 269 w 541"/>
              <a:gd name="T67" fmla="*/ 408 h 565"/>
              <a:gd name="T68" fmla="*/ 228 w 541"/>
              <a:gd name="T69" fmla="*/ 415 h 565"/>
              <a:gd name="T70" fmla="*/ 158 w 541"/>
              <a:gd name="T71" fmla="*/ 513 h 565"/>
              <a:gd name="T72" fmla="*/ 165 w 541"/>
              <a:gd name="T73" fmla="*/ 555 h 565"/>
              <a:gd name="T74" fmla="*/ 207 w 541"/>
              <a:gd name="T75" fmla="*/ 548 h 565"/>
              <a:gd name="T76" fmla="*/ 226 w 541"/>
              <a:gd name="T77" fmla="*/ 521 h 565"/>
              <a:gd name="T78" fmla="*/ 232 w 541"/>
              <a:gd name="T79" fmla="*/ 527 h 565"/>
              <a:gd name="T80" fmla="*/ 340 w 541"/>
              <a:gd name="T81" fmla="*/ 562 h 565"/>
              <a:gd name="T82" fmla="*/ 372 w 541"/>
              <a:gd name="T83" fmla="*/ 559 h 565"/>
              <a:gd name="T84" fmla="*/ 492 w 541"/>
              <a:gd name="T85" fmla="*/ 483 h 565"/>
              <a:gd name="T86" fmla="*/ 512 w 541"/>
              <a:gd name="T87" fmla="*/ 285 h 565"/>
              <a:gd name="T88" fmla="*/ 524 w 541"/>
              <a:gd name="T89" fmla="*/ 206 h 565"/>
              <a:gd name="T90" fmla="*/ 441 w 541"/>
              <a:gd name="T91" fmla="*/ 5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1" h="565">
                <a:moveTo>
                  <a:pt x="441" y="55"/>
                </a:moveTo>
                <a:cubicBezTo>
                  <a:pt x="397" y="16"/>
                  <a:pt x="336" y="0"/>
                  <a:pt x="279" y="13"/>
                </a:cubicBezTo>
                <a:cubicBezTo>
                  <a:pt x="227" y="28"/>
                  <a:pt x="183" y="63"/>
                  <a:pt x="159" y="112"/>
                </a:cubicBezTo>
                <a:cubicBezTo>
                  <a:pt x="68" y="119"/>
                  <a:pt x="0" y="199"/>
                  <a:pt x="7" y="291"/>
                </a:cubicBezTo>
                <a:cubicBezTo>
                  <a:pt x="11" y="340"/>
                  <a:pt x="37" y="385"/>
                  <a:pt x="77" y="414"/>
                </a:cubicBezTo>
                <a:cubicBezTo>
                  <a:pt x="81" y="416"/>
                  <a:pt x="85" y="418"/>
                  <a:pt x="89" y="419"/>
                </a:cubicBezTo>
                <a:cubicBezTo>
                  <a:pt x="68" y="449"/>
                  <a:pt x="68" y="449"/>
                  <a:pt x="68" y="449"/>
                </a:cubicBezTo>
                <a:cubicBezTo>
                  <a:pt x="58" y="463"/>
                  <a:pt x="61" y="481"/>
                  <a:pt x="75" y="491"/>
                </a:cubicBezTo>
                <a:cubicBezTo>
                  <a:pt x="88" y="500"/>
                  <a:pt x="107" y="497"/>
                  <a:pt x="116" y="484"/>
                </a:cubicBezTo>
                <a:cubicBezTo>
                  <a:pt x="117" y="484"/>
                  <a:pt x="117" y="484"/>
                  <a:pt x="117" y="484"/>
                </a:cubicBezTo>
                <a:cubicBezTo>
                  <a:pt x="186" y="386"/>
                  <a:pt x="186" y="386"/>
                  <a:pt x="186" y="386"/>
                </a:cubicBezTo>
                <a:cubicBezTo>
                  <a:pt x="195" y="372"/>
                  <a:pt x="192" y="353"/>
                  <a:pt x="179" y="344"/>
                </a:cubicBezTo>
                <a:cubicBezTo>
                  <a:pt x="165" y="334"/>
                  <a:pt x="146" y="337"/>
                  <a:pt x="137" y="351"/>
                </a:cubicBezTo>
                <a:cubicBezTo>
                  <a:pt x="137" y="351"/>
                  <a:pt x="137" y="351"/>
                  <a:pt x="137" y="351"/>
                </a:cubicBezTo>
                <a:cubicBezTo>
                  <a:pt x="120" y="375"/>
                  <a:pt x="120" y="375"/>
                  <a:pt x="120" y="375"/>
                </a:cubicBezTo>
                <a:cubicBezTo>
                  <a:pt x="118" y="371"/>
                  <a:pt x="115" y="367"/>
                  <a:pt x="112" y="365"/>
                </a:cubicBezTo>
                <a:cubicBezTo>
                  <a:pt x="63" y="330"/>
                  <a:pt x="52" y="263"/>
                  <a:pt x="87" y="215"/>
                </a:cubicBezTo>
                <a:cubicBezTo>
                  <a:pt x="121" y="167"/>
                  <a:pt x="188" y="156"/>
                  <a:pt x="236" y="190"/>
                </a:cubicBezTo>
                <a:cubicBezTo>
                  <a:pt x="236" y="190"/>
                  <a:pt x="236" y="190"/>
                  <a:pt x="236" y="190"/>
                </a:cubicBezTo>
                <a:cubicBezTo>
                  <a:pt x="250" y="200"/>
                  <a:pt x="269" y="197"/>
                  <a:pt x="278" y="183"/>
                </a:cubicBezTo>
                <a:cubicBezTo>
                  <a:pt x="288" y="169"/>
                  <a:pt x="285" y="151"/>
                  <a:pt x="271" y="141"/>
                </a:cubicBezTo>
                <a:cubicBezTo>
                  <a:pt x="257" y="132"/>
                  <a:pt x="242" y="124"/>
                  <a:pt x="225" y="119"/>
                </a:cubicBezTo>
                <a:cubicBezTo>
                  <a:pt x="242" y="96"/>
                  <a:pt x="266" y="79"/>
                  <a:pt x="293" y="72"/>
                </a:cubicBezTo>
                <a:cubicBezTo>
                  <a:pt x="333" y="63"/>
                  <a:pt x="374" y="74"/>
                  <a:pt x="404" y="102"/>
                </a:cubicBezTo>
                <a:cubicBezTo>
                  <a:pt x="438" y="128"/>
                  <a:pt x="460" y="167"/>
                  <a:pt x="464" y="210"/>
                </a:cubicBezTo>
                <a:cubicBezTo>
                  <a:pt x="466" y="246"/>
                  <a:pt x="453" y="280"/>
                  <a:pt x="429" y="306"/>
                </a:cubicBezTo>
                <a:cubicBezTo>
                  <a:pt x="417" y="317"/>
                  <a:pt x="417" y="336"/>
                  <a:pt x="428" y="348"/>
                </a:cubicBezTo>
                <a:cubicBezTo>
                  <a:pt x="439" y="359"/>
                  <a:pt x="456" y="360"/>
                  <a:pt x="468" y="350"/>
                </a:cubicBezTo>
                <a:cubicBezTo>
                  <a:pt x="472" y="385"/>
                  <a:pt x="463" y="419"/>
                  <a:pt x="443" y="448"/>
                </a:cubicBezTo>
                <a:cubicBezTo>
                  <a:pt x="403" y="505"/>
                  <a:pt x="324" y="519"/>
                  <a:pt x="267" y="478"/>
                </a:cubicBezTo>
                <a:cubicBezTo>
                  <a:pt x="267" y="478"/>
                  <a:pt x="267" y="478"/>
                  <a:pt x="267" y="478"/>
                </a:cubicBezTo>
                <a:cubicBezTo>
                  <a:pt x="264" y="477"/>
                  <a:pt x="262" y="475"/>
                  <a:pt x="259" y="475"/>
                </a:cubicBezTo>
                <a:cubicBezTo>
                  <a:pt x="277" y="450"/>
                  <a:pt x="277" y="450"/>
                  <a:pt x="277" y="450"/>
                </a:cubicBezTo>
                <a:cubicBezTo>
                  <a:pt x="286" y="436"/>
                  <a:pt x="283" y="417"/>
                  <a:pt x="269" y="408"/>
                </a:cubicBezTo>
                <a:cubicBezTo>
                  <a:pt x="256" y="398"/>
                  <a:pt x="237" y="401"/>
                  <a:pt x="228" y="415"/>
                </a:cubicBezTo>
                <a:cubicBezTo>
                  <a:pt x="158" y="513"/>
                  <a:pt x="158" y="513"/>
                  <a:pt x="158" y="513"/>
                </a:cubicBezTo>
                <a:cubicBezTo>
                  <a:pt x="149" y="527"/>
                  <a:pt x="152" y="545"/>
                  <a:pt x="165" y="555"/>
                </a:cubicBezTo>
                <a:cubicBezTo>
                  <a:pt x="179" y="565"/>
                  <a:pt x="198" y="561"/>
                  <a:pt x="207" y="548"/>
                </a:cubicBezTo>
                <a:cubicBezTo>
                  <a:pt x="226" y="521"/>
                  <a:pt x="226" y="521"/>
                  <a:pt x="226" y="521"/>
                </a:cubicBezTo>
                <a:cubicBezTo>
                  <a:pt x="228" y="523"/>
                  <a:pt x="230" y="525"/>
                  <a:pt x="232" y="527"/>
                </a:cubicBezTo>
                <a:cubicBezTo>
                  <a:pt x="264" y="550"/>
                  <a:pt x="301" y="562"/>
                  <a:pt x="340" y="562"/>
                </a:cubicBezTo>
                <a:cubicBezTo>
                  <a:pt x="350" y="562"/>
                  <a:pt x="361" y="561"/>
                  <a:pt x="372" y="559"/>
                </a:cubicBezTo>
                <a:cubicBezTo>
                  <a:pt x="420" y="551"/>
                  <a:pt x="464" y="523"/>
                  <a:pt x="492" y="483"/>
                </a:cubicBezTo>
                <a:cubicBezTo>
                  <a:pt x="533" y="425"/>
                  <a:pt x="541" y="349"/>
                  <a:pt x="512" y="285"/>
                </a:cubicBezTo>
                <a:cubicBezTo>
                  <a:pt x="521" y="260"/>
                  <a:pt x="525" y="233"/>
                  <a:pt x="524" y="206"/>
                </a:cubicBezTo>
                <a:cubicBezTo>
                  <a:pt x="519" y="147"/>
                  <a:pt x="489" y="92"/>
                  <a:pt x="441" y="55"/>
                </a:cubicBezTo>
                <a:close/>
              </a:path>
            </a:pathLst>
          </a:custGeom>
          <a:solidFill>
            <a:schemeClr val="accent3">
              <a:lumMod val="75000"/>
            </a:schemeClr>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5" name="二等辺三角形 44"/>
          <p:cNvSpPr/>
          <p:nvPr/>
        </p:nvSpPr>
        <p:spPr>
          <a:xfrm rot="15883946">
            <a:off x="1965650" y="772221"/>
            <a:ext cx="356994" cy="1183717"/>
          </a:xfrm>
          <a:prstGeom prst="triangle">
            <a:avLst/>
          </a:prstGeom>
          <a:solidFill>
            <a:schemeClr val="bg1">
              <a:lumMod val="8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46" name="二等辺三角形 45"/>
          <p:cNvSpPr/>
          <p:nvPr/>
        </p:nvSpPr>
        <p:spPr>
          <a:xfrm rot="4821039">
            <a:off x="9886398" y="1706856"/>
            <a:ext cx="283445" cy="947944"/>
          </a:xfrm>
          <a:prstGeom prst="triangle">
            <a:avLst/>
          </a:prstGeom>
          <a:solidFill>
            <a:schemeClr val="bg1">
              <a:lumMod val="8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47" name="二等辺三角形 46"/>
          <p:cNvSpPr/>
          <p:nvPr/>
        </p:nvSpPr>
        <p:spPr>
          <a:xfrm rot="15615362">
            <a:off x="1746940" y="2522692"/>
            <a:ext cx="341238" cy="1195997"/>
          </a:xfrm>
          <a:prstGeom prst="triangle">
            <a:avLst>
              <a:gd name="adj" fmla="val 49506"/>
            </a:avLst>
          </a:prstGeom>
          <a:solidFill>
            <a:schemeClr val="bg1">
              <a:lumMod val="8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6" name="グループ化 25"/>
          <p:cNvGrpSpPr/>
          <p:nvPr/>
        </p:nvGrpSpPr>
        <p:grpSpPr>
          <a:xfrm>
            <a:off x="725472" y="2761896"/>
            <a:ext cx="635000" cy="942974"/>
            <a:chOff x="869950" y="2762251"/>
            <a:chExt cx="635000" cy="942974"/>
          </a:xfrm>
        </p:grpSpPr>
        <p:sp>
          <p:nvSpPr>
            <p:cNvPr id="8" name="AutoShape 3"/>
            <p:cNvSpPr>
              <a:spLocks noChangeAspect="1" noChangeArrowheads="1" noTextEdit="1"/>
            </p:cNvSpPr>
            <p:nvPr/>
          </p:nvSpPr>
          <p:spPr bwMode="auto">
            <a:xfrm>
              <a:off x="869950" y="2763838"/>
              <a:ext cx="6350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 name="Oval 5"/>
            <p:cNvSpPr>
              <a:spLocks noChangeArrowheads="1"/>
            </p:cNvSpPr>
            <p:nvPr/>
          </p:nvSpPr>
          <p:spPr bwMode="auto">
            <a:xfrm>
              <a:off x="908050" y="2762251"/>
              <a:ext cx="439738" cy="436562"/>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12" name="Freeform 6"/>
            <p:cNvSpPr>
              <a:spLocks/>
            </p:cNvSpPr>
            <p:nvPr/>
          </p:nvSpPr>
          <p:spPr bwMode="auto">
            <a:xfrm>
              <a:off x="927100" y="3132138"/>
              <a:ext cx="519113" cy="514350"/>
            </a:xfrm>
            <a:custGeom>
              <a:avLst/>
              <a:gdLst>
                <a:gd name="T0" fmla="*/ 314 w 327"/>
                <a:gd name="T1" fmla="*/ 324 h 324"/>
                <a:gd name="T2" fmla="*/ 327 w 327"/>
                <a:gd name="T3" fmla="*/ 150 h 324"/>
                <a:gd name="T4" fmla="*/ 213 w 327"/>
                <a:gd name="T5" fmla="*/ 0 h 324"/>
                <a:gd name="T6" fmla="*/ 109 w 327"/>
                <a:gd name="T7" fmla="*/ 0 h 324"/>
                <a:gd name="T8" fmla="*/ 0 w 327"/>
                <a:gd name="T9" fmla="*/ 141 h 324"/>
                <a:gd name="T10" fmla="*/ 26 w 327"/>
                <a:gd name="T11" fmla="*/ 308 h 324"/>
              </a:gdLst>
              <a:ahLst/>
              <a:cxnLst>
                <a:cxn ang="0">
                  <a:pos x="T0" y="T1"/>
                </a:cxn>
                <a:cxn ang="0">
                  <a:pos x="T2" y="T3"/>
                </a:cxn>
                <a:cxn ang="0">
                  <a:pos x="T4" y="T5"/>
                </a:cxn>
                <a:cxn ang="0">
                  <a:pos x="T6" y="T7"/>
                </a:cxn>
                <a:cxn ang="0">
                  <a:pos x="T8" y="T9"/>
                </a:cxn>
                <a:cxn ang="0">
                  <a:pos x="T10" y="T11"/>
                </a:cxn>
              </a:cxnLst>
              <a:rect l="0" t="0" r="r" b="b"/>
              <a:pathLst>
                <a:path w="327" h="324">
                  <a:moveTo>
                    <a:pt x="314" y="324"/>
                  </a:moveTo>
                  <a:lnTo>
                    <a:pt x="327" y="150"/>
                  </a:lnTo>
                  <a:lnTo>
                    <a:pt x="213" y="0"/>
                  </a:lnTo>
                  <a:lnTo>
                    <a:pt x="109" y="0"/>
                  </a:lnTo>
                  <a:lnTo>
                    <a:pt x="0" y="141"/>
                  </a:lnTo>
                  <a:lnTo>
                    <a:pt x="26" y="308"/>
                  </a:lnTo>
                </a:path>
              </a:pathLst>
            </a:custGeom>
            <a:noFill/>
            <a:ln w="112713"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 name="Freeform 7"/>
            <p:cNvSpPr>
              <a:spLocks/>
            </p:cNvSpPr>
            <p:nvPr/>
          </p:nvSpPr>
          <p:spPr bwMode="auto">
            <a:xfrm>
              <a:off x="1058863" y="3046413"/>
              <a:ext cx="247650" cy="646112"/>
            </a:xfrm>
            <a:custGeom>
              <a:avLst/>
              <a:gdLst>
                <a:gd name="T0" fmla="*/ 96 w 96"/>
                <a:gd name="T1" fmla="*/ 224 h 251"/>
                <a:gd name="T2" fmla="*/ 48 w 96"/>
                <a:gd name="T3" fmla="*/ 248 h 251"/>
                <a:gd name="T4" fmla="*/ 48 w 96"/>
                <a:gd name="T5" fmla="*/ 248 h 251"/>
                <a:gd name="T6" fmla="*/ 0 w 96"/>
                <a:gd name="T7" fmla="*/ 224 h 251"/>
                <a:gd name="T8" fmla="*/ 0 w 96"/>
                <a:gd name="T9" fmla="*/ 48 h 251"/>
                <a:gd name="T10" fmla="*/ 48 w 96"/>
                <a:gd name="T11" fmla="*/ 0 h 251"/>
                <a:gd name="T12" fmla="*/ 48 w 96"/>
                <a:gd name="T13" fmla="*/ 0 h 251"/>
                <a:gd name="T14" fmla="*/ 96 w 96"/>
                <a:gd name="T15" fmla="*/ 48 h 251"/>
                <a:gd name="T16" fmla="*/ 96 w 96"/>
                <a:gd name="T17" fmla="*/ 22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251">
                  <a:moveTo>
                    <a:pt x="96" y="224"/>
                  </a:moveTo>
                  <a:cubicBezTo>
                    <a:pt x="96" y="251"/>
                    <a:pt x="74" y="248"/>
                    <a:pt x="48" y="248"/>
                  </a:cubicBezTo>
                  <a:cubicBezTo>
                    <a:pt x="48" y="248"/>
                    <a:pt x="48" y="248"/>
                    <a:pt x="48" y="248"/>
                  </a:cubicBezTo>
                  <a:cubicBezTo>
                    <a:pt x="22" y="248"/>
                    <a:pt x="0" y="251"/>
                    <a:pt x="0" y="224"/>
                  </a:cubicBezTo>
                  <a:cubicBezTo>
                    <a:pt x="0" y="48"/>
                    <a:pt x="0" y="48"/>
                    <a:pt x="0" y="48"/>
                  </a:cubicBezTo>
                  <a:cubicBezTo>
                    <a:pt x="0" y="21"/>
                    <a:pt x="22" y="0"/>
                    <a:pt x="48" y="0"/>
                  </a:cubicBezTo>
                  <a:cubicBezTo>
                    <a:pt x="48" y="0"/>
                    <a:pt x="48" y="0"/>
                    <a:pt x="48" y="0"/>
                  </a:cubicBezTo>
                  <a:cubicBezTo>
                    <a:pt x="74" y="0"/>
                    <a:pt x="96" y="21"/>
                    <a:pt x="96" y="48"/>
                  </a:cubicBezTo>
                  <a:lnTo>
                    <a:pt x="96" y="224"/>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ja-JP" altLang="en-US"/>
            </a:p>
          </p:txBody>
        </p:sp>
      </p:grpSp>
      <p:sp>
        <p:nvSpPr>
          <p:cNvPr id="15" name="AutoShape 9"/>
          <p:cNvSpPr>
            <a:spLocks noChangeAspect="1" noChangeArrowheads="1" noTextEdit="1"/>
          </p:cNvSpPr>
          <p:nvPr/>
        </p:nvSpPr>
        <p:spPr bwMode="auto">
          <a:xfrm>
            <a:off x="627063" y="1041888"/>
            <a:ext cx="12795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7" name="グループ化 26"/>
          <p:cNvGrpSpPr/>
          <p:nvPr/>
        </p:nvGrpSpPr>
        <p:grpSpPr>
          <a:xfrm>
            <a:off x="567634" y="1027110"/>
            <a:ext cx="1152525" cy="917576"/>
            <a:chOff x="690563" y="968375"/>
            <a:chExt cx="1152525" cy="917576"/>
          </a:xfrm>
        </p:grpSpPr>
        <p:sp>
          <p:nvSpPr>
            <p:cNvPr id="16" name="Oval 11"/>
            <p:cNvSpPr>
              <a:spLocks noChangeArrowheads="1"/>
            </p:cNvSpPr>
            <p:nvPr/>
          </p:nvSpPr>
          <p:spPr bwMode="auto">
            <a:xfrm>
              <a:off x="1106488" y="968375"/>
              <a:ext cx="444500" cy="447675"/>
            </a:xfrm>
            <a:prstGeom prst="ellipse">
              <a:avLst/>
            </a:pr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2"/>
            <p:cNvSpPr>
              <a:spLocks/>
            </p:cNvSpPr>
            <p:nvPr/>
          </p:nvSpPr>
          <p:spPr bwMode="auto">
            <a:xfrm>
              <a:off x="690563" y="1452563"/>
              <a:ext cx="1152525" cy="228600"/>
            </a:xfrm>
            <a:custGeom>
              <a:avLst/>
              <a:gdLst>
                <a:gd name="T0" fmla="*/ 726 w 726"/>
                <a:gd name="T1" fmla="*/ 61 h 144"/>
                <a:gd name="T2" fmla="*/ 572 w 726"/>
                <a:gd name="T3" fmla="*/ 144 h 144"/>
                <a:gd name="T4" fmla="*/ 415 w 726"/>
                <a:gd name="T5" fmla="*/ 0 h 144"/>
                <a:gd name="T6" fmla="*/ 311 w 726"/>
                <a:gd name="T7" fmla="*/ 0 h 144"/>
                <a:gd name="T8" fmla="*/ 154 w 726"/>
                <a:gd name="T9" fmla="*/ 144 h 144"/>
                <a:gd name="T10" fmla="*/ 0 w 726"/>
                <a:gd name="T11" fmla="*/ 61 h 144"/>
              </a:gdLst>
              <a:ahLst/>
              <a:cxnLst>
                <a:cxn ang="0">
                  <a:pos x="T0" y="T1"/>
                </a:cxn>
                <a:cxn ang="0">
                  <a:pos x="T2" y="T3"/>
                </a:cxn>
                <a:cxn ang="0">
                  <a:pos x="T4" y="T5"/>
                </a:cxn>
                <a:cxn ang="0">
                  <a:pos x="T6" y="T7"/>
                </a:cxn>
                <a:cxn ang="0">
                  <a:pos x="T8" y="T9"/>
                </a:cxn>
                <a:cxn ang="0">
                  <a:pos x="T10" y="T11"/>
                </a:cxn>
              </a:cxnLst>
              <a:rect l="0" t="0" r="r" b="b"/>
              <a:pathLst>
                <a:path w="726" h="144">
                  <a:moveTo>
                    <a:pt x="726" y="61"/>
                  </a:moveTo>
                  <a:lnTo>
                    <a:pt x="572" y="144"/>
                  </a:lnTo>
                  <a:lnTo>
                    <a:pt x="415" y="0"/>
                  </a:lnTo>
                  <a:lnTo>
                    <a:pt x="311" y="0"/>
                  </a:lnTo>
                  <a:lnTo>
                    <a:pt x="154" y="144"/>
                  </a:lnTo>
                  <a:lnTo>
                    <a:pt x="0" y="61"/>
                  </a:lnTo>
                </a:path>
              </a:pathLst>
            </a:custGeom>
            <a:noFill/>
            <a:ln w="114300"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3"/>
            <p:cNvSpPr>
              <a:spLocks/>
            </p:cNvSpPr>
            <p:nvPr/>
          </p:nvSpPr>
          <p:spPr bwMode="auto">
            <a:xfrm>
              <a:off x="1143001" y="1331913"/>
              <a:ext cx="247650" cy="554038"/>
            </a:xfrm>
            <a:custGeom>
              <a:avLst/>
              <a:gdLst>
                <a:gd name="T0" fmla="*/ 95 w 95"/>
                <a:gd name="T1" fmla="*/ 185 h 211"/>
                <a:gd name="T2" fmla="*/ 48 w 95"/>
                <a:gd name="T3" fmla="*/ 205 h 211"/>
                <a:gd name="T4" fmla="*/ 48 w 95"/>
                <a:gd name="T5" fmla="*/ 205 h 211"/>
                <a:gd name="T6" fmla="*/ 0 w 95"/>
                <a:gd name="T7" fmla="*/ 185 h 211"/>
                <a:gd name="T8" fmla="*/ 0 w 95"/>
                <a:gd name="T9" fmla="*/ 48 h 211"/>
                <a:gd name="T10" fmla="*/ 48 w 95"/>
                <a:gd name="T11" fmla="*/ 0 h 211"/>
                <a:gd name="T12" fmla="*/ 48 w 95"/>
                <a:gd name="T13" fmla="*/ 0 h 211"/>
                <a:gd name="T14" fmla="*/ 95 w 95"/>
                <a:gd name="T15" fmla="*/ 48 h 211"/>
                <a:gd name="T16" fmla="*/ 95 w 95"/>
                <a:gd name="T17" fmla="*/ 18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11">
                  <a:moveTo>
                    <a:pt x="95" y="185"/>
                  </a:moveTo>
                  <a:cubicBezTo>
                    <a:pt x="95" y="211"/>
                    <a:pt x="74" y="205"/>
                    <a:pt x="48" y="205"/>
                  </a:cubicBezTo>
                  <a:cubicBezTo>
                    <a:pt x="48" y="205"/>
                    <a:pt x="48" y="205"/>
                    <a:pt x="48" y="205"/>
                  </a:cubicBezTo>
                  <a:cubicBezTo>
                    <a:pt x="21" y="205"/>
                    <a:pt x="0" y="211"/>
                    <a:pt x="0" y="185"/>
                  </a:cubicBezTo>
                  <a:cubicBezTo>
                    <a:pt x="0" y="48"/>
                    <a:pt x="0" y="48"/>
                    <a:pt x="0" y="48"/>
                  </a:cubicBezTo>
                  <a:cubicBezTo>
                    <a:pt x="0" y="22"/>
                    <a:pt x="21" y="0"/>
                    <a:pt x="48" y="0"/>
                  </a:cubicBezTo>
                  <a:cubicBezTo>
                    <a:pt x="48" y="0"/>
                    <a:pt x="48" y="0"/>
                    <a:pt x="48" y="0"/>
                  </a:cubicBezTo>
                  <a:cubicBezTo>
                    <a:pt x="74" y="0"/>
                    <a:pt x="95" y="22"/>
                    <a:pt x="95" y="48"/>
                  </a:cubicBezTo>
                  <a:lnTo>
                    <a:pt x="95" y="185"/>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1" name="Group 16"/>
          <p:cNvGrpSpPr>
            <a:grpSpLocks noChangeAspect="1"/>
          </p:cNvGrpSpPr>
          <p:nvPr/>
        </p:nvGrpSpPr>
        <p:grpSpPr bwMode="auto">
          <a:xfrm>
            <a:off x="10506229" y="1581545"/>
            <a:ext cx="944562" cy="965200"/>
            <a:chOff x="6481" y="1037"/>
            <a:chExt cx="595" cy="608"/>
          </a:xfrm>
        </p:grpSpPr>
        <p:sp>
          <p:nvSpPr>
            <p:cNvPr id="22" name="AutoShape 15"/>
            <p:cNvSpPr>
              <a:spLocks noChangeAspect="1" noChangeArrowheads="1" noTextEdit="1"/>
            </p:cNvSpPr>
            <p:nvPr/>
          </p:nvSpPr>
          <p:spPr bwMode="auto">
            <a:xfrm>
              <a:off x="6481" y="1037"/>
              <a:ext cx="595"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Oval 17"/>
            <p:cNvSpPr>
              <a:spLocks noChangeArrowheads="1"/>
            </p:cNvSpPr>
            <p:nvPr/>
          </p:nvSpPr>
          <p:spPr bwMode="auto">
            <a:xfrm>
              <a:off x="6660" y="1086"/>
              <a:ext cx="233" cy="233"/>
            </a:xfrm>
            <a:prstGeom prst="ellipse">
              <a:avLst/>
            </a:pr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18"/>
            <p:cNvSpPr>
              <a:spLocks/>
            </p:cNvSpPr>
            <p:nvPr/>
          </p:nvSpPr>
          <p:spPr bwMode="auto">
            <a:xfrm>
              <a:off x="6711" y="1303"/>
              <a:ext cx="130" cy="343"/>
            </a:xfrm>
            <a:custGeom>
              <a:avLst/>
              <a:gdLst>
                <a:gd name="T0" fmla="*/ 95 w 95"/>
                <a:gd name="T1" fmla="*/ 224 h 251"/>
                <a:gd name="T2" fmla="*/ 48 w 95"/>
                <a:gd name="T3" fmla="*/ 250 h 251"/>
                <a:gd name="T4" fmla="*/ 48 w 95"/>
                <a:gd name="T5" fmla="*/ 250 h 251"/>
                <a:gd name="T6" fmla="*/ 0 w 95"/>
                <a:gd name="T7" fmla="*/ 224 h 251"/>
                <a:gd name="T8" fmla="*/ 0 w 95"/>
                <a:gd name="T9" fmla="*/ 48 h 251"/>
                <a:gd name="T10" fmla="*/ 48 w 95"/>
                <a:gd name="T11" fmla="*/ 0 h 251"/>
                <a:gd name="T12" fmla="*/ 48 w 95"/>
                <a:gd name="T13" fmla="*/ 0 h 251"/>
                <a:gd name="T14" fmla="*/ 95 w 95"/>
                <a:gd name="T15" fmla="*/ 48 h 251"/>
                <a:gd name="T16" fmla="*/ 95 w 95"/>
                <a:gd name="T17" fmla="*/ 22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1">
                  <a:moveTo>
                    <a:pt x="95" y="224"/>
                  </a:moveTo>
                  <a:cubicBezTo>
                    <a:pt x="95" y="251"/>
                    <a:pt x="74" y="250"/>
                    <a:pt x="48" y="250"/>
                  </a:cubicBezTo>
                  <a:cubicBezTo>
                    <a:pt x="48" y="250"/>
                    <a:pt x="48" y="250"/>
                    <a:pt x="48" y="250"/>
                  </a:cubicBezTo>
                  <a:cubicBezTo>
                    <a:pt x="22" y="250"/>
                    <a:pt x="0" y="251"/>
                    <a:pt x="0" y="224"/>
                  </a:cubicBezTo>
                  <a:cubicBezTo>
                    <a:pt x="0" y="48"/>
                    <a:pt x="0" y="48"/>
                    <a:pt x="0" y="48"/>
                  </a:cubicBezTo>
                  <a:cubicBezTo>
                    <a:pt x="0" y="21"/>
                    <a:pt x="22" y="0"/>
                    <a:pt x="48" y="0"/>
                  </a:cubicBezTo>
                  <a:cubicBezTo>
                    <a:pt x="48" y="0"/>
                    <a:pt x="48" y="0"/>
                    <a:pt x="48" y="0"/>
                  </a:cubicBezTo>
                  <a:cubicBezTo>
                    <a:pt x="74" y="0"/>
                    <a:pt x="95" y="21"/>
                    <a:pt x="95" y="48"/>
                  </a:cubicBezTo>
                  <a:lnTo>
                    <a:pt x="95" y="224"/>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9"/>
            <p:cNvSpPr>
              <a:spLocks/>
            </p:cNvSpPr>
            <p:nvPr/>
          </p:nvSpPr>
          <p:spPr bwMode="auto">
            <a:xfrm>
              <a:off x="6512" y="1066"/>
              <a:ext cx="535" cy="282"/>
            </a:xfrm>
            <a:custGeom>
              <a:avLst/>
              <a:gdLst>
                <a:gd name="T0" fmla="*/ 535 w 535"/>
                <a:gd name="T1" fmla="*/ 0 h 282"/>
                <a:gd name="T2" fmla="*/ 500 w 535"/>
                <a:gd name="T3" fmla="*/ 185 h 282"/>
                <a:gd name="T4" fmla="*/ 307 w 535"/>
                <a:gd name="T5" fmla="*/ 282 h 282"/>
                <a:gd name="T6" fmla="*/ 221 w 535"/>
                <a:gd name="T7" fmla="*/ 282 h 282"/>
                <a:gd name="T8" fmla="*/ 0 w 535"/>
                <a:gd name="T9" fmla="*/ 248 h 282"/>
                <a:gd name="T10" fmla="*/ 72 w 535"/>
                <a:gd name="T11" fmla="*/ 108 h 282"/>
              </a:gdLst>
              <a:ahLst/>
              <a:cxnLst>
                <a:cxn ang="0">
                  <a:pos x="T0" y="T1"/>
                </a:cxn>
                <a:cxn ang="0">
                  <a:pos x="T2" y="T3"/>
                </a:cxn>
                <a:cxn ang="0">
                  <a:pos x="T4" y="T5"/>
                </a:cxn>
                <a:cxn ang="0">
                  <a:pos x="T6" y="T7"/>
                </a:cxn>
                <a:cxn ang="0">
                  <a:pos x="T8" y="T9"/>
                </a:cxn>
                <a:cxn ang="0">
                  <a:pos x="T10" y="T11"/>
                </a:cxn>
              </a:cxnLst>
              <a:rect l="0" t="0" r="r" b="b"/>
              <a:pathLst>
                <a:path w="535" h="282">
                  <a:moveTo>
                    <a:pt x="535" y="0"/>
                  </a:moveTo>
                  <a:lnTo>
                    <a:pt x="500" y="185"/>
                  </a:lnTo>
                  <a:lnTo>
                    <a:pt x="307" y="282"/>
                  </a:lnTo>
                  <a:lnTo>
                    <a:pt x="221" y="282"/>
                  </a:lnTo>
                  <a:lnTo>
                    <a:pt x="0" y="248"/>
                  </a:lnTo>
                  <a:lnTo>
                    <a:pt x="72" y="108"/>
                  </a:lnTo>
                </a:path>
              </a:pathLst>
            </a:custGeom>
            <a:noFill/>
            <a:ln w="95250"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4" name="角丸四角形 43"/>
          <p:cNvSpPr/>
          <p:nvPr/>
        </p:nvSpPr>
        <p:spPr>
          <a:xfrm>
            <a:off x="2056633" y="2701163"/>
            <a:ext cx="9649758" cy="774615"/>
          </a:xfrm>
          <a:prstGeom prst="roundRect">
            <a:avLst>
              <a:gd name="adj" fmla="val 29783"/>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42" name="角丸四角形 41"/>
          <p:cNvSpPr/>
          <p:nvPr/>
        </p:nvSpPr>
        <p:spPr>
          <a:xfrm>
            <a:off x="2292744" y="961346"/>
            <a:ext cx="7563854" cy="774615"/>
          </a:xfrm>
          <a:prstGeom prst="roundRect">
            <a:avLst>
              <a:gd name="adj" fmla="val 29783"/>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43" name="角丸四角形 42"/>
          <p:cNvSpPr/>
          <p:nvPr/>
        </p:nvSpPr>
        <p:spPr>
          <a:xfrm>
            <a:off x="3327191" y="1831255"/>
            <a:ext cx="6457761" cy="774615"/>
          </a:xfrm>
          <a:prstGeom prst="roundRect">
            <a:avLst>
              <a:gd name="adj" fmla="val 29783"/>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6" name="Google Shape;167;p27"/>
          <p:cNvSpPr txBox="1">
            <a:spLocks/>
          </p:cNvSpPr>
          <p:nvPr/>
        </p:nvSpPr>
        <p:spPr>
          <a:xfrm>
            <a:off x="2474964" y="1112534"/>
            <a:ext cx="7056000" cy="504000"/>
          </a:xfrm>
          <a:prstGeom prst="rect">
            <a:avLst/>
          </a:prstGeom>
        </p:spPr>
        <p:txBody>
          <a:bodyPr spcFirstLastPara="1" wrap="none" lIns="0" tIns="0" rIns="0" bIns="108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600" dirty="0">
                <a:solidFill>
                  <a:srgbClr val="000000"/>
                </a:solidFill>
                <a:latin typeface="東芝 Pゴシック" panose="020B0500000000000000" pitchFamily="50" charset="-128"/>
                <a:ea typeface="東芝 Pゴシック" panose="020B0500000000000000" pitchFamily="50" charset="-128"/>
              </a:rPr>
              <a:t>それぞれのプロジェクトの進行ペースが違うよね </a:t>
            </a:r>
            <a:r>
              <a:rPr lang="en-US" altLang="ja-JP" sz="2600" dirty="0">
                <a:solidFill>
                  <a:srgbClr val="000000"/>
                </a:solidFill>
                <a:latin typeface="東芝 Pゴシック" panose="020B0500000000000000" pitchFamily="50" charset="-128"/>
                <a:ea typeface="東芝 Pゴシック" panose="020B0500000000000000" pitchFamily="50" charset="-128"/>
              </a:rPr>
              <a:t>!?</a:t>
            </a:r>
          </a:p>
        </p:txBody>
      </p:sp>
      <p:sp>
        <p:nvSpPr>
          <p:cNvPr id="38" name="Google Shape;167;p27"/>
          <p:cNvSpPr txBox="1">
            <a:spLocks/>
          </p:cNvSpPr>
          <p:nvPr/>
        </p:nvSpPr>
        <p:spPr>
          <a:xfrm>
            <a:off x="3658502" y="1977933"/>
            <a:ext cx="5979267" cy="504000"/>
          </a:xfrm>
          <a:prstGeom prst="rect">
            <a:avLst/>
          </a:prstGeom>
        </p:spPr>
        <p:txBody>
          <a:bodyPr spcFirstLastPara="1" wrap="none" lIns="0" tIns="0" rIns="0" bIns="108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600" dirty="0">
                <a:solidFill>
                  <a:srgbClr val="000000"/>
                </a:solidFill>
                <a:latin typeface="東芝 Pゴシック" panose="020B0500000000000000" pitchFamily="50" charset="-128"/>
                <a:ea typeface="東芝 Pゴシック" panose="020B0500000000000000" pitchFamily="50" charset="-128"/>
              </a:rPr>
              <a:t>前にも伝えたのに、誰も動かなかったよ！</a:t>
            </a:r>
          </a:p>
        </p:txBody>
      </p:sp>
      <p:sp>
        <p:nvSpPr>
          <p:cNvPr id="40" name="Google Shape;167;p27"/>
          <p:cNvSpPr txBox="1">
            <a:spLocks/>
          </p:cNvSpPr>
          <p:nvPr/>
        </p:nvSpPr>
        <p:spPr>
          <a:xfrm>
            <a:off x="2241720" y="2864356"/>
            <a:ext cx="9360000" cy="458255"/>
          </a:xfrm>
          <a:prstGeom prst="rect">
            <a:avLst/>
          </a:prstGeom>
        </p:spPr>
        <p:txBody>
          <a:bodyPr spcFirstLastPara="1" wrap="none" lIns="0" tIns="0" rIns="0" bIns="108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solidFill>
                  <a:srgbClr val="000000"/>
                </a:solidFill>
                <a:latin typeface="東芝 Pゴシック" panose="020B0500000000000000" pitchFamily="50" charset="-128"/>
                <a:ea typeface="東芝 Pゴシック" panose="020B0500000000000000" pitchFamily="50" charset="-128"/>
              </a:rPr>
              <a:t>使おうとしたけど、バグばかりで使えなかったよ </a:t>
            </a:r>
            <a:r>
              <a:rPr lang="en-US" altLang="ja-JP" sz="2400" dirty="0">
                <a:solidFill>
                  <a:srgbClr val="000000"/>
                </a:solidFill>
                <a:latin typeface="東芝 Pゴシック" panose="020B0500000000000000" pitchFamily="50" charset="-128"/>
                <a:ea typeface="東芝 Pゴシック" panose="020B0500000000000000" pitchFamily="50" charset="-128"/>
              </a:rPr>
              <a:t>…</a:t>
            </a:r>
            <a:r>
              <a:rPr lang="ja-JP" altLang="en-US" sz="2000" dirty="0">
                <a:solidFill>
                  <a:srgbClr val="000000"/>
                </a:solidFill>
                <a:latin typeface="東芝 Pゴシック" panose="020B0500000000000000" pitchFamily="50" charset="-128"/>
                <a:ea typeface="東芝 Pゴシック" panose="020B0500000000000000" pitchFamily="50" charset="-128"/>
              </a:rPr>
              <a:t>（誰も直してくれないよ</a:t>
            </a:r>
            <a:r>
              <a:rPr lang="en-US" altLang="ja-JP" sz="2000" dirty="0">
                <a:solidFill>
                  <a:srgbClr val="000000"/>
                </a:solidFill>
                <a:latin typeface="東芝 Pゴシック" panose="020B0500000000000000" pitchFamily="50" charset="-128"/>
                <a:ea typeface="東芝 Pゴシック" panose="020B0500000000000000" pitchFamily="50" charset="-128"/>
              </a:rPr>
              <a:t>…</a:t>
            </a:r>
            <a:r>
              <a:rPr lang="ja-JP" altLang="en-US" sz="2000" dirty="0">
                <a:solidFill>
                  <a:srgbClr val="000000"/>
                </a:solidFill>
                <a:latin typeface="東芝 Pゴシック" panose="020B0500000000000000" pitchFamily="50" charset="-128"/>
                <a:ea typeface="東芝 Pゴシック" panose="020B0500000000000000" pitchFamily="50" charset="-128"/>
              </a:rPr>
              <a:t>）</a:t>
            </a:r>
            <a:endParaRPr lang="ja-JP" altLang="en-US" dirty="0">
              <a:solidFill>
                <a:srgbClr val="000000"/>
              </a:solidFill>
              <a:latin typeface="東芝 Pゴシック" panose="020B0500000000000000" pitchFamily="50" charset="-128"/>
              <a:ea typeface="東芝 Pゴシック" panose="020B0500000000000000" pitchFamily="50" charset="-128"/>
            </a:endParaRPr>
          </a:p>
        </p:txBody>
      </p:sp>
      <p:grpSp>
        <p:nvGrpSpPr>
          <p:cNvPr id="2" name="グループ化 1"/>
          <p:cNvGrpSpPr/>
          <p:nvPr/>
        </p:nvGrpSpPr>
        <p:grpSpPr>
          <a:xfrm>
            <a:off x="2" y="3560701"/>
            <a:ext cx="12191998" cy="2802957"/>
            <a:chOff x="2" y="3560701"/>
            <a:chExt cx="12191998" cy="2802957"/>
          </a:xfrm>
        </p:grpSpPr>
        <p:sp>
          <p:nvSpPr>
            <p:cNvPr id="36" name="角丸四角形 35"/>
            <p:cNvSpPr/>
            <p:nvPr/>
          </p:nvSpPr>
          <p:spPr>
            <a:xfrm>
              <a:off x="468087" y="4419658"/>
              <a:ext cx="11255828" cy="1944000"/>
            </a:xfrm>
            <a:prstGeom prst="roundRect">
              <a:avLst>
                <a:gd name="adj" fmla="val 8398"/>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9" name="グループ化 28"/>
            <p:cNvGrpSpPr/>
            <p:nvPr/>
          </p:nvGrpSpPr>
          <p:grpSpPr>
            <a:xfrm>
              <a:off x="2" y="3560701"/>
              <a:ext cx="12191998" cy="2708511"/>
              <a:chOff x="2" y="3560701"/>
              <a:chExt cx="12191998" cy="2708511"/>
            </a:xfrm>
          </p:grpSpPr>
          <p:sp>
            <p:nvSpPr>
              <p:cNvPr id="49" name="正方形/長方形 48"/>
              <p:cNvSpPr/>
              <p:nvPr/>
            </p:nvSpPr>
            <p:spPr>
              <a:xfrm>
                <a:off x="2" y="5297212"/>
                <a:ext cx="12191998" cy="972000"/>
              </a:xfrm>
              <a:prstGeom prst="rect">
                <a:avLst/>
              </a:prstGeom>
            </p:spPr>
            <p:txBody>
              <a:bodyPr wrap="square" lIns="0" tIns="0" rIns="0" bIns="0" anchor="ctr" anchorCtr="0">
                <a:noAutofit/>
              </a:bodyPr>
              <a:lstStyle/>
              <a:p>
                <a:pPr algn="ctr">
                  <a:lnSpc>
                    <a:spcPts val="3200"/>
                  </a:lnSpc>
                </a:pPr>
                <a:r>
                  <a:rPr lang="en" altLang="ja-JP" sz="3200" b="1" dirty="0">
                    <a:solidFill>
                      <a:schemeClr val="accent1">
                        <a:lumMod val="75000"/>
                      </a:schemeClr>
                    </a:solidFill>
                    <a:latin typeface="Toshiba Sans" panose="020B0503030403020204" pitchFamily="34" charset="0"/>
                    <a:ea typeface="Toshiba Sans" panose="020B0503030403020204" pitchFamily="34" charset="0"/>
                  </a:rPr>
                  <a:t>InnerSource</a:t>
                </a:r>
                <a:r>
                  <a:rPr lang="en" altLang="ja-JP" sz="2800" b="1" dirty="0">
                    <a:solidFill>
                      <a:schemeClr val="accent1">
                        <a:lumMod val="75000"/>
                      </a:schemeClr>
                    </a:solidFill>
                    <a:latin typeface="東芝 Pゴシック" panose="020B0500000000000000" pitchFamily="50" charset="-128"/>
                    <a:ea typeface="東芝 Pゴシック" panose="020B0500000000000000" pitchFamily="50" charset="-128"/>
                  </a:rPr>
                  <a:t> </a:t>
                </a:r>
                <a:r>
                  <a:rPr lang="en" altLang="ja-JP" sz="2800" dirty="0">
                    <a:solidFill>
                      <a:schemeClr val="accent1">
                        <a:lumMod val="75000"/>
                      </a:schemeClr>
                    </a:solidFill>
                    <a:latin typeface="東芝 Pゴシック" panose="020B0500000000000000" pitchFamily="50" charset="-128"/>
                    <a:ea typeface="東芝 Pゴシック" panose="020B0500000000000000" pitchFamily="50" charset="-128"/>
                  </a:rPr>
                  <a:t>のプロジェクト</a:t>
                </a:r>
                <a:r>
                  <a:rPr lang="ja-JP" altLang="en-US" sz="2800" dirty="0">
                    <a:solidFill>
                      <a:schemeClr val="accent1">
                        <a:lumMod val="75000"/>
                      </a:schemeClr>
                    </a:solidFill>
                    <a:latin typeface="東芝 Pゴシック" panose="020B0500000000000000" pitchFamily="50" charset="-128"/>
                    <a:ea typeface="東芝 Pゴシック" panose="020B0500000000000000" pitchFamily="50" charset="-128"/>
                  </a:rPr>
                  <a:t>で</a:t>
                </a:r>
                <a:r>
                  <a:rPr lang="en" altLang="ja-JP" sz="2800" dirty="0">
                    <a:solidFill>
                      <a:schemeClr val="accent1">
                        <a:lumMod val="75000"/>
                      </a:schemeClr>
                    </a:solidFill>
                    <a:latin typeface="東芝 Pゴシック" panose="020B0500000000000000" pitchFamily="50" charset="-128"/>
                    <a:ea typeface="東芝 Pゴシック" panose="020B0500000000000000" pitchFamily="50" charset="-128"/>
                  </a:rPr>
                  <a:t>はソースコードをチェックアウトして</a:t>
                </a:r>
              </a:p>
              <a:p>
                <a:pPr algn="ctr">
                  <a:lnSpc>
                    <a:spcPts val="3200"/>
                  </a:lnSpc>
                </a:pPr>
                <a:r>
                  <a:rPr lang="en" altLang="ja-JP" sz="2800" dirty="0">
                    <a:solidFill>
                      <a:schemeClr val="accent1">
                        <a:lumMod val="75000"/>
                      </a:schemeClr>
                    </a:solidFill>
                    <a:latin typeface="東芝 Pゴシック" panose="020B0500000000000000" pitchFamily="50" charset="-128"/>
                    <a:ea typeface="東芝 Pゴシック" panose="020B0500000000000000" pitchFamily="50" charset="-128"/>
                  </a:rPr>
                  <a:t>変更を加え、改良したバージョンを利用する自由があ</a:t>
                </a:r>
                <a:r>
                  <a:rPr lang="ja-JP" altLang="en-US" sz="2800" dirty="0">
                    <a:solidFill>
                      <a:schemeClr val="accent1">
                        <a:lumMod val="75000"/>
                      </a:schemeClr>
                    </a:solidFill>
                    <a:latin typeface="東芝 Pゴシック" panose="020B0500000000000000" pitchFamily="50" charset="-128"/>
                    <a:ea typeface="東芝 Pゴシック" panose="020B0500000000000000" pitchFamily="50" charset="-128"/>
                  </a:rPr>
                  <a:t>るんです！</a:t>
                </a:r>
                <a:endParaRPr lang="en" altLang="ja-JP" sz="2800"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sp>
            <p:nvSpPr>
              <p:cNvPr id="50" name="テキスト ボックス 49"/>
              <p:cNvSpPr txBox="1"/>
              <p:nvPr/>
            </p:nvSpPr>
            <p:spPr>
              <a:xfrm>
                <a:off x="3683330" y="4549725"/>
                <a:ext cx="4825340" cy="720000"/>
              </a:xfrm>
              <a:prstGeom prst="rect">
                <a:avLst/>
              </a:prstGeom>
              <a:noFill/>
              <a:scene3d>
                <a:camera prst="orthographicFront"/>
                <a:lightRig rig="threePt" dir="t">
                  <a:rot lat="0" lon="0" rev="5400000"/>
                </a:lightRig>
              </a:scene3d>
              <a:sp3d extrusionH="82550">
                <a:bevelT w="38100"/>
                <a:extrusionClr>
                  <a:schemeClr val="accent6">
                    <a:lumMod val="75000"/>
                  </a:schemeClr>
                </a:extrusionClr>
                <a:contourClr>
                  <a:schemeClr val="accent6">
                    <a:lumMod val="20000"/>
                    <a:lumOff val="80000"/>
                  </a:schemeClr>
                </a:contourClr>
              </a:sp3d>
            </p:spPr>
            <p:txBody>
              <a:bodyPr wrap="none" lIns="0" tIns="0" rIns="0" bIns="0" rtlCol="0" anchor="ctr" anchorCtr="0">
                <a:noAutofit/>
              </a:bodyPr>
              <a:lstStyle/>
              <a:p>
                <a:pPr algn="ctr">
                  <a:defRPr/>
                </a:pPr>
                <a:r>
                  <a:rPr lang="en-US" altLang="ja-JP" sz="5400" b="1" dirty="0" err="1">
                    <a:ln w="12700">
                      <a:noFill/>
                      <a:prstDash val="solid"/>
                    </a:ln>
                    <a:solidFill>
                      <a:schemeClr val="accent1"/>
                    </a:solidFill>
                    <a:latin typeface="Toshiba Sans" panose="020B0503030403020204" pitchFamily="34" charset="0"/>
                    <a:ea typeface="Toshiba Sans" panose="020B0503030403020204" pitchFamily="34" charset="0"/>
                    <a:cs typeface="Meiryo UI" panose="020B0604030504040204" pitchFamily="50" charset="-128"/>
                  </a:rPr>
                  <a:t>InnerSource</a:t>
                </a:r>
                <a:endParaRPr lang="en-US" altLang="ja-JP" sz="3200" b="1" dirty="0">
                  <a:ln w="12700">
                    <a:noFill/>
                    <a:prstDash val="solid"/>
                  </a:ln>
                  <a:solidFill>
                    <a:schemeClr val="accent1"/>
                  </a:solidFill>
                  <a:latin typeface="Toshiba Sans" panose="020B0503030403020204" pitchFamily="34" charset="0"/>
                  <a:ea typeface="Toshiba Sans" panose="020B0503030403020204" pitchFamily="34" charset="0"/>
                  <a:cs typeface="Meiryo UI" panose="020B0604030504040204" pitchFamily="50" charset="-128"/>
                </a:endParaRPr>
              </a:p>
            </p:txBody>
          </p:sp>
          <p:grpSp>
            <p:nvGrpSpPr>
              <p:cNvPr id="28" name="グループ化 27"/>
              <p:cNvGrpSpPr/>
              <p:nvPr/>
            </p:nvGrpSpPr>
            <p:grpSpPr>
              <a:xfrm>
                <a:off x="4764000" y="3560701"/>
                <a:ext cx="2664000" cy="792000"/>
                <a:chOff x="4696384" y="3619316"/>
                <a:chExt cx="2664000" cy="792000"/>
              </a:xfrm>
            </p:grpSpPr>
            <p:sp>
              <p:nvSpPr>
                <p:cNvPr id="48" name="右矢印 47"/>
                <p:cNvSpPr/>
                <p:nvPr/>
              </p:nvSpPr>
              <p:spPr>
                <a:xfrm rot="5400000">
                  <a:off x="5632384" y="2683316"/>
                  <a:ext cx="792000" cy="2664000"/>
                </a:xfrm>
                <a:prstGeom prst="rightArrow">
                  <a:avLst>
                    <a:gd name="adj1" fmla="val 63075"/>
                    <a:gd name="adj2" fmla="val 50000"/>
                  </a:avLst>
                </a:prstGeom>
                <a:solidFill>
                  <a:srgbClr val="65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51" name="テキスト ボックス 50"/>
                <p:cNvSpPr txBox="1"/>
                <p:nvPr/>
              </p:nvSpPr>
              <p:spPr>
                <a:xfrm>
                  <a:off x="5195890" y="3773282"/>
                  <a:ext cx="1656000" cy="360000"/>
                </a:xfrm>
                <a:prstGeom prst="rect">
                  <a:avLst/>
                </a:prstGeom>
                <a:noFill/>
              </p:spPr>
              <p:txBody>
                <a:bodyPr wrap="square" lIns="0" tIns="0" rIns="0" bIns="0" rtlCol="0" anchor="ctr" anchorCtr="0">
                  <a:noAutofit/>
                </a:bodyPr>
                <a:lstStyle/>
                <a:p>
                  <a:pPr algn="ctr">
                    <a:defRPr/>
                  </a:pPr>
                  <a:r>
                    <a:rPr lang="ja-JP" altLang="en-US" sz="2600" b="1" dirty="0">
                      <a:solidFill>
                        <a:schemeClr val="accent1">
                          <a:lumMod val="75000"/>
                        </a:schemeClr>
                      </a:solidFill>
                      <a:latin typeface="東芝 Pゴシック" panose="020B0500000000000000" pitchFamily="50" charset="-128"/>
                      <a:ea typeface="東芝 Pゴシック" panose="020B0500000000000000" pitchFamily="50" charset="-128"/>
                      <a:cs typeface="Meiryo UI" panose="020B0604030504040204" pitchFamily="50" charset="-128"/>
                    </a:rPr>
                    <a:t>そこで・・・</a:t>
                  </a:r>
                  <a:endParaRPr lang="en-US" altLang="ja-JP" sz="2600" b="1" dirty="0">
                    <a:solidFill>
                      <a:schemeClr val="accent1">
                        <a:lumMod val="75000"/>
                      </a:schemeClr>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grpSp>
        </p:grpSp>
      </p:grpSp>
    </p:spTree>
    <p:extLst>
      <p:ext uri="{BB962C8B-B14F-4D97-AF65-F5344CB8AC3E}">
        <p14:creationId xmlns:p14="http://schemas.microsoft.com/office/powerpoint/2010/main" val="24273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468087" y="4216401"/>
            <a:ext cx="11255828" cy="1440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1</a:t>
            </a:r>
            <a:r>
              <a:rPr lang="ja-JP" altLang="en-US" sz="2800" dirty="0">
                <a:latin typeface="東芝 Pゴシック" panose="020B0500000000000000" pitchFamily="50" charset="-128"/>
                <a:ea typeface="東芝 Pゴシック" panose="020B0500000000000000" pitchFamily="50" charset="-128"/>
              </a:rPr>
              <a:t>　コントリビューターになってみよう！</a:t>
            </a:r>
            <a:endParaRPr lang="ja-JP" altLang="ja-JP" sz="2800" dirty="0">
              <a:latin typeface="東芝 Pゴシック" panose="020B0500000000000000" pitchFamily="50" charset="-128"/>
              <a:ea typeface="東芝 Pゴシック" panose="020B0500000000000000" pitchFamily="50" charset="-128"/>
            </a:endParaRPr>
          </a:p>
        </p:txBody>
      </p:sp>
      <p:sp>
        <p:nvSpPr>
          <p:cNvPr id="24" name="Google Shape;179;p29"/>
          <p:cNvSpPr txBox="1">
            <a:spLocks/>
          </p:cNvSpPr>
          <p:nvPr/>
        </p:nvSpPr>
        <p:spPr>
          <a:xfrm>
            <a:off x="1954136" y="1524438"/>
            <a:ext cx="9828000" cy="396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2500" b="1" spc="-100" dirty="0">
                <a:solidFill>
                  <a:schemeClr val="accent3">
                    <a:lumMod val="75000"/>
                  </a:schemeClr>
                </a:solidFill>
                <a:latin typeface="東芝 Pゴシック" panose="020B0500000000000000" pitchFamily="50" charset="-128"/>
                <a:ea typeface="東芝 Pゴシック" panose="020B0500000000000000" pitchFamily="50" charset="-128"/>
              </a:rPr>
              <a:t>プロジェクトのコピーを作成して、そこに変更を加えて、自分の手元に置く </a:t>
            </a:r>
            <a:r>
              <a:rPr lang="en-US" altLang="ja-JP" sz="2500" b="1" spc="-100" dirty="0">
                <a:solidFill>
                  <a:schemeClr val="accent3">
                    <a:lumMod val="75000"/>
                  </a:schemeClr>
                </a:solidFill>
                <a:latin typeface="東芝 Pゴシック" panose="020B0500000000000000" pitchFamily="50" charset="-128"/>
                <a:ea typeface="東芝 Pゴシック" panose="020B0500000000000000" pitchFamily="50" charset="-128"/>
              </a:rPr>
              <a:t>!</a:t>
            </a:r>
            <a:endParaRPr lang="ja-JP" altLang="en-US" sz="2500" b="1" spc="-100"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25" name="Google Shape;179;p29"/>
          <p:cNvSpPr txBox="1">
            <a:spLocks/>
          </p:cNvSpPr>
          <p:nvPr/>
        </p:nvSpPr>
        <p:spPr>
          <a:xfrm>
            <a:off x="4242000" y="2008771"/>
            <a:ext cx="3708000" cy="324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ja-JP" altLang="en-US" sz="2200" dirty="0">
                <a:solidFill>
                  <a:srgbClr val="000000"/>
                </a:solidFill>
                <a:latin typeface="東芝 Pゴシック" panose="020B0500000000000000" pitchFamily="50" charset="-128"/>
                <a:ea typeface="東芝 Pゴシック" panose="020B0500000000000000" pitchFamily="50" charset="-128"/>
              </a:rPr>
              <a:t>確かに、仕事は終わるけれど・・・</a:t>
            </a:r>
          </a:p>
        </p:txBody>
      </p:sp>
      <p:sp>
        <p:nvSpPr>
          <p:cNvPr id="27" name="Google Shape;179;p29"/>
          <p:cNvSpPr txBox="1">
            <a:spLocks/>
          </p:cNvSpPr>
          <p:nvPr/>
        </p:nvSpPr>
        <p:spPr>
          <a:xfrm>
            <a:off x="1954136" y="2780240"/>
            <a:ext cx="8640000" cy="79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2500" b="1" dirty="0">
                <a:solidFill>
                  <a:schemeClr val="accent3">
                    <a:lumMod val="75000"/>
                  </a:schemeClr>
                </a:solidFill>
                <a:latin typeface="東芝 Pゴシック" panose="020B0500000000000000" pitchFamily="50" charset="-128"/>
                <a:ea typeface="東芝 Pゴシック" panose="020B0500000000000000" pitchFamily="50" charset="-128"/>
              </a:rPr>
              <a:t>コピーしたコードをメンテナンスし、ホストチームが作成する</a:t>
            </a:r>
            <a:endParaRPr lang="en-US" altLang="ja-JP" sz="2500" b="1" dirty="0">
              <a:solidFill>
                <a:schemeClr val="accent3">
                  <a:lumMod val="75000"/>
                </a:schemeClr>
              </a:solidFill>
              <a:latin typeface="東芝 Pゴシック" panose="020B0500000000000000" pitchFamily="50" charset="-128"/>
              <a:ea typeface="東芝 Pゴシック" panose="020B0500000000000000" pitchFamily="50" charset="-128"/>
            </a:endParaRPr>
          </a:p>
          <a:p>
            <a:pPr marL="0" indent="0">
              <a:lnSpc>
                <a:spcPct val="100000"/>
              </a:lnSpc>
              <a:spcBef>
                <a:spcPts val="0"/>
              </a:spcBef>
              <a:buFont typeface="Arial" panose="020B0604020202020204" pitchFamily="34" charset="0"/>
              <a:buNone/>
            </a:pPr>
            <a:r>
              <a:rPr lang="ja-JP" altLang="en-US" sz="2500" b="1" dirty="0">
                <a:solidFill>
                  <a:schemeClr val="accent3">
                    <a:lumMod val="75000"/>
                  </a:schemeClr>
                </a:solidFill>
                <a:latin typeface="東芝 Pゴシック" panose="020B0500000000000000" pitchFamily="50" charset="-128"/>
                <a:ea typeface="東芝 Pゴシック" panose="020B0500000000000000" pitchFamily="50" charset="-128"/>
              </a:rPr>
              <a:t>新しいリリースのいずれにも、その変更を追随させないといけない</a:t>
            </a:r>
          </a:p>
        </p:txBody>
      </p:sp>
      <p:sp>
        <p:nvSpPr>
          <p:cNvPr id="9" name="楕円 8"/>
          <p:cNvSpPr>
            <a:spLocks noChangeAspect="1"/>
          </p:cNvSpPr>
          <p:nvPr/>
        </p:nvSpPr>
        <p:spPr>
          <a:xfrm>
            <a:off x="451135" y="1074438"/>
            <a:ext cx="1296000" cy="1296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2400" b="1" dirty="0">
                <a:solidFill>
                  <a:srgbClr val="FFFFFF"/>
                </a:solidFill>
                <a:latin typeface="東芝 Pゴシック" panose="020B0500000000000000" pitchFamily="50" charset="-128"/>
                <a:ea typeface="東芝 Pゴシック" panose="020B0500000000000000" pitchFamily="50" charset="-128"/>
              </a:rPr>
              <a:t>メリット</a:t>
            </a:r>
            <a:endParaRPr lang="en-US" altLang="ja-JP" sz="2400" b="1" dirty="0">
              <a:solidFill>
                <a:srgbClr val="FFFFFF"/>
              </a:solidFill>
              <a:latin typeface="東芝 Pゴシック" panose="020B0500000000000000" pitchFamily="50" charset="-128"/>
              <a:ea typeface="東芝 Pゴシック" panose="020B0500000000000000" pitchFamily="50" charset="-128"/>
            </a:endParaRPr>
          </a:p>
        </p:txBody>
      </p:sp>
      <p:sp>
        <p:nvSpPr>
          <p:cNvPr id="31" name="正方形/長方形 30"/>
          <p:cNvSpPr/>
          <p:nvPr/>
        </p:nvSpPr>
        <p:spPr>
          <a:xfrm>
            <a:off x="3268136" y="4474611"/>
            <a:ext cx="7200000" cy="900000"/>
          </a:xfrm>
          <a:prstGeom prst="rect">
            <a:avLst/>
          </a:prstGeom>
          <a:noFill/>
        </p:spPr>
        <p:txBody>
          <a:bodyPr wrap="square" lIns="0" tIns="0" rIns="0" bIns="0" anchor="ctr" anchorCtr="0">
            <a:noAutofit/>
          </a:bodyPr>
          <a:lstStyle/>
          <a:p>
            <a:pPr algn="ctr"/>
            <a:r>
              <a:rPr lang="en" altLang="ja-JP" sz="4000" b="1" dirty="0">
                <a:solidFill>
                  <a:srgbClr val="E5E5E5">
                    <a:lumMod val="25000"/>
                  </a:srgbClr>
                </a:solidFill>
                <a:latin typeface="Toshiba Sans" panose="020B0503030403020204" pitchFamily="34" charset="0"/>
                <a:ea typeface="Toshiba Sans" panose="020B0503030403020204" pitchFamily="34" charset="0"/>
              </a:rPr>
              <a:t>InnerSource</a:t>
            </a:r>
            <a:r>
              <a:rPr lang="en" altLang="ja-JP" sz="3600" b="1" dirty="0">
                <a:solidFill>
                  <a:srgbClr val="E5E5E5">
                    <a:lumMod val="25000"/>
                  </a:srgbClr>
                </a:solidFill>
                <a:latin typeface="東芝 Pゴシック" panose="020B0500000000000000" pitchFamily="50" charset="-128"/>
                <a:ea typeface="東芝 Pゴシック" panose="020B0500000000000000" pitchFamily="50" charset="-128"/>
              </a:rPr>
              <a:t> </a:t>
            </a:r>
            <a:r>
              <a:rPr lang="ja-JP" altLang="en-US" sz="3600" b="1" dirty="0">
                <a:solidFill>
                  <a:srgbClr val="E5E5E5">
                    <a:lumMod val="25000"/>
                  </a:srgbClr>
                </a:solidFill>
                <a:latin typeface="東芝 Pゴシック" panose="020B0500000000000000" pitchFamily="50" charset="-128"/>
                <a:ea typeface="東芝 Pゴシック" panose="020B0500000000000000" pitchFamily="50" charset="-128"/>
              </a:rPr>
              <a:t>の</a:t>
            </a:r>
            <a:r>
              <a:rPr lang="en" altLang="ja-JP" sz="3600" b="1" dirty="0">
                <a:solidFill>
                  <a:srgbClr val="E5E5E5">
                    <a:lumMod val="25000"/>
                  </a:srgbClr>
                </a:solidFill>
                <a:latin typeface="東芝 Pゴシック" panose="020B0500000000000000" pitchFamily="50" charset="-128"/>
                <a:ea typeface="東芝 Pゴシック" panose="020B0500000000000000" pitchFamily="50" charset="-128"/>
              </a:rPr>
              <a:t>自由</a:t>
            </a:r>
            <a:r>
              <a:rPr lang="ja-JP" altLang="en-US" sz="3600" b="1" dirty="0">
                <a:solidFill>
                  <a:srgbClr val="E5E5E5">
                    <a:lumMod val="25000"/>
                  </a:srgbClr>
                </a:solidFill>
                <a:latin typeface="東芝 Pゴシック" panose="020B0500000000000000" pitchFamily="50" charset="-128"/>
                <a:ea typeface="東芝 Pゴシック" panose="020B0500000000000000" pitchFamily="50" charset="-128"/>
              </a:rPr>
              <a:t>を間違えると、</a:t>
            </a:r>
            <a:endParaRPr lang="en-US" altLang="ja-JP" sz="3600" b="1" dirty="0">
              <a:solidFill>
                <a:srgbClr val="E5E5E5">
                  <a:lumMod val="25000"/>
                </a:srgbClr>
              </a:solidFill>
              <a:latin typeface="東芝 Pゴシック" panose="020B0500000000000000" pitchFamily="50" charset="-128"/>
              <a:ea typeface="東芝 Pゴシック" panose="020B0500000000000000" pitchFamily="50" charset="-128"/>
            </a:endParaRPr>
          </a:p>
          <a:p>
            <a:pPr algn="ctr"/>
            <a:r>
              <a:rPr lang="ja-JP" altLang="en-US" sz="3600" b="1" dirty="0">
                <a:solidFill>
                  <a:srgbClr val="E5E5E5">
                    <a:lumMod val="25000"/>
                  </a:srgbClr>
                </a:solidFill>
                <a:latin typeface="東芝 Pゴシック" panose="020B0500000000000000" pitchFamily="50" charset="-128"/>
                <a:ea typeface="東芝 Pゴシック" panose="020B0500000000000000" pitchFamily="50" charset="-128"/>
              </a:rPr>
              <a:t>こんな問題を抱えてしまう！</a:t>
            </a:r>
            <a:endParaRPr lang="en" altLang="ja-JP" sz="3600" b="1" dirty="0">
              <a:solidFill>
                <a:srgbClr val="E5E5E5">
                  <a:lumMod val="25000"/>
                </a:srgbClr>
              </a:solidFill>
              <a:latin typeface="東芝 Pゴシック" panose="020B0500000000000000" pitchFamily="50" charset="-128"/>
              <a:ea typeface="東芝 Pゴシック" panose="020B0500000000000000" pitchFamily="50" charset="-128"/>
            </a:endParaRPr>
          </a:p>
        </p:txBody>
      </p:sp>
      <p:sp>
        <p:nvSpPr>
          <p:cNvPr id="33" name="右矢印 32"/>
          <p:cNvSpPr/>
          <p:nvPr/>
        </p:nvSpPr>
        <p:spPr>
          <a:xfrm rot="5400000">
            <a:off x="5790000" y="4907244"/>
            <a:ext cx="612000" cy="2412000"/>
          </a:xfrm>
          <a:prstGeom prst="rightArrow">
            <a:avLst>
              <a:gd name="adj1" fmla="val 61460"/>
              <a:gd name="adj2" fmla="val 62451"/>
            </a:avLst>
          </a:prstGeom>
          <a:solidFill>
            <a:srgbClr val="65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pic>
        <p:nvPicPr>
          <p:cNvPr id="8" name="図 7"/>
          <p:cNvPicPr>
            <a:picLocks noChangeAspect="1"/>
          </p:cNvPicPr>
          <p:nvPr/>
        </p:nvPicPr>
        <p:blipFill>
          <a:blip r:embed="rId3"/>
          <a:stretch>
            <a:fillRect/>
          </a:stretch>
        </p:blipFill>
        <p:spPr>
          <a:xfrm>
            <a:off x="1560959" y="4419216"/>
            <a:ext cx="563181" cy="1080000"/>
          </a:xfrm>
          <a:prstGeom prst="rect">
            <a:avLst/>
          </a:prstGeom>
        </p:spPr>
      </p:pic>
      <p:pic>
        <p:nvPicPr>
          <p:cNvPr id="2" name="図 1"/>
          <p:cNvPicPr>
            <a:picLocks noChangeAspect="1"/>
          </p:cNvPicPr>
          <p:nvPr/>
        </p:nvPicPr>
        <p:blipFill>
          <a:blip r:embed="rId4"/>
          <a:stretch>
            <a:fillRect/>
          </a:stretch>
        </p:blipFill>
        <p:spPr>
          <a:xfrm rot="1667188">
            <a:off x="2172364" y="4330144"/>
            <a:ext cx="575993" cy="757978"/>
          </a:xfrm>
          <a:prstGeom prst="rect">
            <a:avLst/>
          </a:prstGeom>
        </p:spPr>
      </p:pic>
      <p:grpSp>
        <p:nvGrpSpPr>
          <p:cNvPr id="10" name="グループ化 9"/>
          <p:cNvGrpSpPr/>
          <p:nvPr/>
        </p:nvGrpSpPr>
        <p:grpSpPr>
          <a:xfrm>
            <a:off x="451135" y="2528240"/>
            <a:ext cx="1296000" cy="1296000"/>
            <a:chOff x="451135" y="2593557"/>
            <a:chExt cx="1296000" cy="1296000"/>
          </a:xfrm>
        </p:grpSpPr>
        <p:sp>
          <p:nvSpPr>
            <p:cNvPr id="34" name="楕円 33"/>
            <p:cNvSpPr>
              <a:spLocks noChangeAspect="1"/>
            </p:cNvSpPr>
            <p:nvPr/>
          </p:nvSpPr>
          <p:spPr>
            <a:xfrm>
              <a:off x="451135" y="2593557"/>
              <a:ext cx="1296000" cy="1296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ja-JP" sz="2400" b="1" dirty="0">
                <a:solidFill>
                  <a:srgbClr val="FFFFFF"/>
                </a:solidFill>
                <a:latin typeface="東芝 Pゴシック" panose="020B0500000000000000" pitchFamily="50" charset="-128"/>
                <a:ea typeface="東芝 Pゴシック" panose="020B0500000000000000" pitchFamily="50" charset="-128"/>
              </a:endParaRPr>
            </a:p>
          </p:txBody>
        </p:sp>
        <p:sp>
          <p:nvSpPr>
            <p:cNvPr id="5" name="正方形/長方形 4"/>
            <p:cNvSpPr/>
            <p:nvPr/>
          </p:nvSpPr>
          <p:spPr>
            <a:xfrm>
              <a:off x="505135" y="3043557"/>
              <a:ext cx="1188000" cy="396000"/>
            </a:xfrm>
            <a:prstGeom prst="rect">
              <a:avLst/>
            </a:prstGeom>
          </p:spPr>
          <p:txBody>
            <a:bodyPr wrap="none" lIns="0" tIns="0" rIns="0" bIns="0" anchor="ctr" anchorCtr="0">
              <a:noAutofit/>
            </a:bodyPr>
            <a:lstStyle/>
            <a:p>
              <a:pPr algn="ctr"/>
              <a:r>
                <a:rPr lang="ja-JP" altLang="en-US" sz="2400" b="1" spc="-100" dirty="0">
                  <a:solidFill>
                    <a:srgbClr val="FFFFFF"/>
                  </a:solidFill>
                  <a:latin typeface="東芝 Pゴシック" panose="020B0500000000000000" pitchFamily="50" charset="-128"/>
                  <a:ea typeface="東芝 Pゴシック" panose="020B0500000000000000" pitchFamily="50" charset="-128"/>
                </a:rPr>
                <a:t>デメリット</a:t>
              </a:r>
              <a:endParaRPr lang="en-US" altLang="ja-JP" sz="2400" b="1" spc="-100" dirty="0">
                <a:solidFill>
                  <a:srgbClr val="FFFFFF"/>
                </a:solidFill>
                <a:latin typeface="東芝 Pゴシック" panose="020B0500000000000000" pitchFamily="50" charset="-128"/>
                <a:ea typeface="東芝 Pゴシック" panose="020B0500000000000000" pitchFamily="50" charset="-128"/>
              </a:endParaRPr>
            </a:p>
          </p:txBody>
        </p:sp>
      </p:grpSp>
    </p:spTree>
    <p:extLst>
      <p:ext uri="{BB962C8B-B14F-4D97-AF65-F5344CB8AC3E}">
        <p14:creationId xmlns:p14="http://schemas.microsoft.com/office/powerpoint/2010/main" val="3618122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角丸四角形 23"/>
          <p:cNvSpPr/>
          <p:nvPr/>
        </p:nvSpPr>
        <p:spPr>
          <a:xfrm>
            <a:off x="468086" y="2172890"/>
            <a:ext cx="11255828" cy="900000"/>
          </a:xfrm>
          <a:prstGeom prst="roundRect">
            <a:avLst>
              <a:gd name="adj" fmla="val 13347"/>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latin typeface="東芝 Pゴシック" panose="020B0500000000000000" pitchFamily="50" charset="-128"/>
              <a:ea typeface="東芝 Pゴシック" panose="020B0500000000000000" pitchFamily="50" charset="-128"/>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1</a:t>
            </a:r>
            <a:r>
              <a:rPr lang="ja-JP" altLang="en-US" sz="2800" dirty="0">
                <a:latin typeface="東芝 Pゴシック" panose="020B0500000000000000" pitchFamily="50" charset="-128"/>
                <a:ea typeface="東芝 Pゴシック" panose="020B0500000000000000" pitchFamily="50" charset="-128"/>
              </a:rPr>
              <a:t>　コントリビューターになってみよう！</a:t>
            </a:r>
            <a:endParaRPr lang="ja-JP" altLang="ja-JP" sz="2800" dirty="0">
              <a:latin typeface="東芝 Pゴシック" panose="020B0500000000000000" pitchFamily="50" charset="-128"/>
              <a:ea typeface="東芝 Pゴシック" panose="020B0500000000000000" pitchFamily="50" charset="-128"/>
            </a:endParaRPr>
          </a:p>
        </p:txBody>
      </p:sp>
      <p:sp>
        <p:nvSpPr>
          <p:cNvPr id="32" name="Google Shape;179;p29"/>
          <p:cNvSpPr txBox="1">
            <a:spLocks/>
          </p:cNvSpPr>
          <p:nvPr/>
        </p:nvSpPr>
        <p:spPr>
          <a:xfrm>
            <a:off x="3924483" y="5029958"/>
            <a:ext cx="6480000" cy="36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None/>
            </a:pPr>
            <a:r>
              <a:rPr lang="ja-JP" altLang="en-US" sz="2800" b="1" dirty="0">
                <a:solidFill>
                  <a:schemeClr val="accent1"/>
                </a:solidFill>
                <a:latin typeface="東芝 Pゴシック" panose="020B0500000000000000" pitchFamily="50" charset="-128"/>
                <a:ea typeface="東芝 Pゴシック" panose="020B0500000000000000" pitchFamily="50" charset="-128"/>
              </a:rPr>
              <a:t>第</a:t>
            </a:r>
            <a:r>
              <a:rPr lang="en-US" altLang="ja-JP" sz="2800" b="1" dirty="0">
                <a:solidFill>
                  <a:schemeClr val="accent1"/>
                </a:solidFill>
                <a:latin typeface="東芝 Pゴシック" panose="020B0500000000000000" pitchFamily="50" charset="-128"/>
                <a:ea typeface="東芝 Pゴシック" panose="020B0500000000000000" pitchFamily="50" charset="-128"/>
              </a:rPr>
              <a:t>3</a:t>
            </a:r>
            <a:r>
              <a:rPr lang="ja-JP" altLang="en-US" sz="2800" b="1" dirty="0">
                <a:solidFill>
                  <a:schemeClr val="accent1"/>
                </a:solidFill>
                <a:latin typeface="東芝 Pゴシック" panose="020B0500000000000000" pitchFamily="50" charset="-128"/>
                <a:ea typeface="東芝 Pゴシック" panose="020B0500000000000000" pitchFamily="50" charset="-128"/>
              </a:rPr>
              <a:t>の解決策があることを認識する</a:t>
            </a:r>
          </a:p>
        </p:txBody>
      </p:sp>
      <p:sp>
        <p:nvSpPr>
          <p:cNvPr id="35" name="テキスト ボックス 34"/>
          <p:cNvSpPr txBox="1"/>
          <p:nvPr/>
        </p:nvSpPr>
        <p:spPr>
          <a:xfrm>
            <a:off x="0" y="2370890"/>
            <a:ext cx="12192000" cy="504000"/>
          </a:xfrm>
          <a:prstGeom prst="rect">
            <a:avLst/>
          </a:prstGeom>
          <a:noFill/>
        </p:spPr>
        <p:txBody>
          <a:bodyPr wrap="none" lIns="180000" tIns="0" rIns="0" bIns="0" rtlCol="0" anchor="ctr" anchorCtr="0">
            <a:noAutofit/>
          </a:bodyPr>
          <a:lstStyle/>
          <a:p>
            <a:pPr algn="ctr"/>
            <a:r>
              <a:rPr lang="en" altLang="ja-JP" sz="3000" b="1" spc="-100" dirty="0">
                <a:solidFill>
                  <a:srgbClr val="0064D2"/>
                </a:solidFill>
                <a:latin typeface="東芝 Pゴシック" panose="020B0500000000000000" pitchFamily="50" charset="-128"/>
                <a:ea typeface="東芝 Pゴシック" panose="020B0500000000000000" pitchFamily="50" charset="-128"/>
              </a:rPr>
              <a:t>自由</a:t>
            </a:r>
            <a:r>
              <a:rPr lang="ja-JP" altLang="en-US" sz="3000" b="1" spc="-100" dirty="0">
                <a:solidFill>
                  <a:srgbClr val="0064D2"/>
                </a:solidFill>
                <a:latin typeface="東芝 Pゴシック" panose="020B0500000000000000" pitchFamily="50" charset="-128"/>
                <a:ea typeface="東芝 Pゴシック" panose="020B0500000000000000" pitchFamily="50" charset="-128"/>
              </a:rPr>
              <a:t>に直せるのであれば、チェックアウト元に直接変更を加えよう！</a:t>
            </a:r>
            <a:endParaRPr lang="en" altLang="ja-JP" sz="3000" b="1" spc="-100" dirty="0">
              <a:solidFill>
                <a:srgbClr val="0064D2"/>
              </a:solidFill>
              <a:latin typeface="東芝 Pゴシック" panose="020B0500000000000000" pitchFamily="50" charset="-128"/>
              <a:ea typeface="東芝 Pゴシック" panose="020B0500000000000000" pitchFamily="50" charset="-128"/>
            </a:endParaRPr>
          </a:p>
        </p:txBody>
      </p:sp>
      <p:pic>
        <p:nvPicPr>
          <p:cNvPr id="36" name="図 35"/>
          <p:cNvPicPr>
            <a:picLocks noChangeAspect="1"/>
          </p:cNvPicPr>
          <p:nvPr/>
        </p:nvPicPr>
        <p:blipFill>
          <a:blip r:embed="rId3"/>
          <a:stretch>
            <a:fillRect/>
          </a:stretch>
        </p:blipFill>
        <p:spPr>
          <a:xfrm>
            <a:off x="2345910" y="3352034"/>
            <a:ext cx="1221875" cy="1332000"/>
          </a:xfrm>
          <a:prstGeom prst="rect">
            <a:avLst/>
          </a:prstGeom>
        </p:spPr>
      </p:pic>
      <p:pic>
        <p:nvPicPr>
          <p:cNvPr id="37" name="図 36"/>
          <p:cNvPicPr>
            <a:picLocks noChangeAspect="1"/>
          </p:cNvPicPr>
          <p:nvPr/>
        </p:nvPicPr>
        <p:blipFill>
          <a:blip r:embed="rId4"/>
          <a:stretch>
            <a:fillRect/>
          </a:stretch>
        </p:blipFill>
        <p:spPr>
          <a:xfrm>
            <a:off x="2286560" y="4852806"/>
            <a:ext cx="1487715" cy="1548000"/>
          </a:xfrm>
          <a:prstGeom prst="rect">
            <a:avLst/>
          </a:prstGeom>
        </p:spPr>
      </p:pic>
      <p:sp>
        <p:nvSpPr>
          <p:cNvPr id="38" name="Google Shape;179;p29"/>
          <p:cNvSpPr txBox="1">
            <a:spLocks/>
          </p:cNvSpPr>
          <p:nvPr/>
        </p:nvSpPr>
        <p:spPr>
          <a:xfrm>
            <a:off x="3924483" y="3522804"/>
            <a:ext cx="6480000" cy="36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None/>
            </a:pPr>
            <a:r>
              <a:rPr lang="ja-JP" altLang="en-US" sz="2800" b="1" dirty="0">
                <a:solidFill>
                  <a:schemeClr val="accent1"/>
                </a:solidFill>
                <a:latin typeface="東芝 Pゴシック" panose="020B0500000000000000" pitchFamily="50" charset="-128"/>
                <a:ea typeface="東芝 Pゴシック" panose="020B0500000000000000" pitchFamily="50" charset="-128"/>
              </a:rPr>
              <a:t>マインドセットを変える</a:t>
            </a:r>
            <a:endParaRPr lang="ja-JP" altLang="en-US" sz="2800" b="1" strike="sngStrike" dirty="0">
              <a:solidFill>
                <a:schemeClr val="accent1"/>
              </a:solidFill>
              <a:latin typeface="東芝 Pゴシック" panose="020B0500000000000000" pitchFamily="50" charset="-128"/>
              <a:ea typeface="東芝 Pゴシック" panose="020B0500000000000000" pitchFamily="50" charset="-128"/>
            </a:endParaRPr>
          </a:p>
        </p:txBody>
      </p:sp>
      <p:sp>
        <p:nvSpPr>
          <p:cNvPr id="39" name="Google Shape;179;p29"/>
          <p:cNvSpPr txBox="1">
            <a:spLocks/>
          </p:cNvSpPr>
          <p:nvPr/>
        </p:nvSpPr>
        <p:spPr>
          <a:xfrm>
            <a:off x="4216680" y="3983252"/>
            <a:ext cx="5760000" cy="648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2" indent="0">
              <a:lnSpc>
                <a:spcPct val="100000"/>
              </a:lnSpc>
              <a:spcBef>
                <a:spcPts val="0"/>
              </a:spcBef>
            </a:pPr>
            <a:r>
              <a:rPr lang="ja-JP" altLang="en-US" sz="2200" dirty="0">
                <a:latin typeface="東芝 Pゴシック" panose="020B0500000000000000" pitchFamily="50" charset="-128"/>
                <a:ea typeface="東芝 Pゴシック" panose="020B0500000000000000" pitchFamily="50" charset="-128"/>
              </a:rPr>
              <a:t> 機能やバグの修正を待つ代わりに・・・</a:t>
            </a:r>
          </a:p>
          <a:p>
            <a:pPr marL="0" lvl="2" indent="0">
              <a:lnSpc>
                <a:spcPct val="100000"/>
              </a:lnSpc>
              <a:spcBef>
                <a:spcPts val="0"/>
              </a:spcBef>
            </a:pPr>
            <a:r>
              <a:rPr lang="ja-JP" altLang="en-US" sz="2200" dirty="0">
                <a:latin typeface="東芝 Pゴシック" panose="020B0500000000000000" pitchFamily="50" charset="-128"/>
                <a:ea typeface="東芝 Pゴシック" panose="020B0500000000000000" pitchFamily="50" charset="-128"/>
              </a:rPr>
              <a:t> 問題を回避する代わりに・・・</a:t>
            </a:r>
          </a:p>
        </p:txBody>
      </p:sp>
      <p:sp>
        <p:nvSpPr>
          <p:cNvPr id="40" name="Google Shape;179;p29"/>
          <p:cNvSpPr txBox="1">
            <a:spLocks/>
          </p:cNvSpPr>
          <p:nvPr/>
        </p:nvSpPr>
        <p:spPr>
          <a:xfrm>
            <a:off x="4216680" y="5496295"/>
            <a:ext cx="6480000" cy="648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2" indent="0">
              <a:lnSpc>
                <a:spcPct val="100000"/>
              </a:lnSpc>
              <a:spcBef>
                <a:spcPts val="0"/>
              </a:spcBef>
            </a:pPr>
            <a:r>
              <a:rPr lang="ja-JP" altLang="en-US" sz="2200" dirty="0">
                <a:latin typeface="東芝 Pゴシック" panose="020B0500000000000000" pitchFamily="50" charset="-128"/>
                <a:ea typeface="東芝 Pゴシック" panose="020B0500000000000000" pitchFamily="50" charset="-128"/>
              </a:rPr>
              <a:t> </a:t>
            </a:r>
            <a:r>
              <a:rPr lang="en-US" altLang="ja-JP" sz="2400" b="1" dirty="0" err="1">
                <a:latin typeface="Toshiba Sans" panose="020B0503030403020204" pitchFamily="34" charset="0"/>
                <a:ea typeface="Toshiba Sans" panose="020B0503030403020204" pitchFamily="34" charset="0"/>
              </a:rPr>
              <a:t>InnerSource</a:t>
            </a:r>
            <a:r>
              <a:rPr lang="en-US" altLang="ja-JP" sz="2400" b="1" dirty="0">
                <a:latin typeface="Toshiba Sans" panose="020B0503030403020204" pitchFamily="34" charset="0"/>
                <a:ea typeface="Toshiba Sans" panose="020B0503030403020204" pitchFamily="34" charset="0"/>
              </a:rPr>
              <a:t> </a:t>
            </a:r>
            <a:r>
              <a:rPr lang="ja-JP" altLang="en-US" sz="2200" dirty="0">
                <a:latin typeface="東芝 Pゴシック" panose="020B0500000000000000" pitchFamily="50" charset="-128"/>
                <a:ea typeface="東芝 Pゴシック" panose="020B0500000000000000" pitchFamily="50" charset="-128"/>
              </a:rPr>
              <a:t>プロジェクトでニーズを確認 </a:t>
            </a:r>
          </a:p>
          <a:p>
            <a:pPr marL="0" lvl="2" indent="0">
              <a:lnSpc>
                <a:spcPct val="100000"/>
              </a:lnSpc>
              <a:spcBef>
                <a:spcPts val="0"/>
              </a:spcBef>
            </a:pPr>
            <a:r>
              <a:rPr lang="ja-JP" altLang="en-US" sz="2200" dirty="0">
                <a:latin typeface="東芝 Pゴシック" panose="020B0500000000000000" pitchFamily="50" charset="-128"/>
                <a:ea typeface="東芝 Pゴシック" panose="020B0500000000000000" pitchFamily="50" charset="-128"/>
              </a:rPr>
              <a:t> 共有されたプロジェクトに直接変更を加えます</a:t>
            </a:r>
          </a:p>
        </p:txBody>
      </p:sp>
      <p:sp>
        <p:nvSpPr>
          <p:cNvPr id="20" name="テキスト ボックス 19"/>
          <p:cNvSpPr txBox="1"/>
          <p:nvPr/>
        </p:nvSpPr>
        <p:spPr>
          <a:xfrm>
            <a:off x="4055400" y="1040599"/>
            <a:ext cx="4104000" cy="360000"/>
          </a:xfrm>
          <a:prstGeom prst="rect">
            <a:avLst/>
          </a:prstGeom>
          <a:noFill/>
        </p:spPr>
        <p:txBody>
          <a:bodyPr wrap="none" lIns="0" tIns="0" rIns="0" bIns="0" rtlCol="0" anchor="ctr" anchorCtr="0">
            <a:noAutofit/>
          </a:bodyPr>
          <a:lstStyle/>
          <a:p>
            <a:pPr algn="ctr"/>
            <a:r>
              <a:rPr lang="ja-JP" altLang="en-US" sz="2400" dirty="0">
                <a:latin typeface="東芝 Pゴシック" panose="020B0500000000000000" pitchFamily="50" charset="-128"/>
                <a:ea typeface="東芝 Pゴシック" panose="020B0500000000000000" pitchFamily="50" charset="-128"/>
              </a:rPr>
              <a:t>こんな問題を避けるためには・・・</a:t>
            </a:r>
          </a:p>
        </p:txBody>
      </p:sp>
      <p:sp>
        <p:nvSpPr>
          <p:cNvPr id="21" name="右矢印 20"/>
          <p:cNvSpPr/>
          <p:nvPr/>
        </p:nvSpPr>
        <p:spPr>
          <a:xfrm rot="5400000">
            <a:off x="5790000" y="558759"/>
            <a:ext cx="612000" cy="2412000"/>
          </a:xfrm>
          <a:prstGeom prst="rightArrow">
            <a:avLst>
              <a:gd name="adj1" fmla="val 61460"/>
              <a:gd name="adj2" fmla="val 62451"/>
            </a:avLst>
          </a:prstGeom>
          <a:solidFill>
            <a:srgbClr val="65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Tree>
    <p:extLst>
      <p:ext uri="{BB962C8B-B14F-4D97-AF65-F5344CB8AC3E}">
        <p14:creationId xmlns:p14="http://schemas.microsoft.com/office/powerpoint/2010/main" val="2406132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1</a:t>
            </a:r>
            <a:r>
              <a:rPr lang="ja-JP" altLang="en-US" sz="2800" dirty="0">
                <a:latin typeface="東芝 Pゴシック" panose="020B0500000000000000" pitchFamily="50" charset="-128"/>
                <a:ea typeface="東芝 Pゴシック" panose="020B0500000000000000" pitchFamily="50" charset="-128"/>
              </a:rPr>
              <a:t>　コントリビューターになってみよう！</a:t>
            </a:r>
            <a:endParaRPr lang="ja-JP" altLang="ja-JP" sz="2800" dirty="0">
              <a:latin typeface="東芝 Pゴシック" panose="020B0500000000000000" pitchFamily="50" charset="-128"/>
              <a:ea typeface="東芝 Pゴシック" panose="020B0500000000000000" pitchFamily="50" charset="-128"/>
            </a:endParaRPr>
          </a:p>
        </p:txBody>
      </p:sp>
      <p:sp>
        <p:nvSpPr>
          <p:cNvPr id="33" name="正方形/長方形 32"/>
          <p:cNvSpPr/>
          <p:nvPr/>
        </p:nvSpPr>
        <p:spPr>
          <a:xfrm>
            <a:off x="0" y="1047007"/>
            <a:ext cx="12192000" cy="1080000"/>
          </a:xfrm>
          <a:prstGeom prst="rect">
            <a:avLst/>
          </a:prstGeom>
          <a:noFill/>
        </p:spPr>
        <p:txBody>
          <a:bodyPr wrap="square" lIns="0" tIns="0" rIns="0" bIns="0" anchor="ctr" anchorCtr="0">
            <a:noAutofit/>
          </a:bodyPr>
          <a:lstStyle/>
          <a:p>
            <a:pPr algn="ctr"/>
            <a:r>
              <a:rPr lang="ja-JP" altLang="en-US" sz="3200" b="1" dirty="0">
                <a:solidFill>
                  <a:srgbClr val="A0A0A5">
                    <a:lumMod val="75000"/>
                  </a:srgbClr>
                </a:solidFill>
                <a:latin typeface="東芝 Pゴシック" panose="020B0500000000000000" pitchFamily="50" charset="-128"/>
                <a:ea typeface="東芝 Pゴシック" panose="020B0500000000000000" pitchFamily="50" charset="-128"/>
              </a:rPr>
              <a:t>チェックアウト元に直接変更を加える行為をするのが</a:t>
            </a:r>
            <a:endParaRPr lang="en-US" altLang="ja-JP" sz="3200" b="1" dirty="0">
              <a:solidFill>
                <a:srgbClr val="A0A0A5">
                  <a:lumMod val="75000"/>
                </a:srgbClr>
              </a:solidFill>
              <a:latin typeface="東芝 Pゴシック" panose="020B0500000000000000" pitchFamily="50" charset="-128"/>
              <a:ea typeface="東芝 Pゴシック" panose="020B0500000000000000" pitchFamily="50" charset="-128"/>
            </a:endParaRPr>
          </a:p>
          <a:p>
            <a:pPr algn="ctr"/>
            <a:r>
              <a:rPr lang="ja-JP" altLang="en-US" sz="4000" b="1" dirty="0">
                <a:solidFill>
                  <a:srgbClr val="0064D2"/>
                </a:solidFill>
                <a:latin typeface="東芝 Pゴシック" panose="020B0500000000000000" pitchFamily="50" charset="-128"/>
                <a:ea typeface="東芝 Pゴシック" panose="020B0500000000000000" pitchFamily="50" charset="-128"/>
              </a:rPr>
              <a:t>コントリビューター</a:t>
            </a:r>
            <a:r>
              <a:rPr lang="ja-JP" altLang="en-US" sz="4000" b="1" dirty="0">
                <a:solidFill>
                  <a:srgbClr val="A0A0A5">
                    <a:lumMod val="75000"/>
                  </a:srgbClr>
                </a:solidFill>
                <a:latin typeface="東芝 Pゴシック" panose="020B0500000000000000" pitchFamily="50" charset="-128"/>
                <a:ea typeface="東芝 Pゴシック" panose="020B0500000000000000" pitchFamily="50" charset="-128"/>
              </a:rPr>
              <a:t>です！</a:t>
            </a:r>
            <a:endParaRPr lang="en" altLang="ja-JP" sz="4000" b="1" dirty="0">
              <a:solidFill>
                <a:srgbClr val="A0A0A5">
                  <a:lumMod val="75000"/>
                </a:srgbClr>
              </a:solidFill>
              <a:latin typeface="東芝 Pゴシック" panose="020B0500000000000000" pitchFamily="50" charset="-128"/>
              <a:ea typeface="東芝 Pゴシック" panose="020B0500000000000000" pitchFamily="50" charset="-128"/>
            </a:endParaRPr>
          </a:p>
        </p:txBody>
      </p:sp>
      <p:sp>
        <p:nvSpPr>
          <p:cNvPr id="34" name="正方形/長方形 33"/>
          <p:cNvSpPr/>
          <p:nvPr/>
        </p:nvSpPr>
        <p:spPr>
          <a:xfrm>
            <a:off x="2316000" y="4620573"/>
            <a:ext cx="7560000" cy="360000"/>
          </a:xfrm>
          <a:prstGeom prst="rect">
            <a:avLst/>
          </a:prstGeom>
          <a:noFill/>
        </p:spPr>
        <p:txBody>
          <a:bodyPr wrap="none" lIns="0" tIns="0" rIns="0" bIns="0" anchor="ctr" anchorCtr="0">
            <a:noAutofit/>
          </a:bodyPr>
          <a:lstStyle/>
          <a:p>
            <a:pPr algn="ctr"/>
            <a:r>
              <a:rPr lang="ja-JP" altLang="en-US" sz="2800" dirty="0">
                <a:solidFill>
                  <a:srgbClr val="7030A0"/>
                </a:solidFill>
                <a:latin typeface="東芝 Pゴシック" panose="020B0500000000000000" pitchFamily="50" charset="-128"/>
                <a:ea typeface="東芝 Pゴシック" panose="020B0500000000000000" pitchFamily="50" charset="-128"/>
              </a:rPr>
              <a:t>コントリビューターになれば、こんなメリットがあります！</a:t>
            </a:r>
            <a:endParaRPr lang="en" altLang="ja-JP" sz="2800" dirty="0">
              <a:solidFill>
                <a:srgbClr val="7030A0"/>
              </a:solidFill>
              <a:latin typeface="東芝 Pゴシック" panose="020B0500000000000000" pitchFamily="50" charset="-128"/>
              <a:ea typeface="東芝 Pゴシック" panose="020B0500000000000000" pitchFamily="50" charset="-128"/>
            </a:endParaRPr>
          </a:p>
        </p:txBody>
      </p:sp>
      <p:grpSp>
        <p:nvGrpSpPr>
          <p:cNvPr id="41" name="グループ化 40"/>
          <p:cNvGrpSpPr>
            <a:grpSpLocks noChangeAspect="1"/>
          </p:cNvGrpSpPr>
          <p:nvPr/>
        </p:nvGrpSpPr>
        <p:grpSpPr>
          <a:xfrm>
            <a:off x="5140317" y="2387458"/>
            <a:ext cx="1911366" cy="2160000"/>
            <a:chOff x="4692650" y="1900238"/>
            <a:chExt cx="585788" cy="661988"/>
          </a:xfrm>
          <a:solidFill>
            <a:srgbClr val="7030A0"/>
          </a:solidFill>
        </p:grpSpPr>
        <p:sp>
          <p:nvSpPr>
            <p:cNvPr id="42" name="Freeform 9"/>
            <p:cNvSpPr>
              <a:spLocks noEditPoints="1"/>
            </p:cNvSpPr>
            <p:nvPr/>
          </p:nvSpPr>
          <p:spPr bwMode="auto">
            <a:xfrm>
              <a:off x="4692650" y="1900238"/>
              <a:ext cx="585788" cy="661988"/>
            </a:xfrm>
            <a:custGeom>
              <a:avLst/>
              <a:gdLst>
                <a:gd name="T0" fmla="*/ 154 w 224"/>
                <a:gd name="T1" fmla="*/ 171 h 252"/>
                <a:gd name="T2" fmla="*/ 145 w 224"/>
                <a:gd name="T3" fmla="*/ 162 h 252"/>
                <a:gd name="T4" fmla="*/ 158 w 224"/>
                <a:gd name="T5" fmla="*/ 129 h 252"/>
                <a:gd name="T6" fmla="*/ 197 w 224"/>
                <a:gd name="T7" fmla="*/ 174 h 252"/>
                <a:gd name="T8" fmla="*/ 188 w 224"/>
                <a:gd name="T9" fmla="*/ 88 h 252"/>
                <a:gd name="T10" fmla="*/ 130 w 224"/>
                <a:gd name="T11" fmla="*/ 0 h 252"/>
                <a:gd name="T12" fmla="*/ 57 w 224"/>
                <a:gd name="T13" fmla="*/ 83 h 252"/>
                <a:gd name="T14" fmla="*/ 101 w 224"/>
                <a:gd name="T15" fmla="*/ 163 h 252"/>
                <a:gd name="T16" fmla="*/ 92 w 224"/>
                <a:gd name="T17" fmla="*/ 170 h 252"/>
                <a:gd name="T18" fmla="*/ 65 w 224"/>
                <a:gd name="T19" fmla="*/ 183 h 252"/>
                <a:gd name="T20" fmla="*/ 48 w 224"/>
                <a:gd name="T21" fmla="*/ 182 h 252"/>
                <a:gd name="T22" fmla="*/ 57 w 224"/>
                <a:gd name="T23" fmla="*/ 126 h 252"/>
                <a:gd name="T24" fmla="*/ 42 w 224"/>
                <a:gd name="T25" fmla="*/ 90 h 252"/>
                <a:gd name="T26" fmla="*/ 17 w 224"/>
                <a:gd name="T27" fmla="*/ 126 h 252"/>
                <a:gd name="T28" fmla="*/ 3 w 224"/>
                <a:gd name="T29" fmla="*/ 155 h 252"/>
                <a:gd name="T30" fmla="*/ 7 w 224"/>
                <a:gd name="T31" fmla="*/ 174 h 252"/>
                <a:gd name="T32" fmla="*/ 11 w 224"/>
                <a:gd name="T33" fmla="*/ 182 h 252"/>
                <a:gd name="T34" fmla="*/ 2 w 224"/>
                <a:gd name="T35" fmla="*/ 248 h 252"/>
                <a:gd name="T36" fmla="*/ 12 w 224"/>
                <a:gd name="T37" fmla="*/ 201 h 252"/>
                <a:gd name="T38" fmla="*/ 55 w 224"/>
                <a:gd name="T39" fmla="*/ 252 h 252"/>
                <a:gd name="T40" fmla="*/ 54 w 224"/>
                <a:gd name="T41" fmla="*/ 198 h 252"/>
                <a:gd name="T42" fmla="*/ 87 w 224"/>
                <a:gd name="T43" fmla="*/ 183 h 252"/>
                <a:gd name="T44" fmla="*/ 92 w 224"/>
                <a:gd name="T45" fmla="*/ 213 h 252"/>
                <a:gd name="T46" fmla="*/ 123 w 224"/>
                <a:gd name="T47" fmla="*/ 209 h 252"/>
                <a:gd name="T48" fmla="*/ 152 w 224"/>
                <a:gd name="T49" fmla="*/ 212 h 252"/>
                <a:gd name="T50" fmla="*/ 154 w 224"/>
                <a:gd name="T51" fmla="*/ 182 h 252"/>
                <a:gd name="T52" fmla="*/ 218 w 224"/>
                <a:gd name="T53" fmla="*/ 244 h 252"/>
                <a:gd name="T54" fmla="*/ 150 w 224"/>
                <a:gd name="T55" fmla="*/ 204 h 252"/>
                <a:gd name="T56" fmla="*/ 150 w 224"/>
                <a:gd name="T57" fmla="*/ 204 h 252"/>
                <a:gd name="T58" fmla="*/ 105 w 224"/>
                <a:gd name="T59" fmla="*/ 168 h 252"/>
                <a:gd name="T60" fmla="*/ 79 w 224"/>
                <a:gd name="T61" fmla="*/ 95 h 252"/>
                <a:gd name="T62" fmla="*/ 166 w 224"/>
                <a:gd name="T63" fmla="*/ 68 h 252"/>
                <a:gd name="T64" fmla="*/ 137 w 224"/>
                <a:gd name="T65" fmla="*/ 155 h 252"/>
                <a:gd name="T66" fmla="*/ 123 w 224"/>
                <a:gd name="T67" fmla="*/ 200 h 252"/>
                <a:gd name="T68" fmla="*/ 113 w 224"/>
                <a:gd name="T69" fmla="*/ 191 h 252"/>
                <a:gd name="T70" fmla="*/ 175 w 224"/>
                <a:gd name="T71" fmla="*/ 51 h 252"/>
                <a:gd name="T72" fmla="*/ 172 w 224"/>
                <a:gd name="T73" fmla="*/ 66 h 252"/>
                <a:gd name="T74" fmla="*/ 169 w 224"/>
                <a:gd name="T75" fmla="*/ 62 h 252"/>
                <a:gd name="T76" fmla="*/ 150 w 224"/>
                <a:gd name="T77" fmla="*/ 50 h 252"/>
                <a:gd name="T78" fmla="*/ 104 w 224"/>
                <a:gd name="T79" fmla="*/ 23 h 252"/>
                <a:gd name="T80" fmla="*/ 103 w 224"/>
                <a:gd name="T81" fmla="*/ 11 h 252"/>
                <a:gd name="T82" fmla="*/ 73 w 224"/>
                <a:gd name="T83" fmla="*/ 67 h 252"/>
                <a:gd name="T84" fmla="*/ 116 w 224"/>
                <a:gd name="T85" fmla="*/ 6 h 252"/>
                <a:gd name="T86" fmla="*/ 183 w 224"/>
                <a:gd name="T87" fmla="*/ 83 h 252"/>
                <a:gd name="T88" fmla="*/ 164 w 224"/>
                <a:gd name="T89" fmla="*/ 132 h 252"/>
                <a:gd name="T90" fmla="*/ 194 w 224"/>
                <a:gd name="T91" fmla="*/ 107 h 252"/>
                <a:gd name="T92" fmla="*/ 73 w 224"/>
                <a:gd name="T93" fmla="*/ 75 h 252"/>
                <a:gd name="T94" fmla="*/ 26 w 224"/>
                <a:gd name="T95" fmla="*/ 126 h 252"/>
                <a:gd name="T96" fmla="*/ 26 w 224"/>
                <a:gd name="T97" fmla="*/ 150 h 252"/>
                <a:gd name="T98" fmla="*/ 9 w 224"/>
                <a:gd name="T99" fmla="*/ 154 h 252"/>
                <a:gd name="T100" fmla="*/ 14 w 224"/>
                <a:gd name="T101" fmla="*/ 137 h 252"/>
                <a:gd name="T102" fmla="*/ 26 w 224"/>
                <a:gd name="T103" fmla="*/ 126 h 252"/>
                <a:gd name="T104" fmla="*/ 10 w 224"/>
                <a:gd name="T105" fmla="*/ 164 h 252"/>
                <a:gd name="T106" fmla="*/ 23 w 224"/>
                <a:gd name="T107" fmla="*/ 160 h 252"/>
                <a:gd name="T108" fmla="*/ 38 w 224"/>
                <a:gd name="T109" fmla="*/ 135 h 252"/>
                <a:gd name="T110" fmla="*/ 46 w 224"/>
                <a:gd name="T111" fmla="*/ 159 h 252"/>
                <a:gd name="T112" fmla="*/ 57 w 224"/>
                <a:gd name="T113" fmla="*/ 132 h 252"/>
                <a:gd name="T114" fmla="*/ 52 w 224"/>
                <a:gd name="T115" fmla="*/ 172 h 252"/>
                <a:gd name="T116" fmla="*/ 42 w 224"/>
                <a:gd name="T117" fmla="*/ 19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252">
                  <a:moveTo>
                    <a:pt x="181" y="183"/>
                  </a:moveTo>
                  <a:cubicBezTo>
                    <a:pt x="160" y="177"/>
                    <a:pt x="160" y="177"/>
                    <a:pt x="160" y="177"/>
                  </a:cubicBezTo>
                  <a:cubicBezTo>
                    <a:pt x="158" y="177"/>
                    <a:pt x="156" y="176"/>
                    <a:pt x="154" y="174"/>
                  </a:cubicBezTo>
                  <a:cubicBezTo>
                    <a:pt x="154" y="171"/>
                    <a:pt x="154" y="171"/>
                    <a:pt x="154" y="171"/>
                  </a:cubicBezTo>
                  <a:cubicBezTo>
                    <a:pt x="154" y="171"/>
                    <a:pt x="153" y="170"/>
                    <a:pt x="153" y="170"/>
                  </a:cubicBezTo>
                  <a:cubicBezTo>
                    <a:pt x="150" y="163"/>
                    <a:pt x="150" y="163"/>
                    <a:pt x="150" y="163"/>
                  </a:cubicBezTo>
                  <a:cubicBezTo>
                    <a:pt x="150" y="162"/>
                    <a:pt x="149" y="161"/>
                    <a:pt x="148" y="161"/>
                  </a:cubicBezTo>
                  <a:cubicBezTo>
                    <a:pt x="147" y="161"/>
                    <a:pt x="145" y="161"/>
                    <a:pt x="145" y="162"/>
                  </a:cubicBezTo>
                  <a:cubicBezTo>
                    <a:pt x="145" y="163"/>
                    <a:pt x="145" y="163"/>
                    <a:pt x="145" y="163"/>
                  </a:cubicBezTo>
                  <a:cubicBezTo>
                    <a:pt x="144" y="160"/>
                    <a:pt x="143" y="157"/>
                    <a:pt x="143" y="155"/>
                  </a:cubicBezTo>
                  <a:cubicBezTo>
                    <a:pt x="143" y="140"/>
                    <a:pt x="143" y="140"/>
                    <a:pt x="143" y="140"/>
                  </a:cubicBezTo>
                  <a:cubicBezTo>
                    <a:pt x="149" y="137"/>
                    <a:pt x="154" y="133"/>
                    <a:pt x="158" y="129"/>
                  </a:cubicBezTo>
                  <a:cubicBezTo>
                    <a:pt x="158" y="132"/>
                    <a:pt x="158" y="132"/>
                    <a:pt x="158" y="132"/>
                  </a:cubicBezTo>
                  <a:cubicBezTo>
                    <a:pt x="158" y="143"/>
                    <a:pt x="164" y="158"/>
                    <a:pt x="172" y="165"/>
                  </a:cubicBezTo>
                  <a:cubicBezTo>
                    <a:pt x="179" y="170"/>
                    <a:pt x="196" y="174"/>
                    <a:pt x="197" y="174"/>
                  </a:cubicBezTo>
                  <a:cubicBezTo>
                    <a:pt x="197" y="174"/>
                    <a:pt x="197" y="174"/>
                    <a:pt x="197" y="174"/>
                  </a:cubicBezTo>
                  <a:cubicBezTo>
                    <a:pt x="198" y="174"/>
                    <a:pt x="199" y="174"/>
                    <a:pt x="199" y="173"/>
                  </a:cubicBezTo>
                  <a:cubicBezTo>
                    <a:pt x="200" y="173"/>
                    <a:pt x="200" y="172"/>
                    <a:pt x="200" y="171"/>
                  </a:cubicBezTo>
                  <a:cubicBezTo>
                    <a:pt x="200" y="107"/>
                    <a:pt x="200" y="107"/>
                    <a:pt x="200" y="107"/>
                  </a:cubicBezTo>
                  <a:cubicBezTo>
                    <a:pt x="200" y="99"/>
                    <a:pt x="195" y="92"/>
                    <a:pt x="188" y="88"/>
                  </a:cubicBezTo>
                  <a:cubicBezTo>
                    <a:pt x="188" y="87"/>
                    <a:pt x="189" y="85"/>
                    <a:pt x="189" y="83"/>
                  </a:cubicBezTo>
                  <a:cubicBezTo>
                    <a:pt x="189" y="78"/>
                    <a:pt x="185" y="72"/>
                    <a:pt x="181" y="69"/>
                  </a:cubicBezTo>
                  <a:cubicBezTo>
                    <a:pt x="181" y="51"/>
                    <a:pt x="181" y="51"/>
                    <a:pt x="181" y="51"/>
                  </a:cubicBezTo>
                  <a:cubicBezTo>
                    <a:pt x="181" y="22"/>
                    <a:pt x="158" y="0"/>
                    <a:pt x="130" y="0"/>
                  </a:cubicBezTo>
                  <a:cubicBezTo>
                    <a:pt x="116" y="0"/>
                    <a:pt x="116" y="0"/>
                    <a:pt x="116" y="0"/>
                  </a:cubicBezTo>
                  <a:cubicBezTo>
                    <a:pt x="88" y="0"/>
                    <a:pt x="65" y="22"/>
                    <a:pt x="65" y="51"/>
                  </a:cubicBezTo>
                  <a:cubicBezTo>
                    <a:pt x="65" y="69"/>
                    <a:pt x="65" y="69"/>
                    <a:pt x="65" y="69"/>
                  </a:cubicBezTo>
                  <a:cubicBezTo>
                    <a:pt x="60" y="72"/>
                    <a:pt x="57" y="78"/>
                    <a:pt x="57" y="83"/>
                  </a:cubicBezTo>
                  <a:cubicBezTo>
                    <a:pt x="57" y="93"/>
                    <a:pt x="64" y="100"/>
                    <a:pt x="74" y="101"/>
                  </a:cubicBezTo>
                  <a:cubicBezTo>
                    <a:pt x="76" y="118"/>
                    <a:pt x="87" y="133"/>
                    <a:pt x="103" y="140"/>
                  </a:cubicBezTo>
                  <a:cubicBezTo>
                    <a:pt x="103" y="155"/>
                    <a:pt x="103" y="155"/>
                    <a:pt x="103" y="155"/>
                  </a:cubicBezTo>
                  <a:cubicBezTo>
                    <a:pt x="103" y="157"/>
                    <a:pt x="102" y="160"/>
                    <a:pt x="101" y="163"/>
                  </a:cubicBezTo>
                  <a:cubicBezTo>
                    <a:pt x="101" y="162"/>
                    <a:pt x="101" y="162"/>
                    <a:pt x="101" y="162"/>
                  </a:cubicBezTo>
                  <a:cubicBezTo>
                    <a:pt x="100" y="161"/>
                    <a:pt x="99" y="161"/>
                    <a:pt x="98" y="161"/>
                  </a:cubicBezTo>
                  <a:cubicBezTo>
                    <a:pt x="97" y="161"/>
                    <a:pt x="96" y="162"/>
                    <a:pt x="95" y="163"/>
                  </a:cubicBezTo>
                  <a:cubicBezTo>
                    <a:pt x="92" y="170"/>
                    <a:pt x="92" y="170"/>
                    <a:pt x="92" y="170"/>
                  </a:cubicBezTo>
                  <a:cubicBezTo>
                    <a:pt x="92" y="170"/>
                    <a:pt x="92" y="171"/>
                    <a:pt x="92" y="171"/>
                  </a:cubicBezTo>
                  <a:cubicBezTo>
                    <a:pt x="92" y="174"/>
                    <a:pt x="92" y="174"/>
                    <a:pt x="92" y="174"/>
                  </a:cubicBezTo>
                  <a:cubicBezTo>
                    <a:pt x="90" y="176"/>
                    <a:pt x="88" y="177"/>
                    <a:pt x="85" y="177"/>
                  </a:cubicBezTo>
                  <a:cubicBezTo>
                    <a:pt x="65" y="183"/>
                    <a:pt x="65" y="183"/>
                    <a:pt x="65" y="183"/>
                  </a:cubicBezTo>
                  <a:cubicBezTo>
                    <a:pt x="59" y="185"/>
                    <a:pt x="53" y="188"/>
                    <a:pt x="48" y="191"/>
                  </a:cubicBezTo>
                  <a:cubicBezTo>
                    <a:pt x="48" y="191"/>
                    <a:pt x="48" y="190"/>
                    <a:pt x="48" y="189"/>
                  </a:cubicBezTo>
                  <a:cubicBezTo>
                    <a:pt x="48" y="187"/>
                    <a:pt x="48" y="184"/>
                    <a:pt x="48" y="182"/>
                  </a:cubicBezTo>
                  <a:cubicBezTo>
                    <a:pt x="48" y="182"/>
                    <a:pt x="48" y="182"/>
                    <a:pt x="48" y="182"/>
                  </a:cubicBezTo>
                  <a:cubicBezTo>
                    <a:pt x="51" y="180"/>
                    <a:pt x="54" y="178"/>
                    <a:pt x="56" y="176"/>
                  </a:cubicBezTo>
                  <a:cubicBezTo>
                    <a:pt x="61" y="172"/>
                    <a:pt x="65" y="165"/>
                    <a:pt x="67" y="158"/>
                  </a:cubicBezTo>
                  <a:cubicBezTo>
                    <a:pt x="68" y="137"/>
                    <a:pt x="68" y="137"/>
                    <a:pt x="68" y="137"/>
                  </a:cubicBezTo>
                  <a:cubicBezTo>
                    <a:pt x="68" y="130"/>
                    <a:pt x="63" y="126"/>
                    <a:pt x="57" y="126"/>
                  </a:cubicBezTo>
                  <a:cubicBezTo>
                    <a:pt x="57" y="126"/>
                    <a:pt x="57" y="126"/>
                    <a:pt x="57" y="126"/>
                  </a:cubicBezTo>
                  <a:cubicBezTo>
                    <a:pt x="55" y="126"/>
                    <a:pt x="54" y="126"/>
                    <a:pt x="52" y="127"/>
                  </a:cubicBezTo>
                  <a:cubicBezTo>
                    <a:pt x="52" y="100"/>
                    <a:pt x="52" y="100"/>
                    <a:pt x="52" y="100"/>
                  </a:cubicBezTo>
                  <a:cubicBezTo>
                    <a:pt x="52" y="95"/>
                    <a:pt x="48" y="90"/>
                    <a:pt x="42" y="90"/>
                  </a:cubicBezTo>
                  <a:cubicBezTo>
                    <a:pt x="37" y="90"/>
                    <a:pt x="32" y="95"/>
                    <a:pt x="32" y="100"/>
                  </a:cubicBezTo>
                  <a:cubicBezTo>
                    <a:pt x="32" y="122"/>
                    <a:pt x="32" y="122"/>
                    <a:pt x="32" y="122"/>
                  </a:cubicBezTo>
                  <a:cubicBezTo>
                    <a:pt x="30" y="120"/>
                    <a:pt x="27" y="120"/>
                    <a:pt x="25" y="120"/>
                  </a:cubicBezTo>
                  <a:cubicBezTo>
                    <a:pt x="21" y="121"/>
                    <a:pt x="19" y="123"/>
                    <a:pt x="17" y="126"/>
                  </a:cubicBezTo>
                  <a:cubicBezTo>
                    <a:pt x="17" y="126"/>
                    <a:pt x="17" y="126"/>
                    <a:pt x="17" y="126"/>
                  </a:cubicBezTo>
                  <a:cubicBezTo>
                    <a:pt x="13" y="126"/>
                    <a:pt x="9" y="130"/>
                    <a:pt x="8" y="134"/>
                  </a:cubicBezTo>
                  <a:cubicBezTo>
                    <a:pt x="3" y="135"/>
                    <a:pt x="0" y="140"/>
                    <a:pt x="1" y="146"/>
                  </a:cubicBezTo>
                  <a:cubicBezTo>
                    <a:pt x="3" y="155"/>
                    <a:pt x="3" y="155"/>
                    <a:pt x="3" y="155"/>
                  </a:cubicBezTo>
                  <a:cubicBezTo>
                    <a:pt x="3" y="156"/>
                    <a:pt x="3" y="157"/>
                    <a:pt x="4" y="158"/>
                  </a:cubicBezTo>
                  <a:cubicBezTo>
                    <a:pt x="4" y="159"/>
                    <a:pt x="4" y="159"/>
                    <a:pt x="4" y="160"/>
                  </a:cubicBezTo>
                  <a:cubicBezTo>
                    <a:pt x="4" y="161"/>
                    <a:pt x="4" y="161"/>
                    <a:pt x="4" y="161"/>
                  </a:cubicBezTo>
                  <a:cubicBezTo>
                    <a:pt x="4" y="165"/>
                    <a:pt x="4" y="169"/>
                    <a:pt x="7" y="174"/>
                  </a:cubicBezTo>
                  <a:cubicBezTo>
                    <a:pt x="8" y="175"/>
                    <a:pt x="8" y="176"/>
                    <a:pt x="9" y="177"/>
                  </a:cubicBezTo>
                  <a:cubicBezTo>
                    <a:pt x="10" y="178"/>
                    <a:pt x="11" y="179"/>
                    <a:pt x="11" y="179"/>
                  </a:cubicBezTo>
                  <a:cubicBezTo>
                    <a:pt x="11" y="179"/>
                    <a:pt x="11" y="180"/>
                    <a:pt x="11" y="181"/>
                  </a:cubicBezTo>
                  <a:cubicBezTo>
                    <a:pt x="11" y="181"/>
                    <a:pt x="11" y="182"/>
                    <a:pt x="11" y="182"/>
                  </a:cubicBezTo>
                  <a:cubicBezTo>
                    <a:pt x="12" y="187"/>
                    <a:pt x="12" y="191"/>
                    <a:pt x="12" y="195"/>
                  </a:cubicBezTo>
                  <a:cubicBezTo>
                    <a:pt x="9" y="195"/>
                    <a:pt x="9" y="195"/>
                    <a:pt x="9" y="195"/>
                  </a:cubicBezTo>
                  <a:cubicBezTo>
                    <a:pt x="8" y="195"/>
                    <a:pt x="6" y="196"/>
                    <a:pt x="6" y="198"/>
                  </a:cubicBezTo>
                  <a:cubicBezTo>
                    <a:pt x="2" y="248"/>
                    <a:pt x="2" y="248"/>
                    <a:pt x="2" y="248"/>
                  </a:cubicBezTo>
                  <a:cubicBezTo>
                    <a:pt x="2" y="250"/>
                    <a:pt x="3" y="251"/>
                    <a:pt x="5" y="252"/>
                  </a:cubicBezTo>
                  <a:cubicBezTo>
                    <a:pt x="7" y="252"/>
                    <a:pt x="8" y="250"/>
                    <a:pt x="8" y="249"/>
                  </a:cubicBezTo>
                  <a:cubicBezTo>
                    <a:pt x="8" y="249"/>
                    <a:pt x="8" y="249"/>
                    <a:pt x="8" y="249"/>
                  </a:cubicBezTo>
                  <a:cubicBezTo>
                    <a:pt x="12" y="201"/>
                    <a:pt x="12" y="201"/>
                    <a:pt x="12" y="201"/>
                  </a:cubicBezTo>
                  <a:cubicBezTo>
                    <a:pt x="49" y="201"/>
                    <a:pt x="49" y="201"/>
                    <a:pt x="49" y="201"/>
                  </a:cubicBezTo>
                  <a:cubicBezTo>
                    <a:pt x="52" y="249"/>
                    <a:pt x="52" y="249"/>
                    <a:pt x="52" y="249"/>
                  </a:cubicBezTo>
                  <a:cubicBezTo>
                    <a:pt x="52" y="249"/>
                    <a:pt x="52" y="249"/>
                    <a:pt x="52" y="249"/>
                  </a:cubicBezTo>
                  <a:cubicBezTo>
                    <a:pt x="52" y="250"/>
                    <a:pt x="54" y="252"/>
                    <a:pt x="55" y="252"/>
                  </a:cubicBezTo>
                  <a:cubicBezTo>
                    <a:pt x="55" y="252"/>
                    <a:pt x="56" y="252"/>
                    <a:pt x="56" y="252"/>
                  </a:cubicBezTo>
                  <a:cubicBezTo>
                    <a:pt x="57" y="251"/>
                    <a:pt x="58" y="250"/>
                    <a:pt x="58" y="248"/>
                  </a:cubicBezTo>
                  <a:cubicBezTo>
                    <a:pt x="58" y="244"/>
                    <a:pt x="58" y="244"/>
                    <a:pt x="58" y="244"/>
                  </a:cubicBezTo>
                  <a:cubicBezTo>
                    <a:pt x="54" y="198"/>
                    <a:pt x="54" y="198"/>
                    <a:pt x="54" y="198"/>
                  </a:cubicBezTo>
                  <a:cubicBezTo>
                    <a:pt x="54" y="197"/>
                    <a:pt x="54" y="196"/>
                    <a:pt x="52" y="195"/>
                  </a:cubicBezTo>
                  <a:cubicBezTo>
                    <a:pt x="57" y="192"/>
                    <a:pt x="61" y="190"/>
                    <a:pt x="66" y="189"/>
                  </a:cubicBezTo>
                  <a:cubicBezTo>
                    <a:pt x="79" y="185"/>
                    <a:pt x="79" y="185"/>
                    <a:pt x="79" y="185"/>
                  </a:cubicBezTo>
                  <a:cubicBezTo>
                    <a:pt x="87" y="183"/>
                    <a:pt x="87" y="183"/>
                    <a:pt x="87" y="183"/>
                  </a:cubicBezTo>
                  <a:cubicBezTo>
                    <a:pt x="88" y="183"/>
                    <a:pt x="90" y="182"/>
                    <a:pt x="91" y="182"/>
                  </a:cubicBezTo>
                  <a:cubicBezTo>
                    <a:pt x="89" y="210"/>
                    <a:pt x="89" y="210"/>
                    <a:pt x="89" y="210"/>
                  </a:cubicBezTo>
                  <a:cubicBezTo>
                    <a:pt x="89" y="211"/>
                    <a:pt x="90" y="212"/>
                    <a:pt x="91" y="213"/>
                  </a:cubicBezTo>
                  <a:cubicBezTo>
                    <a:pt x="91" y="213"/>
                    <a:pt x="92" y="213"/>
                    <a:pt x="92" y="213"/>
                  </a:cubicBezTo>
                  <a:cubicBezTo>
                    <a:pt x="93" y="213"/>
                    <a:pt x="93" y="213"/>
                    <a:pt x="94" y="212"/>
                  </a:cubicBezTo>
                  <a:cubicBezTo>
                    <a:pt x="115" y="197"/>
                    <a:pt x="115" y="197"/>
                    <a:pt x="115" y="197"/>
                  </a:cubicBezTo>
                  <a:cubicBezTo>
                    <a:pt x="120" y="208"/>
                    <a:pt x="120" y="208"/>
                    <a:pt x="120" y="208"/>
                  </a:cubicBezTo>
                  <a:cubicBezTo>
                    <a:pt x="121" y="209"/>
                    <a:pt x="122" y="209"/>
                    <a:pt x="123" y="209"/>
                  </a:cubicBezTo>
                  <a:cubicBezTo>
                    <a:pt x="123" y="209"/>
                    <a:pt x="123" y="209"/>
                    <a:pt x="123" y="209"/>
                  </a:cubicBezTo>
                  <a:cubicBezTo>
                    <a:pt x="124" y="209"/>
                    <a:pt x="125" y="209"/>
                    <a:pt x="125" y="208"/>
                  </a:cubicBezTo>
                  <a:cubicBezTo>
                    <a:pt x="131" y="197"/>
                    <a:pt x="131" y="197"/>
                    <a:pt x="131" y="197"/>
                  </a:cubicBezTo>
                  <a:cubicBezTo>
                    <a:pt x="152" y="212"/>
                    <a:pt x="152" y="212"/>
                    <a:pt x="152" y="212"/>
                  </a:cubicBezTo>
                  <a:cubicBezTo>
                    <a:pt x="152" y="213"/>
                    <a:pt x="153" y="213"/>
                    <a:pt x="153" y="213"/>
                  </a:cubicBezTo>
                  <a:cubicBezTo>
                    <a:pt x="154" y="213"/>
                    <a:pt x="154" y="213"/>
                    <a:pt x="155" y="213"/>
                  </a:cubicBezTo>
                  <a:cubicBezTo>
                    <a:pt x="156" y="212"/>
                    <a:pt x="156" y="211"/>
                    <a:pt x="156" y="210"/>
                  </a:cubicBezTo>
                  <a:cubicBezTo>
                    <a:pt x="154" y="182"/>
                    <a:pt x="154" y="182"/>
                    <a:pt x="154" y="182"/>
                  </a:cubicBezTo>
                  <a:cubicBezTo>
                    <a:pt x="156" y="182"/>
                    <a:pt x="157" y="183"/>
                    <a:pt x="159" y="183"/>
                  </a:cubicBezTo>
                  <a:cubicBezTo>
                    <a:pt x="179" y="189"/>
                    <a:pt x="179" y="189"/>
                    <a:pt x="179" y="189"/>
                  </a:cubicBezTo>
                  <a:cubicBezTo>
                    <a:pt x="201" y="195"/>
                    <a:pt x="218" y="219"/>
                    <a:pt x="218" y="244"/>
                  </a:cubicBezTo>
                  <a:cubicBezTo>
                    <a:pt x="218" y="244"/>
                    <a:pt x="218" y="244"/>
                    <a:pt x="218" y="244"/>
                  </a:cubicBezTo>
                  <a:cubicBezTo>
                    <a:pt x="218" y="245"/>
                    <a:pt x="220" y="247"/>
                    <a:pt x="221" y="247"/>
                  </a:cubicBezTo>
                  <a:cubicBezTo>
                    <a:pt x="223" y="247"/>
                    <a:pt x="224" y="245"/>
                    <a:pt x="224" y="244"/>
                  </a:cubicBezTo>
                  <a:cubicBezTo>
                    <a:pt x="224" y="217"/>
                    <a:pt x="205" y="189"/>
                    <a:pt x="181" y="183"/>
                  </a:cubicBezTo>
                  <a:close/>
                  <a:moveTo>
                    <a:pt x="150" y="204"/>
                  </a:moveTo>
                  <a:cubicBezTo>
                    <a:pt x="133" y="191"/>
                    <a:pt x="133" y="191"/>
                    <a:pt x="133" y="191"/>
                  </a:cubicBezTo>
                  <a:cubicBezTo>
                    <a:pt x="147" y="170"/>
                    <a:pt x="147" y="170"/>
                    <a:pt x="147" y="170"/>
                  </a:cubicBezTo>
                  <a:cubicBezTo>
                    <a:pt x="148" y="172"/>
                    <a:pt x="148" y="172"/>
                    <a:pt x="148" y="172"/>
                  </a:cubicBezTo>
                  <a:lnTo>
                    <a:pt x="150" y="204"/>
                  </a:lnTo>
                  <a:close/>
                  <a:moveTo>
                    <a:pt x="123" y="200"/>
                  </a:moveTo>
                  <a:cubicBezTo>
                    <a:pt x="119" y="193"/>
                    <a:pt x="119" y="193"/>
                    <a:pt x="119" y="193"/>
                  </a:cubicBezTo>
                  <a:cubicBezTo>
                    <a:pt x="120" y="192"/>
                    <a:pt x="120" y="191"/>
                    <a:pt x="119" y="190"/>
                  </a:cubicBezTo>
                  <a:cubicBezTo>
                    <a:pt x="105" y="168"/>
                    <a:pt x="105" y="168"/>
                    <a:pt x="105" y="168"/>
                  </a:cubicBezTo>
                  <a:cubicBezTo>
                    <a:pt x="107" y="164"/>
                    <a:pt x="109" y="160"/>
                    <a:pt x="109" y="155"/>
                  </a:cubicBezTo>
                  <a:cubicBezTo>
                    <a:pt x="109" y="138"/>
                    <a:pt x="109" y="138"/>
                    <a:pt x="109" y="138"/>
                  </a:cubicBezTo>
                  <a:cubicBezTo>
                    <a:pt x="109" y="137"/>
                    <a:pt x="108" y="135"/>
                    <a:pt x="107" y="135"/>
                  </a:cubicBezTo>
                  <a:cubicBezTo>
                    <a:pt x="90" y="128"/>
                    <a:pt x="79" y="113"/>
                    <a:pt x="79" y="95"/>
                  </a:cubicBezTo>
                  <a:cubicBezTo>
                    <a:pt x="79" y="67"/>
                    <a:pt x="79" y="67"/>
                    <a:pt x="79" y="67"/>
                  </a:cubicBezTo>
                  <a:cubicBezTo>
                    <a:pt x="79" y="52"/>
                    <a:pt x="87" y="38"/>
                    <a:pt x="99" y="31"/>
                  </a:cubicBezTo>
                  <a:cubicBezTo>
                    <a:pt x="104" y="45"/>
                    <a:pt x="122" y="59"/>
                    <a:pt x="146" y="65"/>
                  </a:cubicBezTo>
                  <a:cubicBezTo>
                    <a:pt x="152" y="67"/>
                    <a:pt x="159" y="68"/>
                    <a:pt x="166" y="68"/>
                  </a:cubicBezTo>
                  <a:cubicBezTo>
                    <a:pt x="166" y="95"/>
                    <a:pt x="166" y="95"/>
                    <a:pt x="166" y="95"/>
                  </a:cubicBezTo>
                  <a:cubicBezTo>
                    <a:pt x="166" y="113"/>
                    <a:pt x="155" y="128"/>
                    <a:pt x="139" y="135"/>
                  </a:cubicBezTo>
                  <a:cubicBezTo>
                    <a:pt x="138" y="135"/>
                    <a:pt x="137" y="137"/>
                    <a:pt x="137" y="138"/>
                  </a:cubicBezTo>
                  <a:cubicBezTo>
                    <a:pt x="137" y="155"/>
                    <a:pt x="137" y="155"/>
                    <a:pt x="137" y="155"/>
                  </a:cubicBezTo>
                  <a:cubicBezTo>
                    <a:pt x="137" y="160"/>
                    <a:pt x="138" y="164"/>
                    <a:pt x="141" y="168"/>
                  </a:cubicBezTo>
                  <a:cubicBezTo>
                    <a:pt x="126" y="190"/>
                    <a:pt x="126" y="190"/>
                    <a:pt x="126" y="190"/>
                  </a:cubicBezTo>
                  <a:cubicBezTo>
                    <a:pt x="126" y="191"/>
                    <a:pt x="126" y="192"/>
                    <a:pt x="126" y="193"/>
                  </a:cubicBezTo>
                  <a:lnTo>
                    <a:pt x="123" y="200"/>
                  </a:lnTo>
                  <a:close/>
                  <a:moveTo>
                    <a:pt x="96" y="204"/>
                  </a:moveTo>
                  <a:cubicBezTo>
                    <a:pt x="98" y="172"/>
                    <a:pt x="98" y="172"/>
                    <a:pt x="98" y="172"/>
                  </a:cubicBezTo>
                  <a:cubicBezTo>
                    <a:pt x="99" y="170"/>
                    <a:pt x="99" y="170"/>
                    <a:pt x="99" y="170"/>
                  </a:cubicBezTo>
                  <a:cubicBezTo>
                    <a:pt x="113" y="191"/>
                    <a:pt x="113" y="191"/>
                    <a:pt x="113" y="191"/>
                  </a:cubicBezTo>
                  <a:lnTo>
                    <a:pt x="96" y="204"/>
                  </a:lnTo>
                  <a:close/>
                  <a:moveTo>
                    <a:pt x="116" y="6"/>
                  </a:moveTo>
                  <a:cubicBezTo>
                    <a:pt x="130" y="6"/>
                    <a:pt x="130" y="6"/>
                    <a:pt x="130" y="6"/>
                  </a:cubicBezTo>
                  <a:cubicBezTo>
                    <a:pt x="155" y="6"/>
                    <a:pt x="175" y="26"/>
                    <a:pt x="175" y="51"/>
                  </a:cubicBezTo>
                  <a:cubicBezTo>
                    <a:pt x="175" y="68"/>
                    <a:pt x="175" y="68"/>
                    <a:pt x="175" y="68"/>
                  </a:cubicBezTo>
                  <a:cubicBezTo>
                    <a:pt x="174" y="68"/>
                    <a:pt x="173" y="68"/>
                    <a:pt x="172" y="69"/>
                  </a:cubicBezTo>
                  <a:cubicBezTo>
                    <a:pt x="172" y="67"/>
                    <a:pt x="172" y="67"/>
                    <a:pt x="172" y="67"/>
                  </a:cubicBezTo>
                  <a:cubicBezTo>
                    <a:pt x="172" y="67"/>
                    <a:pt x="172" y="66"/>
                    <a:pt x="172" y="66"/>
                  </a:cubicBezTo>
                  <a:cubicBezTo>
                    <a:pt x="172" y="66"/>
                    <a:pt x="172" y="66"/>
                    <a:pt x="172" y="66"/>
                  </a:cubicBezTo>
                  <a:cubicBezTo>
                    <a:pt x="172" y="66"/>
                    <a:pt x="172" y="65"/>
                    <a:pt x="172" y="65"/>
                  </a:cubicBezTo>
                  <a:cubicBezTo>
                    <a:pt x="172" y="63"/>
                    <a:pt x="171" y="62"/>
                    <a:pt x="169" y="62"/>
                  </a:cubicBezTo>
                  <a:cubicBezTo>
                    <a:pt x="169" y="62"/>
                    <a:pt x="169" y="62"/>
                    <a:pt x="169" y="62"/>
                  </a:cubicBezTo>
                  <a:cubicBezTo>
                    <a:pt x="162" y="62"/>
                    <a:pt x="155" y="61"/>
                    <a:pt x="147" y="59"/>
                  </a:cubicBezTo>
                  <a:cubicBezTo>
                    <a:pt x="144" y="59"/>
                    <a:pt x="142" y="58"/>
                    <a:pt x="139" y="57"/>
                  </a:cubicBezTo>
                  <a:cubicBezTo>
                    <a:pt x="148" y="54"/>
                    <a:pt x="148" y="54"/>
                    <a:pt x="148" y="54"/>
                  </a:cubicBezTo>
                  <a:cubicBezTo>
                    <a:pt x="149" y="54"/>
                    <a:pt x="150" y="52"/>
                    <a:pt x="150" y="50"/>
                  </a:cubicBezTo>
                  <a:cubicBezTo>
                    <a:pt x="149" y="49"/>
                    <a:pt x="147" y="48"/>
                    <a:pt x="146" y="48"/>
                  </a:cubicBezTo>
                  <a:cubicBezTo>
                    <a:pt x="133" y="53"/>
                    <a:pt x="133" y="53"/>
                    <a:pt x="133" y="53"/>
                  </a:cubicBezTo>
                  <a:cubicBezTo>
                    <a:pt x="132" y="53"/>
                    <a:pt x="132" y="53"/>
                    <a:pt x="132" y="54"/>
                  </a:cubicBezTo>
                  <a:cubicBezTo>
                    <a:pt x="115" y="46"/>
                    <a:pt x="104" y="34"/>
                    <a:pt x="104" y="23"/>
                  </a:cubicBezTo>
                  <a:cubicBezTo>
                    <a:pt x="104" y="22"/>
                    <a:pt x="105" y="21"/>
                    <a:pt x="105" y="20"/>
                  </a:cubicBezTo>
                  <a:cubicBezTo>
                    <a:pt x="105" y="18"/>
                    <a:pt x="106" y="16"/>
                    <a:pt x="108" y="14"/>
                  </a:cubicBezTo>
                  <a:cubicBezTo>
                    <a:pt x="109" y="13"/>
                    <a:pt x="109" y="11"/>
                    <a:pt x="108" y="10"/>
                  </a:cubicBezTo>
                  <a:cubicBezTo>
                    <a:pt x="106" y="9"/>
                    <a:pt x="105" y="9"/>
                    <a:pt x="103" y="11"/>
                  </a:cubicBezTo>
                  <a:cubicBezTo>
                    <a:pt x="101" y="13"/>
                    <a:pt x="100" y="16"/>
                    <a:pt x="99" y="19"/>
                  </a:cubicBezTo>
                  <a:cubicBezTo>
                    <a:pt x="99" y="20"/>
                    <a:pt x="98" y="21"/>
                    <a:pt x="98" y="23"/>
                  </a:cubicBezTo>
                  <a:cubicBezTo>
                    <a:pt x="98" y="23"/>
                    <a:pt x="98" y="24"/>
                    <a:pt x="98" y="24"/>
                  </a:cubicBezTo>
                  <a:cubicBezTo>
                    <a:pt x="83" y="33"/>
                    <a:pt x="73" y="49"/>
                    <a:pt x="73" y="67"/>
                  </a:cubicBezTo>
                  <a:cubicBezTo>
                    <a:pt x="73" y="69"/>
                    <a:pt x="73" y="69"/>
                    <a:pt x="73" y="69"/>
                  </a:cubicBezTo>
                  <a:cubicBezTo>
                    <a:pt x="72" y="68"/>
                    <a:pt x="72" y="68"/>
                    <a:pt x="71" y="68"/>
                  </a:cubicBezTo>
                  <a:cubicBezTo>
                    <a:pt x="71" y="51"/>
                    <a:pt x="71" y="51"/>
                    <a:pt x="71" y="51"/>
                  </a:cubicBezTo>
                  <a:cubicBezTo>
                    <a:pt x="71" y="26"/>
                    <a:pt x="91" y="6"/>
                    <a:pt x="116" y="6"/>
                  </a:cubicBezTo>
                  <a:close/>
                  <a:moveTo>
                    <a:pt x="173" y="95"/>
                  </a:moveTo>
                  <a:cubicBezTo>
                    <a:pt x="173" y="75"/>
                    <a:pt x="173" y="75"/>
                    <a:pt x="173" y="75"/>
                  </a:cubicBezTo>
                  <a:cubicBezTo>
                    <a:pt x="174" y="74"/>
                    <a:pt x="176" y="74"/>
                    <a:pt x="177" y="74"/>
                  </a:cubicBezTo>
                  <a:cubicBezTo>
                    <a:pt x="180" y="76"/>
                    <a:pt x="183" y="80"/>
                    <a:pt x="183" y="83"/>
                  </a:cubicBezTo>
                  <a:cubicBezTo>
                    <a:pt x="183" y="89"/>
                    <a:pt x="179" y="94"/>
                    <a:pt x="173" y="95"/>
                  </a:cubicBezTo>
                  <a:close/>
                  <a:moveTo>
                    <a:pt x="194" y="167"/>
                  </a:moveTo>
                  <a:cubicBezTo>
                    <a:pt x="189" y="166"/>
                    <a:pt x="180" y="163"/>
                    <a:pt x="176" y="160"/>
                  </a:cubicBezTo>
                  <a:cubicBezTo>
                    <a:pt x="169" y="155"/>
                    <a:pt x="164" y="141"/>
                    <a:pt x="164" y="132"/>
                  </a:cubicBezTo>
                  <a:cubicBezTo>
                    <a:pt x="164" y="122"/>
                    <a:pt x="164" y="122"/>
                    <a:pt x="164" y="122"/>
                  </a:cubicBezTo>
                  <a:cubicBezTo>
                    <a:pt x="168" y="116"/>
                    <a:pt x="171" y="109"/>
                    <a:pt x="172" y="101"/>
                  </a:cubicBezTo>
                  <a:cubicBezTo>
                    <a:pt x="177" y="101"/>
                    <a:pt x="182" y="98"/>
                    <a:pt x="185" y="94"/>
                  </a:cubicBezTo>
                  <a:cubicBezTo>
                    <a:pt x="191" y="96"/>
                    <a:pt x="194" y="101"/>
                    <a:pt x="194" y="107"/>
                  </a:cubicBezTo>
                  <a:lnTo>
                    <a:pt x="194" y="167"/>
                  </a:lnTo>
                  <a:close/>
                  <a:moveTo>
                    <a:pt x="68" y="74"/>
                  </a:moveTo>
                  <a:cubicBezTo>
                    <a:pt x="69" y="74"/>
                    <a:pt x="69" y="74"/>
                    <a:pt x="70" y="74"/>
                  </a:cubicBezTo>
                  <a:cubicBezTo>
                    <a:pt x="71" y="74"/>
                    <a:pt x="72" y="74"/>
                    <a:pt x="73" y="75"/>
                  </a:cubicBezTo>
                  <a:cubicBezTo>
                    <a:pt x="73" y="95"/>
                    <a:pt x="73" y="95"/>
                    <a:pt x="73" y="95"/>
                  </a:cubicBezTo>
                  <a:cubicBezTo>
                    <a:pt x="67" y="94"/>
                    <a:pt x="63" y="89"/>
                    <a:pt x="63" y="83"/>
                  </a:cubicBezTo>
                  <a:cubicBezTo>
                    <a:pt x="63" y="80"/>
                    <a:pt x="65" y="76"/>
                    <a:pt x="68" y="74"/>
                  </a:cubicBezTo>
                  <a:close/>
                  <a:moveTo>
                    <a:pt x="26" y="126"/>
                  </a:moveTo>
                  <a:cubicBezTo>
                    <a:pt x="28" y="126"/>
                    <a:pt x="31" y="128"/>
                    <a:pt x="31" y="130"/>
                  </a:cubicBezTo>
                  <a:cubicBezTo>
                    <a:pt x="34" y="145"/>
                    <a:pt x="34" y="145"/>
                    <a:pt x="34" y="145"/>
                  </a:cubicBezTo>
                  <a:cubicBezTo>
                    <a:pt x="34" y="148"/>
                    <a:pt x="32" y="151"/>
                    <a:pt x="30" y="151"/>
                  </a:cubicBezTo>
                  <a:cubicBezTo>
                    <a:pt x="28" y="151"/>
                    <a:pt x="27" y="151"/>
                    <a:pt x="26" y="150"/>
                  </a:cubicBezTo>
                  <a:cubicBezTo>
                    <a:pt x="26" y="152"/>
                    <a:pt x="24" y="154"/>
                    <a:pt x="22" y="154"/>
                  </a:cubicBezTo>
                  <a:cubicBezTo>
                    <a:pt x="20" y="155"/>
                    <a:pt x="19" y="154"/>
                    <a:pt x="19" y="154"/>
                  </a:cubicBezTo>
                  <a:cubicBezTo>
                    <a:pt x="18" y="156"/>
                    <a:pt x="17" y="158"/>
                    <a:pt x="14" y="158"/>
                  </a:cubicBezTo>
                  <a:cubicBezTo>
                    <a:pt x="12" y="159"/>
                    <a:pt x="9" y="157"/>
                    <a:pt x="9" y="154"/>
                  </a:cubicBezTo>
                  <a:cubicBezTo>
                    <a:pt x="7" y="145"/>
                    <a:pt x="7" y="145"/>
                    <a:pt x="7" y="145"/>
                  </a:cubicBezTo>
                  <a:cubicBezTo>
                    <a:pt x="7" y="142"/>
                    <a:pt x="9" y="139"/>
                    <a:pt x="11" y="139"/>
                  </a:cubicBezTo>
                  <a:cubicBezTo>
                    <a:pt x="12" y="139"/>
                    <a:pt x="13" y="139"/>
                    <a:pt x="14" y="139"/>
                  </a:cubicBezTo>
                  <a:cubicBezTo>
                    <a:pt x="14" y="137"/>
                    <a:pt x="14" y="137"/>
                    <a:pt x="14" y="137"/>
                  </a:cubicBezTo>
                  <a:cubicBezTo>
                    <a:pt x="13" y="135"/>
                    <a:pt x="15" y="132"/>
                    <a:pt x="18" y="132"/>
                  </a:cubicBezTo>
                  <a:cubicBezTo>
                    <a:pt x="19" y="131"/>
                    <a:pt x="21" y="132"/>
                    <a:pt x="22" y="133"/>
                  </a:cubicBezTo>
                  <a:cubicBezTo>
                    <a:pt x="22" y="132"/>
                    <a:pt x="22" y="132"/>
                    <a:pt x="22" y="132"/>
                  </a:cubicBezTo>
                  <a:cubicBezTo>
                    <a:pt x="21" y="129"/>
                    <a:pt x="23" y="127"/>
                    <a:pt x="26" y="126"/>
                  </a:cubicBezTo>
                  <a:close/>
                  <a:moveTo>
                    <a:pt x="17" y="182"/>
                  </a:moveTo>
                  <a:cubicBezTo>
                    <a:pt x="17" y="180"/>
                    <a:pt x="17" y="178"/>
                    <a:pt x="16" y="176"/>
                  </a:cubicBezTo>
                  <a:cubicBezTo>
                    <a:pt x="15" y="174"/>
                    <a:pt x="13" y="173"/>
                    <a:pt x="12" y="171"/>
                  </a:cubicBezTo>
                  <a:cubicBezTo>
                    <a:pt x="10" y="168"/>
                    <a:pt x="10" y="166"/>
                    <a:pt x="10" y="164"/>
                  </a:cubicBezTo>
                  <a:cubicBezTo>
                    <a:pt x="11" y="164"/>
                    <a:pt x="12" y="164"/>
                    <a:pt x="14" y="164"/>
                  </a:cubicBezTo>
                  <a:cubicBezTo>
                    <a:pt x="14" y="164"/>
                    <a:pt x="15" y="164"/>
                    <a:pt x="15" y="164"/>
                  </a:cubicBezTo>
                  <a:cubicBezTo>
                    <a:pt x="18" y="164"/>
                    <a:pt x="20" y="162"/>
                    <a:pt x="22" y="160"/>
                  </a:cubicBezTo>
                  <a:cubicBezTo>
                    <a:pt x="22" y="160"/>
                    <a:pt x="22" y="160"/>
                    <a:pt x="23" y="160"/>
                  </a:cubicBezTo>
                  <a:cubicBezTo>
                    <a:pt x="25" y="160"/>
                    <a:pt x="27" y="159"/>
                    <a:pt x="29" y="157"/>
                  </a:cubicBezTo>
                  <a:cubicBezTo>
                    <a:pt x="29" y="157"/>
                    <a:pt x="30" y="157"/>
                    <a:pt x="31" y="157"/>
                  </a:cubicBezTo>
                  <a:cubicBezTo>
                    <a:pt x="37" y="156"/>
                    <a:pt x="41" y="150"/>
                    <a:pt x="40" y="144"/>
                  </a:cubicBezTo>
                  <a:cubicBezTo>
                    <a:pt x="38" y="135"/>
                    <a:pt x="38" y="135"/>
                    <a:pt x="38" y="135"/>
                  </a:cubicBezTo>
                  <a:cubicBezTo>
                    <a:pt x="38" y="100"/>
                    <a:pt x="38" y="100"/>
                    <a:pt x="38" y="100"/>
                  </a:cubicBezTo>
                  <a:cubicBezTo>
                    <a:pt x="38" y="98"/>
                    <a:pt x="40" y="96"/>
                    <a:pt x="42" y="96"/>
                  </a:cubicBezTo>
                  <a:cubicBezTo>
                    <a:pt x="44" y="96"/>
                    <a:pt x="46" y="98"/>
                    <a:pt x="46" y="100"/>
                  </a:cubicBezTo>
                  <a:cubicBezTo>
                    <a:pt x="46" y="159"/>
                    <a:pt x="46" y="159"/>
                    <a:pt x="46" y="159"/>
                  </a:cubicBezTo>
                  <a:cubicBezTo>
                    <a:pt x="47" y="159"/>
                    <a:pt x="47" y="159"/>
                    <a:pt x="48" y="159"/>
                  </a:cubicBezTo>
                  <a:cubicBezTo>
                    <a:pt x="50" y="158"/>
                    <a:pt x="51" y="156"/>
                    <a:pt x="52" y="155"/>
                  </a:cubicBezTo>
                  <a:cubicBezTo>
                    <a:pt x="52" y="137"/>
                    <a:pt x="52" y="137"/>
                    <a:pt x="52" y="137"/>
                  </a:cubicBezTo>
                  <a:cubicBezTo>
                    <a:pt x="52" y="134"/>
                    <a:pt x="54" y="132"/>
                    <a:pt x="57" y="132"/>
                  </a:cubicBezTo>
                  <a:cubicBezTo>
                    <a:pt x="59" y="132"/>
                    <a:pt x="62" y="134"/>
                    <a:pt x="62" y="137"/>
                  </a:cubicBezTo>
                  <a:cubicBezTo>
                    <a:pt x="62" y="155"/>
                    <a:pt x="62" y="155"/>
                    <a:pt x="62" y="155"/>
                  </a:cubicBezTo>
                  <a:cubicBezTo>
                    <a:pt x="62" y="157"/>
                    <a:pt x="62" y="157"/>
                    <a:pt x="62" y="157"/>
                  </a:cubicBezTo>
                  <a:cubicBezTo>
                    <a:pt x="60" y="163"/>
                    <a:pt x="57" y="168"/>
                    <a:pt x="52" y="172"/>
                  </a:cubicBezTo>
                  <a:cubicBezTo>
                    <a:pt x="50" y="174"/>
                    <a:pt x="47" y="175"/>
                    <a:pt x="45" y="177"/>
                  </a:cubicBezTo>
                  <a:cubicBezTo>
                    <a:pt x="44" y="177"/>
                    <a:pt x="43" y="177"/>
                    <a:pt x="42" y="178"/>
                  </a:cubicBezTo>
                  <a:cubicBezTo>
                    <a:pt x="42" y="179"/>
                    <a:pt x="42" y="180"/>
                    <a:pt x="42" y="182"/>
                  </a:cubicBezTo>
                  <a:cubicBezTo>
                    <a:pt x="42" y="186"/>
                    <a:pt x="42" y="191"/>
                    <a:pt x="42" y="195"/>
                  </a:cubicBezTo>
                  <a:cubicBezTo>
                    <a:pt x="18" y="195"/>
                    <a:pt x="18" y="195"/>
                    <a:pt x="18" y="195"/>
                  </a:cubicBezTo>
                  <a:cubicBezTo>
                    <a:pt x="18" y="191"/>
                    <a:pt x="18" y="186"/>
                    <a:pt x="17"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3" name="Oval 31"/>
            <p:cNvSpPr>
              <a:spLocks noChangeArrowheads="1"/>
            </p:cNvSpPr>
            <p:nvPr/>
          </p:nvSpPr>
          <p:spPr bwMode="auto">
            <a:xfrm>
              <a:off x="4951413"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4" name="Oval 32"/>
            <p:cNvSpPr>
              <a:spLocks noChangeArrowheads="1"/>
            </p:cNvSpPr>
            <p:nvPr/>
          </p:nvSpPr>
          <p:spPr bwMode="auto">
            <a:xfrm>
              <a:off x="5043488"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5" name="Freeform 62"/>
            <p:cNvSpPr>
              <a:spLocks/>
            </p:cNvSpPr>
            <p:nvPr/>
          </p:nvSpPr>
          <p:spPr bwMode="auto">
            <a:xfrm>
              <a:off x="4964113" y="2168526"/>
              <a:ext cx="100013" cy="33338"/>
            </a:xfrm>
            <a:custGeom>
              <a:avLst/>
              <a:gdLst>
                <a:gd name="T0" fmla="*/ 1 w 38"/>
                <a:gd name="T1" fmla="*/ 1 h 13"/>
                <a:gd name="T2" fmla="*/ 1 w 38"/>
                <a:gd name="T3" fmla="*/ 5 h 13"/>
                <a:gd name="T4" fmla="*/ 19 w 38"/>
                <a:gd name="T5" fmla="*/ 13 h 13"/>
                <a:gd name="T6" fmla="*/ 19 w 38"/>
                <a:gd name="T7" fmla="*/ 13 h 13"/>
                <a:gd name="T8" fmla="*/ 36 w 38"/>
                <a:gd name="T9" fmla="*/ 5 h 13"/>
                <a:gd name="T10" fmla="*/ 36 w 38"/>
                <a:gd name="T11" fmla="*/ 1 h 13"/>
                <a:gd name="T12" fmla="*/ 32 w 38"/>
                <a:gd name="T13" fmla="*/ 1 h 13"/>
                <a:gd name="T14" fmla="*/ 19 w 38"/>
                <a:gd name="T15" fmla="*/ 7 h 13"/>
                <a:gd name="T16" fmla="*/ 19 w 38"/>
                <a:gd name="T17" fmla="*/ 7 h 13"/>
                <a:gd name="T18" fmla="*/ 5 w 38"/>
                <a:gd name="T19" fmla="*/ 1 h 13"/>
                <a:gd name="T20" fmla="*/ 1 w 38"/>
                <a:gd name="T21"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 y="1"/>
                  </a:moveTo>
                  <a:cubicBezTo>
                    <a:pt x="0" y="2"/>
                    <a:pt x="0" y="4"/>
                    <a:pt x="1" y="5"/>
                  </a:cubicBezTo>
                  <a:cubicBezTo>
                    <a:pt x="6" y="10"/>
                    <a:pt x="12" y="13"/>
                    <a:pt x="19" y="13"/>
                  </a:cubicBezTo>
                  <a:cubicBezTo>
                    <a:pt x="19" y="13"/>
                    <a:pt x="19" y="13"/>
                    <a:pt x="19" y="13"/>
                  </a:cubicBezTo>
                  <a:cubicBezTo>
                    <a:pt x="25" y="13"/>
                    <a:pt x="32" y="10"/>
                    <a:pt x="36" y="5"/>
                  </a:cubicBezTo>
                  <a:cubicBezTo>
                    <a:pt x="38" y="4"/>
                    <a:pt x="38" y="2"/>
                    <a:pt x="36" y="1"/>
                  </a:cubicBezTo>
                  <a:cubicBezTo>
                    <a:pt x="35" y="0"/>
                    <a:pt x="33" y="0"/>
                    <a:pt x="32" y="1"/>
                  </a:cubicBezTo>
                  <a:cubicBezTo>
                    <a:pt x="29" y="5"/>
                    <a:pt x="24" y="7"/>
                    <a:pt x="19" y="7"/>
                  </a:cubicBezTo>
                  <a:cubicBezTo>
                    <a:pt x="19" y="7"/>
                    <a:pt x="19"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6" name="Freeform 128"/>
            <p:cNvSpPr>
              <a:spLocks/>
            </p:cNvSpPr>
            <p:nvPr/>
          </p:nvSpPr>
          <p:spPr bwMode="auto">
            <a:xfrm>
              <a:off x="4941888" y="2027238"/>
              <a:ext cx="52388" cy="25400"/>
            </a:xfrm>
            <a:custGeom>
              <a:avLst/>
              <a:gdLst>
                <a:gd name="T0" fmla="*/ 3 w 20"/>
                <a:gd name="T1" fmla="*/ 6 h 10"/>
                <a:gd name="T2" fmla="*/ 16 w 20"/>
                <a:gd name="T3" fmla="*/ 10 h 10"/>
                <a:gd name="T4" fmla="*/ 17 w 20"/>
                <a:gd name="T5" fmla="*/ 10 h 10"/>
                <a:gd name="T6" fmla="*/ 19 w 20"/>
                <a:gd name="T7" fmla="*/ 8 h 10"/>
                <a:gd name="T8" fmla="*/ 17 w 20"/>
                <a:gd name="T9" fmla="*/ 5 h 10"/>
                <a:gd name="T10" fmla="*/ 5 w 20"/>
                <a:gd name="T11" fmla="*/ 0 h 10"/>
                <a:gd name="T12" fmla="*/ 1 w 20"/>
                <a:gd name="T13" fmla="*/ 2 h 10"/>
                <a:gd name="T14" fmla="*/ 3 w 20"/>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3" y="6"/>
                  </a:moveTo>
                  <a:cubicBezTo>
                    <a:pt x="16" y="10"/>
                    <a:pt x="16" y="10"/>
                    <a:pt x="16" y="10"/>
                  </a:cubicBezTo>
                  <a:cubicBezTo>
                    <a:pt x="16" y="10"/>
                    <a:pt x="16" y="10"/>
                    <a:pt x="17" y="10"/>
                  </a:cubicBezTo>
                  <a:cubicBezTo>
                    <a:pt x="18" y="10"/>
                    <a:pt x="19" y="10"/>
                    <a:pt x="19" y="8"/>
                  </a:cubicBezTo>
                  <a:cubicBezTo>
                    <a:pt x="20" y="7"/>
                    <a:pt x="19" y="5"/>
                    <a:pt x="17" y="5"/>
                  </a:cubicBezTo>
                  <a:cubicBezTo>
                    <a:pt x="5" y="0"/>
                    <a:pt x="5" y="0"/>
                    <a:pt x="5" y="0"/>
                  </a:cubicBezTo>
                  <a:cubicBezTo>
                    <a:pt x="3" y="0"/>
                    <a:pt x="1" y="1"/>
                    <a:pt x="1" y="2"/>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4" name="グループ化 3"/>
          <p:cNvGrpSpPr/>
          <p:nvPr/>
        </p:nvGrpSpPr>
        <p:grpSpPr>
          <a:xfrm>
            <a:off x="468087" y="5111966"/>
            <a:ext cx="11255828" cy="1260000"/>
            <a:chOff x="468087" y="5042324"/>
            <a:chExt cx="11255828" cy="1260000"/>
          </a:xfrm>
        </p:grpSpPr>
        <p:sp>
          <p:nvSpPr>
            <p:cNvPr id="2" name="角丸四角形 1"/>
            <p:cNvSpPr/>
            <p:nvPr/>
          </p:nvSpPr>
          <p:spPr>
            <a:xfrm>
              <a:off x="468087" y="5042324"/>
              <a:ext cx="11255828" cy="1260000"/>
            </a:xfrm>
            <a:prstGeom prst="roundRect">
              <a:avLst>
                <a:gd name="adj" fmla="val 8398"/>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48" name="Google Shape;185;p30"/>
            <p:cNvSpPr txBox="1">
              <a:spLocks/>
            </p:cNvSpPr>
            <p:nvPr/>
          </p:nvSpPr>
          <p:spPr>
            <a:xfrm>
              <a:off x="577946" y="5294324"/>
              <a:ext cx="10980000" cy="756000"/>
            </a:xfrm>
            <a:prstGeom prst="rect">
              <a:avLst/>
            </a:prstGeom>
          </p:spPr>
          <p:txBody>
            <a:bodyPr spcFirstLastPara="1" wrap="none" lIns="0" tIns="0" rIns="0" bIns="0" anchor="ctr" anchorCtr="0">
              <a:noAutofit/>
            </a:bodyPr>
            <a:lstStyle>
              <a:lvl1pPr marL="271463" indent="-271463" algn="l" defTabSz="685800" rtl="0" eaLnBrk="1" latinLnBrk="0" hangingPunct="1">
                <a:lnSpc>
                  <a:spcPct val="100000"/>
                </a:lnSpc>
                <a:spcBef>
                  <a:spcPts val="1200"/>
                </a:spcBef>
                <a:spcAft>
                  <a:spcPts val="750"/>
                </a:spcAft>
                <a:buFont typeface="Arial" panose="020B0604020202020204" pitchFamily="34" charset="0"/>
                <a:buChar char="•"/>
                <a:defRPr kumimoji="1" lang="ja-JP" altLang="en-US" sz="2600" kern="1200">
                  <a:solidFill>
                    <a:schemeClr val="tx1"/>
                  </a:solidFill>
                  <a:latin typeface="+mn-lt"/>
                  <a:ea typeface="+mn-ea"/>
                  <a:cs typeface="+mn-cs"/>
                </a:defRPr>
              </a:lvl1pPr>
              <a:lvl2pPr marL="623888" indent="-265113" algn="l" defTabSz="685800" rtl="0" eaLnBrk="1" latinLnBrk="0" hangingPunct="1">
                <a:lnSpc>
                  <a:spcPct val="100000"/>
                </a:lnSpc>
                <a:spcBef>
                  <a:spcPts val="300"/>
                </a:spcBef>
                <a:spcAft>
                  <a:spcPts val="300"/>
                </a:spcAft>
                <a:buFont typeface="Arial" panose="020B0604020202020204" pitchFamily="34" charset="0"/>
                <a:buChar char="•"/>
                <a:defRPr kumimoji="1" lang="ja-JP" altLang="en-US" sz="2400" kern="1200">
                  <a:solidFill>
                    <a:schemeClr val="tx1"/>
                  </a:solidFill>
                  <a:latin typeface="+mn-lt"/>
                  <a:ea typeface="+mn-ea"/>
                  <a:cs typeface="+mn-cs"/>
                </a:defRPr>
              </a:lvl2pPr>
              <a:lvl3pPr marL="984250" indent="-265113" algn="l" defTabSz="685800" rtl="0" eaLnBrk="1" latinLnBrk="0" hangingPunct="1">
                <a:lnSpc>
                  <a:spcPct val="100000"/>
                </a:lnSpc>
                <a:spcBef>
                  <a:spcPts val="300"/>
                </a:spcBef>
                <a:spcAft>
                  <a:spcPts val="300"/>
                </a:spcAft>
                <a:buFont typeface="Arial" panose="020B0604020202020204" pitchFamily="34" charset="0"/>
                <a:buChar char="•"/>
                <a:defRPr kumimoji="1" lang="ja-JP" altLang="en-US" sz="1800" kern="1200">
                  <a:solidFill>
                    <a:schemeClr val="tx1"/>
                  </a:solidFill>
                  <a:latin typeface="+mn-lt"/>
                  <a:ea typeface="+mn-ea"/>
                  <a:cs typeface="+mn-cs"/>
                </a:defRPr>
              </a:lvl3pPr>
              <a:lvl4pPr marL="1343025" indent="-265113"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4pPr>
              <a:lvl5pPr marL="1628550" indent="0" algn="l" defTabSz="685800" rtl="0" eaLnBrk="1" latinLnBrk="0" hangingPunct="1">
                <a:lnSpc>
                  <a:spcPct val="90000"/>
                </a:lnSpc>
                <a:spcBef>
                  <a:spcPts val="375"/>
                </a:spcBef>
                <a:buFont typeface="Arial" panose="020B0604020202020204" pitchFamily="34" charset="0"/>
                <a:buNone/>
                <a:defRPr kumimoji="1" lang="ja-JP" altLang="en-US" sz="180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360000" lvl="1" indent="-180000">
                <a:spcBef>
                  <a:spcPts val="0"/>
                </a:spcBef>
              </a:pPr>
              <a:r>
                <a:rPr b="1" dirty="0">
                  <a:solidFill>
                    <a:schemeClr val="accent1"/>
                  </a:solidFill>
                  <a:latin typeface="東芝 Pゴシック" panose="020B0500000000000000" pitchFamily="50" charset="-128"/>
                  <a:ea typeface="東芝 Pゴシック" panose="020B0500000000000000" pitchFamily="50" charset="-128"/>
                </a:rPr>
                <a:t>チェックアウト元のプロジェクトの専門家らから、より深い知識が得られる！</a:t>
              </a:r>
            </a:p>
            <a:p>
              <a:pPr marL="360000" lvl="1" indent="-180000">
                <a:spcBef>
                  <a:spcPts val="0"/>
                </a:spcBef>
              </a:pPr>
              <a:r>
                <a:rPr b="1" spc="-120" dirty="0">
                  <a:solidFill>
                    <a:schemeClr val="accent1"/>
                  </a:solidFill>
                  <a:latin typeface="東芝 Pゴシック" panose="020B0500000000000000" pitchFamily="50" charset="-128"/>
                  <a:ea typeface="東芝 Pゴシック" panose="020B0500000000000000" pitchFamily="50" charset="-128"/>
                </a:rPr>
                <a:t>本番でしか明らかにならないようなパッチの問題が早く明らかになって品質も上がる！</a:t>
              </a:r>
            </a:p>
          </p:txBody>
        </p:sp>
      </p:grpSp>
    </p:spTree>
    <p:extLst>
      <p:ext uri="{BB962C8B-B14F-4D97-AF65-F5344CB8AC3E}">
        <p14:creationId xmlns:p14="http://schemas.microsoft.com/office/powerpoint/2010/main" val="390618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1</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どんなこと</a:t>
            </a:r>
            <a:r>
              <a:rPr lang="ja-JP" altLang="en-US" sz="2800" dirty="0">
                <a:latin typeface="東芝 Pゴシック" panose="020B0500000000000000" pitchFamily="50" charset="-128"/>
                <a:ea typeface="東芝 Pゴシック" panose="020B0500000000000000" pitchFamily="50" charset="-128"/>
              </a:rPr>
              <a:t>が</a:t>
            </a:r>
            <a:r>
              <a:rPr lang="en" altLang="ja-JP" sz="2800" dirty="0">
                <a:latin typeface="東芝 Pゴシック" panose="020B0500000000000000" pitchFamily="50" charset="-128"/>
                <a:ea typeface="東芝 Pゴシック" panose="020B0500000000000000" pitchFamily="50" charset="-128"/>
              </a:rPr>
              <a:t>コントリビューションできる？</a:t>
            </a:r>
            <a:endParaRPr lang="ja-JP" altLang="ja-JP" sz="2800" dirty="0">
              <a:latin typeface="東芝 Pゴシック" panose="020B0500000000000000" pitchFamily="50" charset="-128"/>
              <a:ea typeface="東芝 Pゴシック" panose="020B0500000000000000" pitchFamily="50" charset="-128"/>
            </a:endParaRPr>
          </a:p>
        </p:txBody>
      </p:sp>
      <p:sp>
        <p:nvSpPr>
          <p:cNvPr id="7" name="Google Shape;191;p31"/>
          <p:cNvSpPr txBox="1">
            <a:spLocks/>
          </p:cNvSpPr>
          <p:nvPr/>
        </p:nvSpPr>
        <p:spPr>
          <a:xfrm>
            <a:off x="468086" y="1059450"/>
            <a:ext cx="11244263" cy="3564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60000" indent="-216000">
              <a:lnSpc>
                <a:spcPct val="100000"/>
              </a:lnSpc>
              <a:spcBef>
                <a:spcPts val="0"/>
              </a:spcBef>
              <a:spcAft>
                <a:spcPts val="300"/>
              </a:spcAft>
              <a:buFont typeface="Wingdings" panose="05000000000000000000" pitchFamily="2" charset="2"/>
              <a:buChar char="l"/>
            </a:pPr>
            <a:r>
              <a:rPr lang="ja-JP" altLang="en-US" sz="3000" dirty="0">
                <a:latin typeface="東芝 Pゴシック" panose="020B0500000000000000" pitchFamily="50" charset="-128"/>
                <a:ea typeface="東芝 Pゴシック" panose="020B0500000000000000" pitchFamily="50" charset="-128"/>
              </a:rPr>
              <a:t> コンポーネントやコード、サービスを利用している際の問題を報告</a:t>
            </a:r>
          </a:p>
          <a:p>
            <a:pPr marL="360000" indent="-216000">
              <a:lnSpc>
                <a:spcPct val="100000"/>
              </a:lnSpc>
              <a:spcBef>
                <a:spcPts val="0"/>
              </a:spcBef>
              <a:spcAft>
                <a:spcPts val="300"/>
              </a:spcAft>
              <a:buFont typeface="Wingdings" panose="05000000000000000000" pitchFamily="2" charset="2"/>
              <a:buChar char="l"/>
            </a:pPr>
            <a:r>
              <a:rPr lang="ja-JP" altLang="en-US" sz="3000" dirty="0">
                <a:latin typeface="東芝 Pゴシック" panose="020B0500000000000000" pitchFamily="50" charset="-128"/>
                <a:ea typeface="東芝 Pゴシック" panose="020B0500000000000000" pitchFamily="50" charset="-128"/>
              </a:rPr>
              <a:t> 使っていることの報告</a:t>
            </a:r>
          </a:p>
          <a:p>
            <a:pPr marL="360000" indent="-216000">
              <a:lnSpc>
                <a:spcPct val="100000"/>
              </a:lnSpc>
              <a:spcBef>
                <a:spcPts val="0"/>
              </a:spcBef>
              <a:spcAft>
                <a:spcPts val="300"/>
              </a:spcAft>
              <a:buFont typeface="Wingdings" panose="05000000000000000000" pitchFamily="2" charset="2"/>
              <a:buChar char="l"/>
            </a:pPr>
            <a:r>
              <a:rPr lang="ja-JP" altLang="en-US" sz="3000" dirty="0">
                <a:latin typeface="東芝 Pゴシック" panose="020B0500000000000000" pitchFamily="50" charset="-128"/>
                <a:ea typeface="東芝 Pゴシック" panose="020B0500000000000000" pitchFamily="50" charset="-128"/>
              </a:rPr>
              <a:t> コードが期待通りに動作していないことを示すテストケース</a:t>
            </a:r>
          </a:p>
          <a:p>
            <a:pPr marL="360000" indent="-216000">
              <a:lnSpc>
                <a:spcPct val="100000"/>
              </a:lnSpc>
              <a:spcBef>
                <a:spcPts val="0"/>
              </a:spcBef>
              <a:spcAft>
                <a:spcPts val="300"/>
              </a:spcAft>
              <a:buFont typeface="Wingdings" panose="05000000000000000000" pitchFamily="2" charset="2"/>
              <a:buChar char="l"/>
            </a:pPr>
            <a:r>
              <a:rPr lang="ja-JP" altLang="en-US" sz="3000" dirty="0">
                <a:latin typeface="東芝 Pゴシック" panose="020B0500000000000000" pitchFamily="50" charset="-128"/>
                <a:ea typeface="東芝 Pゴシック" panose="020B0500000000000000" pitchFamily="50" charset="-128"/>
              </a:rPr>
              <a:t> ドキュメントの改善</a:t>
            </a:r>
          </a:p>
          <a:p>
            <a:pPr marL="360000" indent="-216000">
              <a:lnSpc>
                <a:spcPct val="100000"/>
              </a:lnSpc>
              <a:spcBef>
                <a:spcPts val="0"/>
              </a:spcBef>
              <a:spcAft>
                <a:spcPts val="300"/>
              </a:spcAft>
              <a:buFont typeface="Wingdings" panose="05000000000000000000" pitchFamily="2" charset="2"/>
              <a:buChar char="l"/>
            </a:pPr>
            <a:r>
              <a:rPr lang="ja-JP" altLang="en-US" sz="3000" dirty="0">
                <a:latin typeface="東芝 Pゴシック" panose="020B0500000000000000" pitchFamily="50" charset="-128"/>
                <a:ea typeface="東芝 Pゴシック" panose="020B0500000000000000" pitchFamily="50" charset="-128"/>
              </a:rPr>
              <a:t> 他のユーザのサポート</a:t>
            </a:r>
          </a:p>
          <a:p>
            <a:pPr marL="360000" indent="-216000">
              <a:lnSpc>
                <a:spcPct val="100000"/>
              </a:lnSpc>
              <a:spcBef>
                <a:spcPts val="0"/>
              </a:spcBef>
              <a:spcAft>
                <a:spcPts val="300"/>
              </a:spcAft>
              <a:buFont typeface="Wingdings" panose="05000000000000000000" pitchFamily="2" charset="2"/>
              <a:buChar char="l"/>
            </a:pPr>
            <a:r>
              <a:rPr lang="ja-JP" altLang="en-US" sz="3000" dirty="0">
                <a:latin typeface="東芝 Pゴシック" panose="020B0500000000000000" pitchFamily="50" charset="-128"/>
                <a:ea typeface="東芝 Pゴシック" panose="020B0500000000000000" pitchFamily="50" charset="-128"/>
              </a:rPr>
              <a:t> バグのトリアージの支援</a:t>
            </a:r>
            <a:endParaRPr lang="en-US" altLang="ja-JP" sz="3000" dirty="0">
              <a:latin typeface="東芝 Pゴシック" panose="020B0500000000000000" pitchFamily="50" charset="-128"/>
              <a:ea typeface="東芝 Pゴシック" panose="020B0500000000000000" pitchFamily="50" charset="-128"/>
            </a:endParaRPr>
          </a:p>
          <a:p>
            <a:pPr marL="360000" indent="-216000">
              <a:lnSpc>
                <a:spcPct val="100000"/>
              </a:lnSpc>
              <a:spcBef>
                <a:spcPts val="0"/>
              </a:spcBef>
              <a:spcAft>
                <a:spcPts val="300"/>
              </a:spcAft>
              <a:buFont typeface="Wingdings" panose="05000000000000000000" pitchFamily="2" charset="2"/>
              <a:buChar char="l"/>
            </a:pPr>
            <a:r>
              <a:rPr lang="ja-JP" altLang="en-US" sz="3000" dirty="0">
                <a:latin typeface="東芝 Pゴシック" panose="020B0500000000000000" pitchFamily="50" charset="-128"/>
                <a:ea typeface="東芝 Pゴシック" panose="020B0500000000000000" pitchFamily="50" charset="-128"/>
              </a:rPr>
              <a:t> ビルドの改善</a:t>
            </a:r>
          </a:p>
        </p:txBody>
      </p:sp>
      <p:grpSp>
        <p:nvGrpSpPr>
          <p:cNvPr id="2" name="グループ化 1"/>
          <p:cNvGrpSpPr/>
          <p:nvPr/>
        </p:nvGrpSpPr>
        <p:grpSpPr>
          <a:xfrm>
            <a:off x="468087" y="4895966"/>
            <a:ext cx="11255828" cy="1476000"/>
            <a:chOff x="468087" y="4872505"/>
            <a:chExt cx="11255828" cy="1476000"/>
          </a:xfrm>
        </p:grpSpPr>
        <p:sp>
          <p:nvSpPr>
            <p:cNvPr id="22" name="角丸四角形 21"/>
            <p:cNvSpPr/>
            <p:nvPr/>
          </p:nvSpPr>
          <p:spPr>
            <a:xfrm>
              <a:off x="468087" y="4872505"/>
              <a:ext cx="11255828" cy="1476000"/>
            </a:xfrm>
            <a:prstGeom prst="roundRect">
              <a:avLst>
                <a:gd name="adj" fmla="val 8398"/>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1" name="Google Shape;191;p31"/>
            <p:cNvSpPr txBox="1">
              <a:spLocks/>
            </p:cNvSpPr>
            <p:nvPr/>
          </p:nvSpPr>
          <p:spPr>
            <a:xfrm>
              <a:off x="468087" y="5058889"/>
              <a:ext cx="11255828" cy="1152000"/>
            </a:xfrm>
            <a:prstGeom prst="rect">
              <a:avLst/>
            </a:prstGeom>
          </p:spPr>
          <p:txBody>
            <a:bodyPr spcFirstLastPara="1" wrap="square" lIns="46800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ts val="4800"/>
                </a:lnSpc>
                <a:spcBef>
                  <a:spcPts val="0"/>
                </a:spcBef>
                <a:buFont typeface="Arial" panose="020B0604020202020204" pitchFamily="34" charset="0"/>
                <a:buNone/>
              </a:pPr>
              <a:r>
                <a:rPr lang="ja-JP" altLang="en-US" sz="4000" b="1" dirty="0">
                  <a:solidFill>
                    <a:schemeClr val="accent1"/>
                  </a:solidFill>
                  <a:latin typeface="東芝 Pゴシック" panose="020B0500000000000000" pitchFamily="50" charset="-128"/>
                  <a:ea typeface="東芝 Pゴシック" panose="020B0500000000000000" pitchFamily="50" charset="-128"/>
                </a:rPr>
                <a:t>どんなことでも、ノウハウを共有するのは</a:t>
              </a:r>
              <a:endParaRPr lang="en-US" altLang="ja-JP" sz="4000" b="1" dirty="0">
                <a:solidFill>
                  <a:schemeClr val="accent1"/>
                </a:solidFill>
                <a:latin typeface="東芝 Pゴシック" panose="020B0500000000000000" pitchFamily="50" charset="-128"/>
                <a:ea typeface="東芝 Pゴシック" panose="020B0500000000000000" pitchFamily="50" charset="-128"/>
              </a:endParaRPr>
            </a:p>
            <a:p>
              <a:pPr marL="0" indent="0" algn="ctr">
                <a:lnSpc>
                  <a:spcPts val="4800"/>
                </a:lnSpc>
                <a:spcBef>
                  <a:spcPts val="0"/>
                </a:spcBef>
                <a:buFont typeface="Arial" panose="020B0604020202020204" pitchFamily="34" charset="0"/>
                <a:buNone/>
              </a:pPr>
              <a:r>
                <a:rPr lang="ja-JP" altLang="en-US" sz="4000" b="1" dirty="0">
                  <a:solidFill>
                    <a:schemeClr val="accent1"/>
                  </a:solidFill>
                  <a:latin typeface="東芝 Pゴシック" panose="020B0500000000000000" pitchFamily="50" charset="-128"/>
                  <a:ea typeface="東芝 Pゴシック" panose="020B0500000000000000" pitchFamily="50" charset="-128"/>
                </a:rPr>
                <a:t>正しいコントリビューション！</a:t>
              </a:r>
            </a:p>
          </p:txBody>
        </p:sp>
      </p:grpSp>
      <p:grpSp>
        <p:nvGrpSpPr>
          <p:cNvPr id="13" name="グループ化 12"/>
          <p:cNvGrpSpPr>
            <a:grpSpLocks noChangeAspect="1"/>
          </p:cNvGrpSpPr>
          <p:nvPr/>
        </p:nvGrpSpPr>
        <p:grpSpPr>
          <a:xfrm>
            <a:off x="9472249" y="2705062"/>
            <a:ext cx="1847654" cy="2088000"/>
            <a:chOff x="4692650" y="1900238"/>
            <a:chExt cx="585788" cy="661988"/>
          </a:xfrm>
          <a:solidFill>
            <a:srgbClr val="7030A0"/>
          </a:solidFill>
        </p:grpSpPr>
        <p:sp>
          <p:nvSpPr>
            <p:cNvPr id="14" name="Freeform 9"/>
            <p:cNvSpPr>
              <a:spLocks noEditPoints="1"/>
            </p:cNvSpPr>
            <p:nvPr/>
          </p:nvSpPr>
          <p:spPr bwMode="auto">
            <a:xfrm>
              <a:off x="4692650" y="1900238"/>
              <a:ext cx="585788" cy="661988"/>
            </a:xfrm>
            <a:custGeom>
              <a:avLst/>
              <a:gdLst>
                <a:gd name="T0" fmla="*/ 154 w 224"/>
                <a:gd name="T1" fmla="*/ 171 h 252"/>
                <a:gd name="T2" fmla="*/ 145 w 224"/>
                <a:gd name="T3" fmla="*/ 162 h 252"/>
                <a:gd name="T4" fmla="*/ 158 w 224"/>
                <a:gd name="T5" fmla="*/ 129 h 252"/>
                <a:gd name="T6" fmla="*/ 197 w 224"/>
                <a:gd name="T7" fmla="*/ 174 h 252"/>
                <a:gd name="T8" fmla="*/ 188 w 224"/>
                <a:gd name="T9" fmla="*/ 88 h 252"/>
                <a:gd name="T10" fmla="*/ 130 w 224"/>
                <a:gd name="T11" fmla="*/ 0 h 252"/>
                <a:gd name="T12" fmla="*/ 57 w 224"/>
                <a:gd name="T13" fmla="*/ 83 h 252"/>
                <a:gd name="T14" fmla="*/ 101 w 224"/>
                <a:gd name="T15" fmla="*/ 163 h 252"/>
                <a:gd name="T16" fmla="*/ 92 w 224"/>
                <a:gd name="T17" fmla="*/ 170 h 252"/>
                <a:gd name="T18" fmla="*/ 65 w 224"/>
                <a:gd name="T19" fmla="*/ 183 h 252"/>
                <a:gd name="T20" fmla="*/ 48 w 224"/>
                <a:gd name="T21" fmla="*/ 182 h 252"/>
                <a:gd name="T22" fmla="*/ 57 w 224"/>
                <a:gd name="T23" fmla="*/ 126 h 252"/>
                <a:gd name="T24" fmla="*/ 42 w 224"/>
                <a:gd name="T25" fmla="*/ 90 h 252"/>
                <a:gd name="T26" fmla="*/ 17 w 224"/>
                <a:gd name="T27" fmla="*/ 126 h 252"/>
                <a:gd name="T28" fmla="*/ 3 w 224"/>
                <a:gd name="T29" fmla="*/ 155 h 252"/>
                <a:gd name="T30" fmla="*/ 7 w 224"/>
                <a:gd name="T31" fmla="*/ 174 h 252"/>
                <a:gd name="T32" fmla="*/ 11 w 224"/>
                <a:gd name="T33" fmla="*/ 182 h 252"/>
                <a:gd name="T34" fmla="*/ 2 w 224"/>
                <a:gd name="T35" fmla="*/ 248 h 252"/>
                <a:gd name="T36" fmla="*/ 12 w 224"/>
                <a:gd name="T37" fmla="*/ 201 h 252"/>
                <a:gd name="T38" fmla="*/ 55 w 224"/>
                <a:gd name="T39" fmla="*/ 252 h 252"/>
                <a:gd name="T40" fmla="*/ 54 w 224"/>
                <a:gd name="T41" fmla="*/ 198 h 252"/>
                <a:gd name="T42" fmla="*/ 87 w 224"/>
                <a:gd name="T43" fmla="*/ 183 h 252"/>
                <a:gd name="T44" fmla="*/ 92 w 224"/>
                <a:gd name="T45" fmla="*/ 213 h 252"/>
                <a:gd name="T46" fmla="*/ 123 w 224"/>
                <a:gd name="T47" fmla="*/ 209 h 252"/>
                <a:gd name="T48" fmla="*/ 152 w 224"/>
                <a:gd name="T49" fmla="*/ 212 h 252"/>
                <a:gd name="T50" fmla="*/ 154 w 224"/>
                <a:gd name="T51" fmla="*/ 182 h 252"/>
                <a:gd name="T52" fmla="*/ 218 w 224"/>
                <a:gd name="T53" fmla="*/ 244 h 252"/>
                <a:gd name="T54" fmla="*/ 150 w 224"/>
                <a:gd name="T55" fmla="*/ 204 h 252"/>
                <a:gd name="T56" fmla="*/ 150 w 224"/>
                <a:gd name="T57" fmla="*/ 204 h 252"/>
                <a:gd name="T58" fmla="*/ 105 w 224"/>
                <a:gd name="T59" fmla="*/ 168 h 252"/>
                <a:gd name="T60" fmla="*/ 79 w 224"/>
                <a:gd name="T61" fmla="*/ 95 h 252"/>
                <a:gd name="T62" fmla="*/ 166 w 224"/>
                <a:gd name="T63" fmla="*/ 68 h 252"/>
                <a:gd name="T64" fmla="*/ 137 w 224"/>
                <a:gd name="T65" fmla="*/ 155 h 252"/>
                <a:gd name="T66" fmla="*/ 123 w 224"/>
                <a:gd name="T67" fmla="*/ 200 h 252"/>
                <a:gd name="T68" fmla="*/ 113 w 224"/>
                <a:gd name="T69" fmla="*/ 191 h 252"/>
                <a:gd name="T70" fmla="*/ 175 w 224"/>
                <a:gd name="T71" fmla="*/ 51 h 252"/>
                <a:gd name="T72" fmla="*/ 172 w 224"/>
                <a:gd name="T73" fmla="*/ 66 h 252"/>
                <a:gd name="T74" fmla="*/ 169 w 224"/>
                <a:gd name="T75" fmla="*/ 62 h 252"/>
                <a:gd name="T76" fmla="*/ 150 w 224"/>
                <a:gd name="T77" fmla="*/ 50 h 252"/>
                <a:gd name="T78" fmla="*/ 104 w 224"/>
                <a:gd name="T79" fmla="*/ 23 h 252"/>
                <a:gd name="T80" fmla="*/ 103 w 224"/>
                <a:gd name="T81" fmla="*/ 11 h 252"/>
                <a:gd name="T82" fmla="*/ 73 w 224"/>
                <a:gd name="T83" fmla="*/ 67 h 252"/>
                <a:gd name="T84" fmla="*/ 116 w 224"/>
                <a:gd name="T85" fmla="*/ 6 h 252"/>
                <a:gd name="T86" fmla="*/ 183 w 224"/>
                <a:gd name="T87" fmla="*/ 83 h 252"/>
                <a:gd name="T88" fmla="*/ 164 w 224"/>
                <a:gd name="T89" fmla="*/ 132 h 252"/>
                <a:gd name="T90" fmla="*/ 194 w 224"/>
                <a:gd name="T91" fmla="*/ 107 h 252"/>
                <a:gd name="T92" fmla="*/ 73 w 224"/>
                <a:gd name="T93" fmla="*/ 75 h 252"/>
                <a:gd name="T94" fmla="*/ 26 w 224"/>
                <a:gd name="T95" fmla="*/ 126 h 252"/>
                <a:gd name="T96" fmla="*/ 26 w 224"/>
                <a:gd name="T97" fmla="*/ 150 h 252"/>
                <a:gd name="T98" fmla="*/ 9 w 224"/>
                <a:gd name="T99" fmla="*/ 154 h 252"/>
                <a:gd name="T100" fmla="*/ 14 w 224"/>
                <a:gd name="T101" fmla="*/ 137 h 252"/>
                <a:gd name="T102" fmla="*/ 26 w 224"/>
                <a:gd name="T103" fmla="*/ 126 h 252"/>
                <a:gd name="T104" fmla="*/ 10 w 224"/>
                <a:gd name="T105" fmla="*/ 164 h 252"/>
                <a:gd name="T106" fmla="*/ 23 w 224"/>
                <a:gd name="T107" fmla="*/ 160 h 252"/>
                <a:gd name="T108" fmla="*/ 38 w 224"/>
                <a:gd name="T109" fmla="*/ 135 h 252"/>
                <a:gd name="T110" fmla="*/ 46 w 224"/>
                <a:gd name="T111" fmla="*/ 159 h 252"/>
                <a:gd name="T112" fmla="*/ 57 w 224"/>
                <a:gd name="T113" fmla="*/ 132 h 252"/>
                <a:gd name="T114" fmla="*/ 52 w 224"/>
                <a:gd name="T115" fmla="*/ 172 h 252"/>
                <a:gd name="T116" fmla="*/ 42 w 224"/>
                <a:gd name="T117" fmla="*/ 19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252">
                  <a:moveTo>
                    <a:pt x="181" y="183"/>
                  </a:moveTo>
                  <a:cubicBezTo>
                    <a:pt x="160" y="177"/>
                    <a:pt x="160" y="177"/>
                    <a:pt x="160" y="177"/>
                  </a:cubicBezTo>
                  <a:cubicBezTo>
                    <a:pt x="158" y="177"/>
                    <a:pt x="156" y="176"/>
                    <a:pt x="154" y="174"/>
                  </a:cubicBezTo>
                  <a:cubicBezTo>
                    <a:pt x="154" y="171"/>
                    <a:pt x="154" y="171"/>
                    <a:pt x="154" y="171"/>
                  </a:cubicBezTo>
                  <a:cubicBezTo>
                    <a:pt x="154" y="171"/>
                    <a:pt x="153" y="170"/>
                    <a:pt x="153" y="170"/>
                  </a:cubicBezTo>
                  <a:cubicBezTo>
                    <a:pt x="150" y="163"/>
                    <a:pt x="150" y="163"/>
                    <a:pt x="150" y="163"/>
                  </a:cubicBezTo>
                  <a:cubicBezTo>
                    <a:pt x="150" y="162"/>
                    <a:pt x="149" y="161"/>
                    <a:pt x="148" y="161"/>
                  </a:cubicBezTo>
                  <a:cubicBezTo>
                    <a:pt x="147" y="161"/>
                    <a:pt x="145" y="161"/>
                    <a:pt x="145" y="162"/>
                  </a:cubicBezTo>
                  <a:cubicBezTo>
                    <a:pt x="145" y="163"/>
                    <a:pt x="145" y="163"/>
                    <a:pt x="145" y="163"/>
                  </a:cubicBezTo>
                  <a:cubicBezTo>
                    <a:pt x="144" y="160"/>
                    <a:pt x="143" y="157"/>
                    <a:pt x="143" y="155"/>
                  </a:cubicBezTo>
                  <a:cubicBezTo>
                    <a:pt x="143" y="140"/>
                    <a:pt x="143" y="140"/>
                    <a:pt x="143" y="140"/>
                  </a:cubicBezTo>
                  <a:cubicBezTo>
                    <a:pt x="149" y="137"/>
                    <a:pt x="154" y="133"/>
                    <a:pt x="158" y="129"/>
                  </a:cubicBezTo>
                  <a:cubicBezTo>
                    <a:pt x="158" y="132"/>
                    <a:pt x="158" y="132"/>
                    <a:pt x="158" y="132"/>
                  </a:cubicBezTo>
                  <a:cubicBezTo>
                    <a:pt x="158" y="143"/>
                    <a:pt x="164" y="158"/>
                    <a:pt x="172" y="165"/>
                  </a:cubicBezTo>
                  <a:cubicBezTo>
                    <a:pt x="179" y="170"/>
                    <a:pt x="196" y="174"/>
                    <a:pt x="197" y="174"/>
                  </a:cubicBezTo>
                  <a:cubicBezTo>
                    <a:pt x="197" y="174"/>
                    <a:pt x="197" y="174"/>
                    <a:pt x="197" y="174"/>
                  </a:cubicBezTo>
                  <a:cubicBezTo>
                    <a:pt x="198" y="174"/>
                    <a:pt x="199" y="174"/>
                    <a:pt x="199" y="173"/>
                  </a:cubicBezTo>
                  <a:cubicBezTo>
                    <a:pt x="200" y="173"/>
                    <a:pt x="200" y="172"/>
                    <a:pt x="200" y="171"/>
                  </a:cubicBezTo>
                  <a:cubicBezTo>
                    <a:pt x="200" y="107"/>
                    <a:pt x="200" y="107"/>
                    <a:pt x="200" y="107"/>
                  </a:cubicBezTo>
                  <a:cubicBezTo>
                    <a:pt x="200" y="99"/>
                    <a:pt x="195" y="92"/>
                    <a:pt x="188" y="88"/>
                  </a:cubicBezTo>
                  <a:cubicBezTo>
                    <a:pt x="188" y="87"/>
                    <a:pt x="189" y="85"/>
                    <a:pt x="189" y="83"/>
                  </a:cubicBezTo>
                  <a:cubicBezTo>
                    <a:pt x="189" y="78"/>
                    <a:pt x="185" y="72"/>
                    <a:pt x="181" y="69"/>
                  </a:cubicBezTo>
                  <a:cubicBezTo>
                    <a:pt x="181" y="51"/>
                    <a:pt x="181" y="51"/>
                    <a:pt x="181" y="51"/>
                  </a:cubicBezTo>
                  <a:cubicBezTo>
                    <a:pt x="181" y="22"/>
                    <a:pt x="158" y="0"/>
                    <a:pt x="130" y="0"/>
                  </a:cubicBezTo>
                  <a:cubicBezTo>
                    <a:pt x="116" y="0"/>
                    <a:pt x="116" y="0"/>
                    <a:pt x="116" y="0"/>
                  </a:cubicBezTo>
                  <a:cubicBezTo>
                    <a:pt x="88" y="0"/>
                    <a:pt x="65" y="22"/>
                    <a:pt x="65" y="51"/>
                  </a:cubicBezTo>
                  <a:cubicBezTo>
                    <a:pt x="65" y="69"/>
                    <a:pt x="65" y="69"/>
                    <a:pt x="65" y="69"/>
                  </a:cubicBezTo>
                  <a:cubicBezTo>
                    <a:pt x="60" y="72"/>
                    <a:pt x="57" y="78"/>
                    <a:pt x="57" y="83"/>
                  </a:cubicBezTo>
                  <a:cubicBezTo>
                    <a:pt x="57" y="93"/>
                    <a:pt x="64" y="100"/>
                    <a:pt x="74" y="101"/>
                  </a:cubicBezTo>
                  <a:cubicBezTo>
                    <a:pt x="76" y="118"/>
                    <a:pt x="87" y="133"/>
                    <a:pt x="103" y="140"/>
                  </a:cubicBezTo>
                  <a:cubicBezTo>
                    <a:pt x="103" y="155"/>
                    <a:pt x="103" y="155"/>
                    <a:pt x="103" y="155"/>
                  </a:cubicBezTo>
                  <a:cubicBezTo>
                    <a:pt x="103" y="157"/>
                    <a:pt x="102" y="160"/>
                    <a:pt x="101" y="163"/>
                  </a:cubicBezTo>
                  <a:cubicBezTo>
                    <a:pt x="101" y="162"/>
                    <a:pt x="101" y="162"/>
                    <a:pt x="101" y="162"/>
                  </a:cubicBezTo>
                  <a:cubicBezTo>
                    <a:pt x="100" y="161"/>
                    <a:pt x="99" y="161"/>
                    <a:pt x="98" y="161"/>
                  </a:cubicBezTo>
                  <a:cubicBezTo>
                    <a:pt x="97" y="161"/>
                    <a:pt x="96" y="162"/>
                    <a:pt x="95" y="163"/>
                  </a:cubicBezTo>
                  <a:cubicBezTo>
                    <a:pt x="92" y="170"/>
                    <a:pt x="92" y="170"/>
                    <a:pt x="92" y="170"/>
                  </a:cubicBezTo>
                  <a:cubicBezTo>
                    <a:pt x="92" y="170"/>
                    <a:pt x="92" y="171"/>
                    <a:pt x="92" y="171"/>
                  </a:cubicBezTo>
                  <a:cubicBezTo>
                    <a:pt x="92" y="174"/>
                    <a:pt x="92" y="174"/>
                    <a:pt x="92" y="174"/>
                  </a:cubicBezTo>
                  <a:cubicBezTo>
                    <a:pt x="90" y="176"/>
                    <a:pt x="88" y="177"/>
                    <a:pt x="85" y="177"/>
                  </a:cubicBezTo>
                  <a:cubicBezTo>
                    <a:pt x="65" y="183"/>
                    <a:pt x="65" y="183"/>
                    <a:pt x="65" y="183"/>
                  </a:cubicBezTo>
                  <a:cubicBezTo>
                    <a:pt x="59" y="185"/>
                    <a:pt x="53" y="188"/>
                    <a:pt x="48" y="191"/>
                  </a:cubicBezTo>
                  <a:cubicBezTo>
                    <a:pt x="48" y="191"/>
                    <a:pt x="48" y="190"/>
                    <a:pt x="48" y="189"/>
                  </a:cubicBezTo>
                  <a:cubicBezTo>
                    <a:pt x="48" y="187"/>
                    <a:pt x="48" y="184"/>
                    <a:pt x="48" y="182"/>
                  </a:cubicBezTo>
                  <a:cubicBezTo>
                    <a:pt x="48" y="182"/>
                    <a:pt x="48" y="182"/>
                    <a:pt x="48" y="182"/>
                  </a:cubicBezTo>
                  <a:cubicBezTo>
                    <a:pt x="51" y="180"/>
                    <a:pt x="54" y="178"/>
                    <a:pt x="56" y="176"/>
                  </a:cubicBezTo>
                  <a:cubicBezTo>
                    <a:pt x="61" y="172"/>
                    <a:pt x="65" y="165"/>
                    <a:pt x="67" y="158"/>
                  </a:cubicBezTo>
                  <a:cubicBezTo>
                    <a:pt x="68" y="137"/>
                    <a:pt x="68" y="137"/>
                    <a:pt x="68" y="137"/>
                  </a:cubicBezTo>
                  <a:cubicBezTo>
                    <a:pt x="68" y="130"/>
                    <a:pt x="63" y="126"/>
                    <a:pt x="57" y="126"/>
                  </a:cubicBezTo>
                  <a:cubicBezTo>
                    <a:pt x="57" y="126"/>
                    <a:pt x="57" y="126"/>
                    <a:pt x="57" y="126"/>
                  </a:cubicBezTo>
                  <a:cubicBezTo>
                    <a:pt x="55" y="126"/>
                    <a:pt x="54" y="126"/>
                    <a:pt x="52" y="127"/>
                  </a:cubicBezTo>
                  <a:cubicBezTo>
                    <a:pt x="52" y="100"/>
                    <a:pt x="52" y="100"/>
                    <a:pt x="52" y="100"/>
                  </a:cubicBezTo>
                  <a:cubicBezTo>
                    <a:pt x="52" y="95"/>
                    <a:pt x="48" y="90"/>
                    <a:pt x="42" y="90"/>
                  </a:cubicBezTo>
                  <a:cubicBezTo>
                    <a:pt x="37" y="90"/>
                    <a:pt x="32" y="95"/>
                    <a:pt x="32" y="100"/>
                  </a:cubicBezTo>
                  <a:cubicBezTo>
                    <a:pt x="32" y="122"/>
                    <a:pt x="32" y="122"/>
                    <a:pt x="32" y="122"/>
                  </a:cubicBezTo>
                  <a:cubicBezTo>
                    <a:pt x="30" y="120"/>
                    <a:pt x="27" y="120"/>
                    <a:pt x="25" y="120"/>
                  </a:cubicBezTo>
                  <a:cubicBezTo>
                    <a:pt x="21" y="121"/>
                    <a:pt x="19" y="123"/>
                    <a:pt x="17" y="126"/>
                  </a:cubicBezTo>
                  <a:cubicBezTo>
                    <a:pt x="17" y="126"/>
                    <a:pt x="17" y="126"/>
                    <a:pt x="17" y="126"/>
                  </a:cubicBezTo>
                  <a:cubicBezTo>
                    <a:pt x="13" y="126"/>
                    <a:pt x="9" y="130"/>
                    <a:pt x="8" y="134"/>
                  </a:cubicBezTo>
                  <a:cubicBezTo>
                    <a:pt x="3" y="135"/>
                    <a:pt x="0" y="140"/>
                    <a:pt x="1" y="146"/>
                  </a:cubicBezTo>
                  <a:cubicBezTo>
                    <a:pt x="3" y="155"/>
                    <a:pt x="3" y="155"/>
                    <a:pt x="3" y="155"/>
                  </a:cubicBezTo>
                  <a:cubicBezTo>
                    <a:pt x="3" y="156"/>
                    <a:pt x="3" y="157"/>
                    <a:pt x="4" y="158"/>
                  </a:cubicBezTo>
                  <a:cubicBezTo>
                    <a:pt x="4" y="159"/>
                    <a:pt x="4" y="159"/>
                    <a:pt x="4" y="160"/>
                  </a:cubicBezTo>
                  <a:cubicBezTo>
                    <a:pt x="4" y="161"/>
                    <a:pt x="4" y="161"/>
                    <a:pt x="4" y="161"/>
                  </a:cubicBezTo>
                  <a:cubicBezTo>
                    <a:pt x="4" y="165"/>
                    <a:pt x="4" y="169"/>
                    <a:pt x="7" y="174"/>
                  </a:cubicBezTo>
                  <a:cubicBezTo>
                    <a:pt x="8" y="175"/>
                    <a:pt x="8" y="176"/>
                    <a:pt x="9" y="177"/>
                  </a:cubicBezTo>
                  <a:cubicBezTo>
                    <a:pt x="10" y="178"/>
                    <a:pt x="11" y="179"/>
                    <a:pt x="11" y="179"/>
                  </a:cubicBezTo>
                  <a:cubicBezTo>
                    <a:pt x="11" y="179"/>
                    <a:pt x="11" y="180"/>
                    <a:pt x="11" y="181"/>
                  </a:cubicBezTo>
                  <a:cubicBezTo>
                    <a:pt x="11" y="181"/>
                    <a:pt x="11" y="182"/>
                    <a:pt x="11" y="182"/>
                  </a:cubicBezTo>
                  <a:cubicBezTo>
                    <a:pt x="12" y="187"/>
                    <a:pt x="12" y="191"/>
                    <a:pt x="12" y="195"/>
                  </a:cubicBezTo>
                  <a:cubicBezTo>
                    <a:pt x="9" y="195"/>
                    <a:pt x="9" y="195"/>
                    <a:pt x="9" y="195"/>
                  </a:cubicBezTo>
                  <a:cubicBezTo>
                    <a:pt x="8" y="195"/>
                    <a:pt x="6" y="196"/>
                    <a:pt x="6" y="198"/>
                  </a:cubicBezTo>
                  <a:cubicBezTo>
                    <a:pt x="2" y="248"/>
                    <a:pt x="2" y="248"/>
                    <a:pt x="2" y="248"/>
                  </a:cubicBezTo>
                  <a:cubicBezTo>
                    <a:pt x="2" y="250"/>
                    <a:pt x="3" y="251"/>
                    <a:pt x="5" y="252"/>
                  </a:cubicBezTo>
                  <a:cubicBezTo>
                    <a:pt x="7" y="252"/>
                    <a:pt x="8" y="250"/>
                    <a:pt x="8" y="249"/>
                  </a:cubicBezTo>
                  <a:cubicBezTo>
                    <a:pt x="8" y="249"/>
                    <a:pt x="8" y="249"/>
                    <a:pt x="8" y="249"/>
                  </a:cubicBezTo>
                  <a:cubicBezTo>
                    <a:pt x="12" y="201"/>
                    <a:pt x="12" y="201"/>
                    <a:pt x="12" y="201"/>
                  </a:cubicBezTo>
                  <a:cubicBezTo>
                    <a:pt x="49" y="201"/>
                    <a:pt x="49" y="201"/>
                    <a:pt x="49" y="201"/>
                  </a:cubicBezTo>
                  <a:cubicBezTo>
                    <a:pt x="52" y="249"/>
                    <a:pt x="52" y="249"/>
                    <a:pt x="52" y="249"/>
                  </a:cubicBezTo>
                  <a:cubicBezTo>
                    <a:pt x="52" y="249"/>
                    <a:pt x="52" y="249"/>
                    <a:pt x="52" y="249"/>
                  </a:cubicBezTo>
                  <a:cubicBezTo>
                    <a:pt x="52" y="250"/>
                    <a:pt x="54" y="252"/>
                    <a:pt x="55" y="252"/>
                  </a:cubicBezTo>
                  <a:cubicBezTo>
                    <a:pt x="55" y="252"/>
                    <a:pt x="56" y="252"/>
                    <a:pt x="56" y="252"/>
                  </a:cubicBezTo>
                  <a:cubicBezTo>
                    <a:pt x="57" y="251"/>
                    <a:pt x="58" y="250"/>
                    <a:pt x="58" y="248"/>
                  </a:cubicBezTo>
                  <a:cubicBezTo>
                    <a:pt x="58" y="244"/>
                    <a:pt x="58" y="244"/>
                    <a:pt x="58" y="244"/>
                  </a:cubicBezTo>
                  <a:cubicBezTo>
                    <a:pt x="54" y="198"/>
                    <a:pt x="54" y="198"/>
                    <a:pt x="54" y="198"/>
                  </a:cubicBezTo>
                  <a:cubicBezTo>
                    <a:pt x="54" y="197"/>
                    <a:pt x="54" y="196"/>
                    <a:pt x="52" y="195"/>
                  </a:cubicBezTo>
                  <a:cubicBezTo>
                    <a:pt x="57" y="192"/>
                    <a:pt x="61" y="190"/>
                    <a:pt x="66" y="189"/>
                  </a:cubicBezTo>
                  <a:cubicBezTo>
                    <a:pt x="79" y="185"/>
                    <a:pt x="79" y="185"/>
                    <a:pt x="79" y="185"/>
                  </a:cubicBezTo>
                  <a:cubicBezTo>
                    <a:pt x="87" y="183"/>
                    <a:pt x="87" y="183"/>
                    <a:pt x="87" y="183"/>
                  </a:cubicBezTo>
                  <a:cubicBezTo>
                    <a:pt x="88" y="183"/>
                    <a:pt x="90" y="182"/>
                    <a:pt x="91" y="182"/>
                  </a:cubicBezTo>
                  <a:cubicBezTo>
                    <a:pt x="89" y="210"/>
                    <a:pt x="89" y="210"/>
                    <a:pt x="89" y="210"/>
                  </a:cubicBezTo>
                  <a:cubicBezTo>
                    <a:pt x="89" y="211"/>
                    <a:pt x="90" y="212"/>
                    <a:pt x="91" y="213"/>
                  </a:cubicBezTo>
                  <a:cubicBezTo>
                    <a:pt x="91" y="213"/>
                    <a:pt x="92" y="213"/>
                    <a:pt x="92" y="213"/>
                  </a:cubicBezTo>
                  <a:cubicBezTo>
                    <a:pt x="93" y="213"/>
                    <a:pt x="93" y="213"/>
                    <a:pt x="94" y="212"/>
                  </a:cubicBezTo>
                  <a:cubicBezTo>
                    <a:pt x="115" y="197"/>
                    <a:pt x="115" y="197"/>
                    <a:pt x="115" y="197"/>
                  </a:cubicBezTo>
                  <a:cubicBezTo>
                    <a:pt x="120" y="208"/>
                    <a:pt x="120" y="208"/>
                    <a:pt x="120" y="208"/>
                  </a:cubicBezTo>
                  <a:cubicBezTo>
                    <a:pt x="121" y="209"/>
                    <a:pt x="122" y="209"/>
                    <a:pt x="123" y="209"/>
                  </a:cubicBezTo>
                  <a:cubicBezTo>
                    <a:pt x="123" y="209"/>
                    <a:pt x="123" y="209"/>
                    <a:pt x="123" y="209"/>
                  </a:cubicBezTo>
                  <a:cubicBezTo>
                    <a:pt x="124" y="209"/>
                    <a:pt x="125" y="209"/>
                    <a:pt x="125" y="208"/>
                  </a:cubicBezTo>
                  <a:cubicBezTo>
                    <a:pt x="131" y="197"/>
                    <a:pt x="131" y="197"/>
                    <a:pt x="131" y="197"/>
                  </a:cubicBezTo>
                  <a:cubicBezTo>
                    <a:pt x="152" y="212"/>
                    <a:pt x="152" y="212"/>
                    <a:pt x="152" y="212"/>
                  </a:cubicBezTo>
                  <a:cubicBezTo>
                    <a:pt x="152" y="213"/>
                    <a:pt x="153" y="213"/>
                    <a:pt x="153" y="213"/>
                  </a:cubicBezTo>
                  <a:cubicBezTo>
                    <a:pt x="154" y="213"/>
                    <a:pt x="154" y="213"/>
                    <a:pt x="155" y="213"/>
                  </a:cubicBezTo>
                  <a:cubicBezTo>
                    <a:pt x="156" y="212"/>
                    <a:pt x="156" y="211"/>
                    <a:pt x="156" y="210"/>
                  </a:cubicBezTo>
                  <a:cubicBezTo>
                    <a:pt x="154" y="182"/>
                    <a:pt x="154" y="182"/>
                    <a:pt x="154" y="182"/>
                  </a:cubicBezTo>
                  <a:cubicBezTo>
                    <a:pt x="156" y="182"/>
                    <a:pt x="157" y="183"/>
                    <a:pt x="159" y="183"/>
                  </a:cubicBezTo>
                  <a:cubicBezTo>
                    <a:pt x="179" y="189"/>
                    <a:pt x="179" y="189"/>
                    <a:pt x="179" y="189"/>
                  </a:cubicBezTo>
                  <a:cubicBezTo>
                    <a:pt x="201" y="195"/>
                    <a:pt x="218" y="219"/>
                    <a:pt x="218" y="244"/>
                  </a:cubicBezTo>
                  <a:cubicBezTo>
                    <a:pt x="218" y="244"/>
                    <a:pt x="218" y="244"/>
                    <a:pt x="218" y="244"/>
                  </a:cubicBezTo>
                  <a:cubicBezTo>
                    <a:pt x="218" y="245"/>
                    <a:pt x="220" y="247"/>
                    <a:pt x="221" y="247"/>
                  </a:cubicBezTo>
                  <a:cubicBezTo>
                    <a:pt x="223" y="247"/>
                    <a:pt x="224" y="245"/>
                    <a:pt x="224" y="244"/>
                  </a:cubicBezTo>
                  <a:cubicBezTo>
                    <a:pt x="224" y="217"/>
                    <a:pt x="205" y="189"/>
                    <a:pt x="181" y="183"/>
                  </a:cubicBezTo>
                  <a:close/>
                  <a:moveTo>
                    <a:pt x="150" y="204"/>
                  </a:moveTo>
                  <a:cubicBezTo>
                    <a:pt x="133" y="191"/>
                    <a:pt x="133" y="191"/>
                    <a:pt x="133" y="191"/>
                  </a:cubicBezTo>
                  <a:cubicBezTo>
                    <a:pt x="147" y="170"/>
                    <a:pt x="147" y="170"/>
                    <a:pt x="147" y="170"/>
                  </a:cubicBezTo>
                  <a:cubicBezTo>
                    <a:pt x="148" y="172"/>
                    <a:pt x="148" y="172"/>
                    <a:pt x="148" y="172"/>
                  </a:cubicBezTo>
                  <a:lnTo>
                    <a:pt x="150" y="204"/>
                  </a:lnTo>
                  <a:close/>
                  <a:moveTo>
                    <a:pt x="123" y="200"/>
                  </a:moveTo>
                  <a:cubicBezTo>
                    <a:pt x="119" y="193"/>
                    <a:pt x="119" y="193"/>
                    <a:pt x="119" y="193"/>
                  </a:cubicBezTo>
                  <a:cubicBezTo>
                    <a:pt x="120" y="192"/>
                    <a:pt x="120" y="191"/>
                    <a:pt x="119" y="190"/>
                  </a:cubicBezTo>
                  <a:cubicBezTo>
                    <a:pt x="105" y="168"/>
                    <a:pt x="105" y="168"/>
                    <a:pt x="105" y="168"/>
                  </a:cubicBezTo>
                  <a:cubicBezTo>
                    <a:pt x="107" y="164"/>
                    <a:pt x="109" y="160"/>
                    <a:pt x="109" y="155"/>
                  </a:cubicBezTo>
                  <a:cubicBezTo>
                    <a:pt x="109" y="138"/>
                    <a:pt x="109" y="138"/>
                    <a:pt x="109" y="138"/>
                  </a:cubicBezTo>
                  <a:cubicBezTo>
                    <a:pt x="109" y="137"/>
                    <a:pt x="108" y="135"/>
                    <a:pt x="107" y="135"/>
                  </a:cubicBezTo>
                  <a:cubicBezTo>
                    <a:pt x="90" y="128"/>
                    <a:pt x="79" y="113"/>
                    <a:pt x="79" y="95"/>
                  </a:cubicBezTo>
                  <a:cubicBezTo>
                    <a:pt x="79" y="67"/>
                    <a:pt x="79" y="67"/>
                    <a:pt x="79" y="67"/>
                  </a:cubicBezTo>
                  <a:cubicBezTo>
                    <a:pt x="79" y="52"/>
                    <a:pt x="87" y="38"/>
                    <a:pt x="99" y="31"/>
                  </a:cubicBezTo>
                  <a:cubicBezTo>
                    <a:pt x="104" y="45"/>
                    <a:pt x="122" y="59"/>
                    <a:pt x="146" y="65"/>
                  </a:cubicBezTo>
                  <a:cubicBezTo>
                    <a:pt x="152" y="67"/>
                    <a:pt x="159" y="68"/>
                    <a:pt x="166" y="68"/>
                  </a:cubicBezTo>
                  <a:cubicBezTo>
                    <a:pt x="166" y="95"/>
                    <a:pt x="166" y="95"/>
                    <a:pt x="166" y="95"/>
                  </a:cubicBezTo>
                  <a:cubicBezTo>
                    <a:pt x="166" y="113"/>
                    <a:pt x="155" y="128"/>
                    <a:pt x="139" y="135"/>
                  </a:cubicBezTo>
                  <a:cubicBezTo>
                    <a:pt x="138" y="135"/>
                    <a:pt x="137" y="137"/>
                    <a:pt x="137" y="138"/>
                  </a:cubicBezTo>
                  <a:cubicBezTo>
                    <a:pt x="137" y="155"/>
                    <a:pt x="137" y="155"/>
                    <a:pt x="137" y="155"/>
                  </a:cubicBezTo>
                  <a:cubicBezTo>
                    <a:pt x="137" y="160"/>
                    <a:pt x="138" y="164"/>
                    <a:pt x="141" y="168"/>
                  </a:cubicBezTo>
                  <a:cubicBezTo>
                    <a:pt x="126" y="190"/>
                    <a:pt x="126" y="190"/>
                    <a:pt x="126" y="190"/>
                  </a:cubicBezTo>
                  <a:cubicBezTo>
                    <a:pt x="126" y="191"/>
                    <a:pt x="126" y="192"/>
                    <a:pt x="126" y="193"/>
                  </a:cubicBezTo>
                  <a:lnTo>
                    <a:pt x="123" y="200"/>
                  </a:lnTo>
                  <a:close/>
                  <a:moveTo>
                    <a:pt x="96" y="204"/>
                  </a:moveTo>
                  <a:cubicBezTo>
                    <a:pt x="98" y="172"/>
                    <a:pt x="98" y="172"/>
                    <a:pt x="98" y="172"/>
                  </a:cubicBezTo>
                  <a:cubicBezTo>
                    <a:pt x="99" y="170"/>
                    <a:pt x="99" y="170"/>
                    <a:pt x="99" y="170"/>
                  </a:cubicBezTo>
                  <a:cubicBezTo>
                    <a:pt x="113" y="191"/>
                    <a:pt x="113" y="191"/>
                    <a:pt x="113" y="191"/>
                  </a:cubicBezTo>
                  <a:lnTo>
                    <a:pt x="96" y="204"/>
                  </a:lnTo>
                  <a:close/>
                  <a:moveTo>
                    <a:pt x="116" y="6"/>
                  </a:moveTo>
                  <a:cubicBezTo>
                    <a:pt x="130" y="6"/>
                    <a:pt x="130" y="6"/>
                    <a:pt x="130" y="6"/>
                  </a:cubicBezTo>
                  <a:cubicBezTo>
                    <a:pt x="155" y="6"/>
                    <a:pt x="175" y="26"/>
                    <a:pt x="175" y="51"/>
                  </a:cubicBezTo>
                  <a:cubicBezTo>
                    <a:pt x="175" y="68"/>
                    <a:pt x="175" y="68"/>
                    <a:pt x="175" y="68"/>
                  </a:cubicBezTo>
                  <a:cubicBezTo>
                    <a:pt x="174" y="68"/>
                    <a:pt x="173" y="68"/>
                    <a:pt x="172" y="69"/>
                  </a:cubicBezTo>
                  <a:cubicBezTo>
                    <a:pt x="172" y="67"/>
                    <a:pt x="172" y="67"/>
                    <a:pt x="172" y="67"/>
                  </a:cubicBezTo>
                  <a:cubicBezTo>
                    <a:pt x="172" y="67"/>
                    <a:pt x="172" y="66"/>
                    <a:pt x="172" y="66"/>
                  </a:cubicBezTo>
                  <a:cubicBezTo>
                    <a:pt x="172" y="66"/>
                    <a:pt x="172" y="66"/>
                    <a:pt x="172" y="66"/>
                  </a:cubicBezTo>
                  <a:cubicBezTo>
                    <a:pt x="172" y="66"/>
                    <a:pt x="172" y="65"/>
                    <a:pt x="172" y="65"/>
                  </a:cubicBezTo>
                  <a:cubicBezTo>
                    <a:pt x="172" y="63"/>
                    <a:pt x="171" y="62"/>
                    <a:pt x="169" y="62"/>
                  </a:cubicBezTo>
                  <a:cubicBezTo>
                    <a:pt x="169" y="62"/>
                    <a:pt x="169" y="62"/>
                    <a:pt x="169" y="62"/>
                  </a:cubicBezTo>
                  <a:cubicBezTo>
                    <a:pt x="162" y="62"/>
                    <a:pt x="155" y="61"/>
                    <a:pt x="147" y="59"/>
                  </a:cubicBezTo>
                  <a:cubicBezTo>
                    <a:pt x="144" y="59"/>
                    <a:pt x="142" y="58"/>
                    <a:pt x="139" y="57"/>
                  </a:cubicBezTo>
                  <a:cubicBezTo>
                    <a:pt x="148" y="54"/>
                    <a:pt x="148" y="54"/>
                    <a:pt x="148" y="54"/>
                  </a:cubicBezTo>
                  <a:cubicBezTo>
                    <a:pt x="149" y="54"/>
                    <a:pt x="150" y="52"/>
                    <a:pt x="150" y="50"/>
                  </a:cubicBezTo>
                  <a:cubicBezTo>
                    <a:pt x="149" y="49"/>
                    <a:pt x="147" y="48"/>
                    <a:pt x="146" y="48"/>
                  </a:cubicBezTo>
                  <a:cubicBezTo>
                    <a:pt x="133" y="53"/>
                    <a:pt x="133" y="53"/>
                    <a:pt x="133" y="53"/>
                  </a:cubicBezTo>
                  <a:cubicBezTo>
                    <a:pt x="132" y="53"/>
                    <a:pt x="132" y="53"/>
                    <a:pt x="132" y="54"/>
                  </a:cubicBezTo>
                  <a:cubicBezTo>
                    <a:pt x="115" y="46"/>
                    <a:pt x="104" y="34"/>
                    <a:pt x="104" y="23"/>
                  </a:cubicBezTo>
                  <a:cubicBezTo>
                    <a:pt x="104" y="22"/>
                    <a:pt x="105" y="21"/>
                    <a:pt x="105" y="20"/>
                  </a:cubicBezTo>
                  <a:cubicBezTo>
                    <a:pt x="105" y="18"/>
                    <a:pt x="106" y="16"/>
                    <a:pt x="108" y="14"/>
                  </a:cubicBezTo>
                  <a:cubicBezTo>
                    <a:pt x="109" y="13"/>
                    <a:pt x="109" y="11"/>
                    <a:pt x="108" y="10"/>
                  </a:cubicBezTo>
                  <a:cubicBezTo>
                    <a:pt x="106" y="9"/>
                    <a:pt x="105" y="9"/>
                    <a:pt x="103" y="11"/>
                  </a:cubicBezTo>
                  <a:cubicBezTo>
                    <a:pt x="101" y="13"/>
                    <a:pt x="100" y="16"/>
                    <a:pt x="99" y="19"/>
                  </a:cubicBezTo>
                  <a:cubicBezTo>
                    <a:pt x="99" y="20"/>
                    <a:pt x="98" y="21"/>
                    <a:pt x="98" y="23"/>
                  </a:cubicBezTo>
                  <a:cubicBezTo>
                    <a:pt x="98" y="23"/>
                    <a:pt x="98" y="24"/>
                    <a:pt x="98" y="24"/>
                  </a:cubicBezTo>
                  <a:cubicBezTo>
                    <a:pt x="83" y="33"/>
                    <a:pt x="73" y="49"/>
                    <a:pt x="73" y="67"/>
                  </a:cubicBezTo>
                  <a:cubicBezTo>
                    <a:pt x="73" y="69"/>
                    <a:pt x="73" y="69"/>
                    <a:pt x="73" y="69"/>
                  </a:cubicBezTo>
                  <a:cubicBezTo>
                    <a:pt x="72" y="68"/>
                    <a:pt x="72" y="68"/>
                    <a:pt x="71" y="68"/>
                  </a:cubicBezTo>
                  <a:cubicBezTo>
                    <a:pt x="71" y="51"/>
                    <a:pt x="71" y="51"/>
                    <a:pt x="71" y="51"/>
                  </a:cubicBezTo>
                  <a:cubicBezTo>
                    <a:pt x="71" y="26"/>
                    <a:pt x="91" y="6"/>
                    <a:pt x="116" y="6"/>
                  </a:cubicBezTo>
                  <a:close/>
                  <a:moveTo>
                    <a:pt x="173" y="95"/>
                  </a:moveTo>
                  <a:cubicBezTo>
                    <a:pt x="173" y="75"/>
                    <a:pt x="173" y="75"/>
                    <a:pt x="173" y="75"/>
                  </a:cubicBezTo>
                  <a:cubicBezTo>
                    <a:pt x="174" y="74"/>
                    <a:pt x="176" y="74"/>
                    <a:pt x="177" y="74"/>
                  </a:cubicBezTo>
                  <a:cubicBezTo>
                    <a:pt x="180" y="76"/>
                    <a:pt x="183" y="80"/>
                    <a:pt x="183" y="83"/>
                  </a:cubicBezTo>
                  <a:cubicBezTo>
                    <a:pt x="183" y="89"/>
                    <a:pt x="179" y="94"/>
                    <a:pt x="173" y="95"/>
                  </a:cubicBezTo>
                  <a:close/>
                  <a:moveTo>
                    <a:pt x="194" y="167"/>
                  </a:moveTo>
                  <a:cubicBezTo>
                    <a:pt x="189" y="166"/>
                    <a:pt x="180" y="163"/>
                    <a:pt x="176" y="160"/>
                  </a:cubicBezTo>
                  <a:cubicBezTo>
                    <a:pt x="169" y="155"/>
                    <a:pt x="164" y="141"/>
                    <a:pt x="164" y="132"/>
                  </a:cubicBezTo>
                  <a:cubicBezTo>
                    <a:pt x="164" y="122"/>
                    <a:pt x="164" y="122"/>
                    <a:pt x="164" y="122"/>
                  </a:cubicBezTo>
                  <a:cubicBezTo>
                    <a:pt x="168" y="116"/>
                    <a:pt x="171" y="109"/>
                    <a:pt x="172" y="101"/>
                  </a:cubicBezTo>
                  <a:cubicBezTo>
                    <a:pt x="177" y="101"/>
                    <a:pt x="182" y="98"/>
                    <a:pt x="185" y="94"/>
                  </a:cubicBezTo>
                  <a:cubicBezTo>
                    <a:pt x="191" y="96"/>
                    <a:pt x="194" y="101"/>
                    <a:pt x="194" y="107"/>
                  </a:cubicBezTo>
                  <a:lnTo>
                    <a:pt x="194" y="167"/>
                  </a:lnTo>
                  <a:close/>
                  <a:moveTo>
                    <a:pt x="68" y="74"/>
                  </a:moveTo>
                  <a:cubicBezTo>
                    <a:pt x="69" y="74"/>
                    <a:pt x="69" y="74"/>
                    <a:pt x="70" y="74"/>
                  </a:cubicBezTo>
                  <a:cubicBezTo>
                    <a:pt x="71" y="74"/>
                    <a:pt x="72" y="74"/>
                    <a:pt x="73" y="75"/>
                  </a:cubicBezTo>
                  <a:cubicBezTo>
                    <a:pt x="73" y="95"/>
                    <a:pt x="73" y="95"/>
                    <a:pt x="73" y="95"/>
                  </a:cubicBezTo>
                  <a:cubicBezTo>
                    <a:pt x="67" y="94"/>
                    <a:pt x="63" y="89"/>
                    <a:pt x="63" y="83"/>
                  </a:cubicBezTo>
                  <a:cubicBezTo>
                    <a:pt x="63" y="80"/>
                    <a:pt x="65" y="76"/>
                    <a:pt x="68" y="74"/>
                  </a:cubicBezTo>
                  <a:close/>
                  <a:moveTo>
                    <a:pt x="26" y="126"/>
                  </a:moveTo>
                  <a:cubicBezTo>
                    <a:pt x="28" y="126"/>
                    <a:pt x="31" y="128"/>
                    <a:pt x="31" y="130"/>
                  </a:cubicBezTo>
                  <a:cubicBezTo>
                    <a:pt x="34" y="145"/>
                    <a:pt x="34" y="145"/>
                    <a:pt x="34" y="145"/>
                  </a:cubicBezTo>
                  <a:cubicBezTo>
                    <a:pt x="34" y="148"/>
                    <a:pt x="32" y="151"/>
                    <a:pt x="30" y="151"/>
                  </a:cubicBezTo>
                  <a:cubicBezTo>
                    <a:pt x="28" y="151"/>
                    <a:pt x="27" y="151"/>
                    <a:pt x="26" y="150"/>
                  </a:cubicBezTo>
                  <a:cubicBezTo>
                    <a:pt x="26" y="152"/>
                    <a:pt x="24" y="154"/>
                    <a:pt x="22" y="154"/>
                  </a:cubicBezTo>
                  <a:cubicBezTo>
                    <a:pt x="20" y="155"/>
                    <a:pt x="19" y="154"/>
                    <a:pt x="19" y="154"/>
                  </a:cubicBezTo>
                  <a:cubicBezTo>
                    <a:pt x="18" y="156"/>
                    <a:pt x="17" y="158"/>
                    <a:pt x="14" y="158"/>
                  </a:cubicBezTo>
                  <a:cubicBezTo>
                    <a:pt x="12" y="159"/>
                    <a:pt x="9" y="157"/>
                    <a:pt x="9" y="154"/>
                  </a:cubicBezTo>
                  <a:cubicBezTo>
                    <a:pt x="7" y="145"/>
                    <a:pt x="7" y="145"/>
                    <a:pt x="7" y="145"/>
                  </a:cubicBezTo>
                  <a:cubicBezTo>
                    <a:pt x="7" y="142"/>
                    <a:pt x="9" y="139"/>
                    <a:pt x="11" y="139"/>
                  </a:cubicBezTo>
                  <a:cubicBezTo>
                    <a:pt x="12" y="139"/>
                    <a:pt x="13" y="139"/>
                    <a:pt x="14" y="139"/>
                  </a:cubicBezTo>
                  <a:cubicBezTo>
                    <a:pt x="14" y="137"/>
                    <a:pt x="14" y="137"/>
                    <a:pt x="14" y="137"/>
                  </a:cubicBezTo>
                  <a:cubicBezTo>
                    <a:pt x="13" y="135"/>
                    <a:pt x="15" y="132"/>
                    <a:pt x="18" y="132"/>
                  </a:cubicBezTo>
                  <a:cubicBezTo>
                    <a:pt x="19" y="131"/>
                    <a:pt x="21" y="132"/>
                    <a:pt x="22" y="133"/>
                  </a:cubicBezTo>
                  <a:cubicBezTo>
                    <a:pt x="22" y="132"/>
                    <a:pt x="22" y="132"/>
                    <a:pt x="22" y="132"/>
                  </a:cubicBezTo>
                  <a:cubicBezTo>
                    <a:pt x="21" y="129"/>
                    <a:pt x="23" y="127"/>
                    <a:pt x="26" y="126"/>
                  </a:cubicBezTo>
                  <a:close/>
                  <a:moveTo>
                    <a:pt x="17" y="182"/>
                  </a:moveTo>
                  <a:cubicBezTo>
                    <a:pt x="17" y="180"/>
                    <a:pt x="17" y="178"/>
                    <a:pt x="16" y="176"/>
                  </a:cubicBezTo>
                  <a:cubicBezTo>
                    <a:pt x="15" y="174"/>
                    <a:pt x="13" y="173"/>
                    <a:pt x="12" y="171"/>
                  </a:cubicBezTo>
                  <a:cubicBezTo>
                    <a:pt x="10" y="168"/>
                    <a:pt x="10" y="166"/>
                    <a:pt x="10" y="164"/>
                  </a:cubicBezTo>
                  <a:cubicBezTo>
                    <a:pt x="11" y="164"/>
                    <a:pt x="12" y="164"/>
                    <a:pt x="14" y="164"/>
                  </a:cubicBezTo>
                  <a:cubicBezTo>
                    <a:pt x="14" y="164"/>
                    <a:pt x="15" y="164"/>
                    <a:pt x="15" y="164"/>
                  </a:cubicBezTo>
                  <a:cubicBezTo>
                    <a:pt x="18" y="164"/>
                    <a:pt x="20" y="162"/>
                    <a:pt x="22" y="160"/>
                  </a:cubicBezTo>
                  <a:cubicBezTo>
                    <a:pt x="22" y="160"/>
                    <a:pt x="22" y="160"/>
                    <a:pt x="23" y="160"/>
                  </a:cubicBezTo>
                  <a:cubicBezTo>
                    <a:pt x="25" y="160"/>
                    <a:pt x="27" y="159"/>
                    <a:pt x="29" y="157"/>
                  </a:cubicBezTo>
                  <a:cubicBezTo>
                    <a:pt x="29" y="157"/>
                    <a:pt x="30" y="157"/>
                    <a:pt x="31" y="157"/>
                  </a:cubicBezTo>
                  <a:cubicBezTo>
                    <a:pt x="37" y="156"/>
                    <a:pt x="41" y="150"/>
                    <a:pt x="40" y="144"/>
                  </a:cubicBezTo>
                  <a:cubicBezTo>
                    <a:pt x="38" y="135"/>
                    <a:pt x="38" y="135"/>
                    <a:pt x="38" y="135"/>
                  </a:cubicBezTo>
                  <a:cubicBezTo>
                    <a:pt x="38" y="100"/>
                    <a:pt x="38" y="100"/>
                    <a:pt x="38" y="100"/>
                  </a:cubicBezTo>
                  <a:cubicBezTo>
                    <a:pt x="38" y="98"/>
                    <a:pt x="40" y="96"/>
                    <a:pt x="42" y="96"/>
                  </a:cubicBezTo>
                  <a:cubicBezTo>
                    <a:pt x="44" y="96"/>
                    <a:pt x="46" y="98"/>
                    <a:pt x="46" y="100"/>
                  </a:cubicBezTo>
                  <a:cubicBezTo>
                    <a:pt x="46" y="159"/>
                    <a:pt x="46" y="159"/>
                    <a:pt x="46" y="159"/>
                  </a:cubicBezTo>
                  <a:cubicBezTo>
                    <a:pt x="47" y="159"/>
                    <a:pt x="47" y="159"/>
                    <a:pt x="48" y="159"/>
                  </a:cubicBezTo>
                  <a:cubicBezTo>
                    <a:pt x="50" y="158"/>
                    <a:pt x="51" y="156"/>
                    <a:pt x="52" y="155"/>
                  </a:cubicBezTo>
                  <a:cubicBezTo>
                    <a:pt x="52" y="137"/>
                    <a:pt x="52" y="137"/>
                    <a:pt x="52" y="137"/>
                  </a:cubicBezTo>
                  <a:cubicBezTo>
                    <a:pt x="52" y="134"/>
                    <a:pt x="54" y="132"/>
                    <a:pt x="57" y="132"/>
                  </a:cubicBezTo>
                  <a:cubicBezTo>
                    <a:pt x="59" y="132"/>
                    <a:pt x="62" y="134"/>
                    <a:pt x="62" y="137"/>
                  </a:cubicBezTo>
                  <a:cubicBezTo>
                    <a:pt x="62" y="155"/>
                    <a:pt x="62" y="155"/>
                    <a:pt x="62" y="155"/>
                  </a:cubicBezTo>
                  <a:cubicBezTo>
                    <a:pt x="62" y="157"/>
                    <a:pt x="62" y="157"/>
                    <a:pt x="62" y="157"/>
                  </a:cubicBezTo>
                  <a:cubicBezTo>
                    <a:pt x="60" y="163"/>
                    <a:pt x="57" y="168"/>
                    <a:pt x="52" y="172"/>
                  </a:cubicBezTo>
                  <a:cubicBezTo>
                    <a:pt x="50" y="174"/>
                    <a:pt x="47" y="175"/>
                    <a:pt x="45" y="177"/>
                  </a:cubicBezTo>
                  <a:cubicBezTo>
                    <a:pt x="44" y="177"/>
                    <a:pt x="43" y="177"/>
                    <a:pt x="42" y="178"/>
                  </a:cubicBezTo>
                  <a:cubicBezTo>
                    <a:pt x="42" y="179"/>
                    <a:pt x="42" y="180"/>
                    <a:pt x="42" y="182"/>
                  </a:cubicBezTo>
                  <a:cubicBezTo>
                    <a:pt x="42" y="186"/>
                    <a:pt x="42" y="191"/>
                    <a:pt x="42" y="195"/>
                  </a:cubicBezTo>
                  <a:cubicBezTo>
                    <a:pt x="18" y="195"/>
                    <a:pt x="18" y="195"/>
                    <a:pt x="18" y="195"/>
                  </a:cubicBezTo>
                  <a:cubicBezTo>
                    <a:pt x="18" y="191"/>
                    <a:pt x="18" y="186"/>
                    <a:pt x="17"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5" name="Oval 31"/>
            <p:cNvSpPr>
              <a:spLocks noChangeArrowheads="1"/>
            </p:cNvSpPr>
            <p:nvPr/>
          </p:nvSpPr>
          <p:spPr bwMode="auto">
            <a:xfrm>
              <a:off x="4951413"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6" name="Oval 32"/>
            <p:cNvSpPr>
              <a:spLocks noChangeArrowheads="1"/>
            </p:cNvSpPr>
            <p:nvPr/>
          </p:nvSpPr>
          <p:spPr bwMode="auto">
            <a:xfrm>
              <a:off x="5043488"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7" name="Freeform 62"/>
            <p:cNvSpPr>
              <a:spLocks/>
            </p:cNvSpPr>
            <p:nvPr/>
          </p:nvSpPr>
          <p:spPr bwMode="auto">
            <a:xfrm>
              <a:off x="4964113" y="2168526"/>
              <a:ext cx="100013" cy="33338"/>
            </a:xfrm>
            <a:custGeom>
              <a:avLst/>
              <a:gdLst>
                <a:gd name="T0" fmla="*/ 1 w 38"/>
                <a:gd name="T1" fmla="*/ 1 h 13"/>
                <a:gd name="T2" fmla="*/ 1 w 38"/>
                <a:gd name="T3" fmla="*/ 5 h 13"/>
                <a:gd name="T4" fmla="*/ 19 w 38"/>
                <a:gd name="T5" fmla="*/ 13 h 13"/>
                <a:gd name="T6" fmla="*/ 19 w 38"/>
                <a:gd name="T7" fmla="*/ 13 h 13"/>
                <a:gd name="T8" fmla="*/ 36 w 38"/>
                <a:gd name="T9" fmla="*/ 5 h 13"/>
                <a:gd name="T10" fmla="*/ 36 w 38"/>
                <a:gd name="T11" fmla="*/ 1 h 13"/>
                <a:gd name="T12" fmla="*/ 32 w 38"/>
                <a:gd name="T13" fmla="*/ 1 h 13"/>
                <a:gd name="T14" fmla="*/ 19 w 38"/>
                <a:gd name="T15" fmla="*/ 7 h 13"/>
                <a:gd name="T16" fmla="*/ 19 w 38"/>
                <a:gd name="T17" fmla="*/ 7 h 13"/>
                <a:gd name="T18" fmla="*/ 5 w 38"/>
                <a:gd name="T19" fmla="*/ 1 h 13"/>
                <a:gd name="T20" fmla="*/ 1 w 38"/>
                <a:gd name="T21"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 y="1"/>
                  </a:moveTo>
                  <a:cubicBezTo>
                    <a:pt x="0" y="2"/>
                    <a:pt x="0" y="4"/>
                    <a:pt x="1" y="5"/>
                  </a:cubicBezTo>
                  <a:cubicBezTo>
                    <a:pt x="6" y="10"/>
                    <a:pt x="12" y="13"/>
                    <a:pt x="19" y="13"/>
                  </a:cubicBezTo>
                  <a:cubicBezTo>
                    <a:pt x="19" y="13"/>
                    <a:pt x="19" y="13"/>
                    <a:pt x="19" y="13"/>
                  </a:cubicBezTo>
                  <a:cubicBezTo>
                    <a:pt x="25" y="13"/>
                    <a:pt x="32" y="10"/>
                    <a:pt x="36" y="5"/>
                  </a:cubicBezTo>
                  <a:cubicBezTo>
                    <a:pt x="38" y="4"/>
                    <a:pt x="38" y="2"/>
                    <a:pt x="36" y="1"/>
                  </a:cubicBezTo>
                  <a:cubicBezTo>
                    <a:pt x="35" y="0"/>
                    <a:pt x="33" y="0"/>
                    <a:pt x="32" y="1"/>
                  </a:cubicBezTo>
                  <a:cubicBezTo>
                    <a:pt x="29" y="5"/>
                    <a:pt x="24" y="7"/>
                    <a:pt x="19" y="7"/>
                  </a:cubicBezTo>
                  <a:cubicBezTo>
                    <a:pt x="19" y="7"/>
                    <a:pt x="19"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8" name="Freeform 128"/>
            <p:cNvSpPr>
              <a:spLocks/>
            </p:cNvSpPr>
            <p:nvPr/>
          </p:nvSpPr>
          <p:spPr bwMode="auto">
            <a:xfrm>
              <a:off x="4941888" y="2027238"/>
              <a:ext cx="52388" cy="25400"/>
            </a:xfrm>
            <a:custGeom>
              <a:avLst/>
              <a:gdLst>
                <a:gd name="T0" fmla="*/ 3 w 20"/>
                <a:gd name="T1" fmla="*/ 6 h 10"/>
                <a:gd name="T2" fmla="*/ 16 w 20"/>
                <a:gd name="T3" fmla="*/ 10 h 10"/>
                <a:gd name="T4" fmla="*/ 17 w 20"/>
                <a:gd name="T5" fmla="*/ 10 h 10"/>
                <a:gd name="T6" fmla="*/ 19 w 20"/>
                <a:gd name="T7" fmla="*/ 8 h 10"/>
                <a:gd name="T8" fmla="*/ 17 w 20"/>
                <a:gd name="T9" fmla="*/ 5 h 10"/>
                <a:gd name="T10" fmla="*/ 5 w 20"/>
                <a:gd name="T11" fmla="*/ 0 h 10"/>
                <a:gd name="T12" fmla="*/ 1 w 20"/>
                <a:gd name="T13" fmla="*/ 2 h 10"/>
                <a:gd name="T14" fmla="*/ 3 w 20"/>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3" y="6"/>
                  </a:moveTo>
                  <a:cubicBezTo>
                    <a:pt x="16" y="10"/>
                    <a:pt x="16" y="10"/>
                    <a:pt x="16" y="10"/>
                  </a:cubicBezTo>
                  <a:cubicBezTo>
                    <a:pt x="16" y="10"/>
                    <a:pt x="16" y="10"/>
                    <a:pt x="17" y="10"/>
                  </a:cubicBezTo>
                  <a:cubicBezTo>
                    <a:pt x="18" y="10"/>
                    <a:pt x="19" y="10"/>
                    <a:pt x="19" y="8"/>
                  </a:cubicBezTo>
                  <a:cubicBezTo>
                    <a:pt x="20" y="7"/>
                    <a:pt x="19" y="5"/>
                    <a:pt x="17" y="5"/>
                  </a:cubicBezTo>
                  <a:cubicBezTo>
                    <a:pt x="5" y="0"/>
                    <a:pt x="5" y="0"/>
                    <a:pt x="5" y="0"/>
                  </a:cubicBezTo>
                  <a:cubicBezTo>
                    <a:pt x="3" y="0"/>
                    <a:pt x="1" y="1"/>
                    <a:pt x="1" y="2"/>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Tree>
    <p:extLst>
      <p:ext uri="{BB962C8B-B14F-4D97-AF65-F5344CB8AC3E}">
        <p14:creationId xmlns:p14="http://schemas.microsoft.com/office/powerpoint/2010/main" val="819480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0" y="-51200"/>
            <a:ext cx="12192000" cy="690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endParaRPr lang="ja-JP" altLang="en-US" dirty="0">
              <a:solidFill>
                <a:srgbClr val="FFFFFF"/>
              </a:solidFill>
            </a:endParaRPr>
          </a:p>
        </p:txBody>
      </p:sp>
      <p:sp>
        <p:nvSpPr>
          <p:cNvPr id="6" name="Rectangle 61"/>
          <p:cNvSpPr>
            <a:spLocks noChangeArrowheads="1"/>
          </p:cNvSpPr>
          <p:nvPr/>
        </p:nvSpPr>
        <p:spPr bwMode="auto">
          <a:xfrm>
            <a:off x="11644246" y="6505550"/>
            <a:ext cx="414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r" defTabSz="914228" eaLnBrk="0" fontAlgn="base" hangingPunct="0">
              <a:spcBef>
                <a:spcPct val="0"/>
              </a:spcBef>
              <a:spcAft>
                <a:spcPct val="0"/>
              </a:spcAft>
              <a:tabLst>
                <a:tab pos="568325" algn="ctr"/>
                <a:tab pos="857250" algn="l"/>
                <a:tab pos="1089025" algn="l"/>
              </a:tabLst>
            </a:pPr>
            <a:fld id="{027ACA72-EB1A-40C5-BC55-79EB2A48FABF}" type="slidenum">
              <a:rPr kumimoji="0" lang="ja-JP" altLang="en-US" sz="1200">
                <a:solidFill>
                  <a:prstClr val="white"/>
                </a:solidFill>
                <a:latin typeface="東芝 Pゴシック" panose="020B0500000000000000" pitchFamily="50" charset="-128"/>
                <a:ea typeface="東芝 Pゴシック" panose="020B0500000000000000" pitchFamily="50" charset="-128"/>
                <a:cs typeface="Segoe UI" panose="020B0502040204020203" pitchFamily="34" charset="0"/>
              </a:rPr>
              <a:pPr algn="r" defTabSz="914228" eaLnBrk="0" fontAlgn="base" hangingPunct="0">
                <a:spcBef>
                  <a:spcPct val="0"/>
                </a:spcBef>
                <a:spcAft>
                  <a:spcPct val="0"/>
                </a:spcAft>
                <a:tabLst>
                  <a:tab pos="568325" algn="ctr"/>
                  <a:tab pos="857250" algn="l"/>
                  <a:tab pos="1089025" algn="l"/>
                </a:tabLst>
              </a:pPr>
              <a:t>3</a:t>
            </a:fld>
            <a:endParaRPr kumimoji="0" lang="en-US" altLang="ja-JP" sz="1200" dirty="0">
              <a:solidFill>
                <a:prstClr val="white"/>
              </a:solidFill>
              <a:latin typeface="東芝 Pゴシック" panose="020B0500000000000000" pitchFamily="50" charset="-128"/>
              <a:ea typeface="東芝 Pゴシック" panose="020B0500000000000000" pitchFamily="50" charset="-128"/>
              <a:cs typeface="Segoe UI" panose="020B0502040204020203" pitchFamily="34" charset="0"/>
            </a:endParaRPr>
          </a:p>
        </p:txBody>
      </p:sp>
      <p:sp>
        <p:nvSpPr>
          <p:cNvPr id="13" name="フッター プレースホルダー 3"/>
          <p:cNvSpPr txBox="1">
            <a:spLocks/>
          </p:cNvSpPr>
          <p:nvPr/>
        </p:nvSpPr>
        <p:spPr bwMode="auto">
          <a:xfrm>
            <a:off x="10249706" y="6557530"/>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solidFill>
                  <a:prstClr val="white"/>
                </a:solidFill>
                <a:latin typeface="東芝 Pゴシック" panose="020B0500000000000000" pitchFamily="50" charset="-128"/>
                <a:ea typeface="東芝 Pゴシック" panose="020B0500000000000000" pitchFamily="50" charset="-128"/>
                <a:cs typeface="Meiryo UI" panose="020B0604030504040204" pitchFamily="50" charset="-128"/>
              </a:rPr>
              <a:t>© 2021 Toshiba Corporation </a:t>
            </a:r>
            <a:endParaRPr lang="ja-JP" altLang="en-US" sz="800" dirty="0">
              <a:solidFill>
                <a:prstClr val="white"/>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
        <p:nvSpPr>
          <p:cNvPr id="54" name="タイトル 53"/>
          <p:cNvSpPr>
            <a:spLocks noGrp="1"/>
          </p:cNvSpPr>
          <p:nvPr>
            <p:ph type="title"/>
          </p:nvPr>
        </p:nvSpPr>
        <p:spPr>
          <a:xfrm>
            <a:off x="467999" y="438486"/>
            <a:ext cx="9360000" cy="432000"/>
          </a:xfrm>
        </p:spPr>
        <p:txBody>
          <a:bodyPr anchor="ctr" anchorCtr="0"/>
          <a:lstStyle/>
          <a:p>
            <a:r>
              <a:rPr kumimoji="1" lang="ja-JP" altLang="en-US" sz="2800" dirty="0">
                <a:solidFill>
                  <a:schemeClr val="bg1"/>
                </a:solidFill>
                <a:latin typeface="東芝 Pゴシック Medium" panose="020B0600000000000000" pitchFamily="50" charset="-128"/>
                <a:ea typeface="東芝 Pゴシック Medium" panose="020B0600000000000000" pitchFamily="50" charset="-128"/>
              </a:rPr>
              <a:t>発表の流れ</a:t>
            </a:r>
          </a:p>
        </p:txBody>
      </p:sp>
      <p:sp>
        <p:nvSpPr>
          <p:cNvPr id="26" name="テキスト プレースホルダー 1"/>
          <p:cNvSpPr>
            <a:spLocks noGrp="1"/>
          </p:cNvSpPr>
          <p:nvPr>
            <p:ph type="body" sz="quarter" idx="11"/>
          </p:nvPr>
        </p:nvSpPr>
        <p:spPr>
          <a:xfrm>
            <a:off x="757806" y="1320347"/>
            <a:ext cx="1152000" cy="720000"/>
          </a:xfrm>
        </p:spPr>
        <p:txBody>
          <a:bodyPr vert="horz" wrap="none" lIns="0" tIns="0" rIns="0" bIns="0" anchor="ctr" anchorCtr="0">
            <a:noAutofit/>
          </a:bodyPr>
          <a:lstStyle/>
          <a:p>
            <a:r>
              <a:rPr kumimoji="1" lang="en-US" altLang="ja-JP" sz="5700" dirty="0">
                <a:solidFill>
                  <a:schemeClr val="accent1">
                    <a:lumMod val="40000"/>
                    <a:lumOff val="60000"/>
                  </a:schemeClr>
                </a:solidFill>
                <a:latin typeface="東芝 Pゴシック Medium" panose="020B0600000000000000" pitchFamily="50" charset="-128"/>
                <a:ea typeface="東芝 Pゴシック Medium" panose="020B0600000000000000" pitchFamily="50" charset="-128"/>
              </a:rPr>
              <a:t>01</a:t>
            </a:r>
            <a:endParaRPr kumimoji="1" lang="ja-JP" altLang="en-US" sz="5700" dirty="0">
              <a:solidFill>
                <a:schemeClr val="accent1">
                  <a:lumMod val="40000"/>
                  <a:lumOff val="60000"/>
                </a:schemeClr>
              </a:solidFill>
              <a:latin typeface="東芝 Pゴシック Medium" panose="020B0600000000000000" pitchFamily="50" charset="-128"/>
              <a:ea typeface="東芝 Pゴシック Medium" panose="020B0600000000000000" pitchFamily="50" charset="-128"/>
            </a:endParaRPr>
          </a:p>
        </p:txBody>
      </p:sp>
      <p:sp>
        <p:nvSpPr>
          <p:cNvPr id="27" name="テキスト プレースホルダー 2"/>
          <p:cNvSpPr>
            <a:spLocks noGrp="1"/>
          </p:cNvSpPr>
          <p:nvPr>
            <p:ph type="body" sz="quarter" idx="12"/>
          </p:nvPr>
        </p:nvSpPr>
        <p:spPr>
          <a:xfrm>
            <a:off x="2166675" y="1446347"/>
            <a:ext cx="9360000" cy="468000"/>
          </a:xfrm>
        </p:spPr>
        <p:txBody>
          <a:bodyPr lIns="0"/>
          <a:lstStyle/>
          <a:p>
            <a:pPr marL="0"/>
            <a:r>
              <a:rPr lang="en-US" altLang="ja-JP" sz="3600" dirty="0" err="1">
                <a:solidFill>
                  <a:schemeClr val="bg1"/>
                </a:solidFill>
                <a:latin typeface="Toshiba Sans" panose="020B0503030403020204" pitchFamily="34" charset="0"/>
                <a:ea typeface="Toshiba Sans" panose="020B0503030403020204" pitchFamily="34" charset="0"/>
              </a:rPr>
              <a:t>InnerSource</a:t>
            </a:r>
            <a:r>
              <a:rPr lang="en-US" altLang="ja-JP" dirty="0">
                <a:solidFill>
                  <a:schemeClr val="bg1"/>
                </a:solidFill>
                <a:latin typeface="東芝 Pゴシック" panose="020B0500000000000000" pitchFamily="50" charset="-128"/>
                <a:ea typeface="東芝 Pゴシック" panose="020B0500000000000000" pitchFamily="50" charset="-128"/>
              </a:rPr>
              <a:t> </a:t>
            </a:r>
            <a:r>
              <a:rPr lang="ja-JP" altLang="en-US" dirty="0">
                <a:solidFill>
                  <a:schemeClr val="bg1"/>
                </a:solidFill>
                <a:latin typeface="東芝 Pゴシック" panose="020B0500000000000000" pitchFamily="50" charset="-128"/>
                <a:ea typeface="東芝 Pゴシック" panose="020B0500000000000000" pitchFamily="50" charset="-128"/>
              </a:rPr>
              <a:t>とは？</a:t>
            </a:r>
            <a:endParaRPr lang="en-US" altLang="ja-JP" dirty="0">
              <a:solidFill>
                <a:schemeClr val="bg1"/>
              </a:solidFill>
              <a:latin typeface="東芝 Pゴシック" panose="020B0500000000000000" pitchFamily="50" charset="-128"/>
              <a:ea typeface="東芝 Pゴシック" panose="020B0500000000000000" pitchFamily="50" charset="-128"/>
            </a:endParaRPr>
          </a:p>
        </p:txBody>
      </p:sp>
      <p:sp>
        <p:nvSpPr>
          <p:cNvPr id="28" name="テキスト プレースホルダー 4"/>
          <p:cNvSpPr>
            <a:spLocks noGrp="1"/>
          </p:cNvSpPr>
          <p:nvPr>
            <p:ph type="body" sz="quarter" idx="13"/>
          </p:nvPr>
        </p:nvSpPr>
        <p:spPr>
          <a:xfrm>
            <a:off x="757806" y="2241416"/>
            <a:ext cx="1152000" cy="720000"/>
          </a:xfrm>
        </p:spPr>
        <p:txBody>
          <a:bodyPr vert="horz" wrap="none" lIns="0" tIns="0" rIns="0" bIns="0" anchor="ctr" anchorCtr="0">
            <a:noAutofit/>
          </a:bodyPr>
          <a:lstStyle/>
          <a:p>
            <a:r>
              <a:rPr kumimoji="1" lang="en-US" altLang="ja-JP" sz="5700" dirty="0">
                <a:solidFill>
                  <a:schemeClr val="accent1">
                    <a:lumMod val="40000"/>
                    <a:lumOff val="60000"/>
                  </a:schemeClr>
                </a:solidFill>
                <a:latin typeface="東芝 Pゴシック Medium" panose="020B0600000000000000" pitchFamily="50" charset="-128"/>
                <a:ea typeface="東芝 Pゴシック Medium" panose="020B0600000000000000" pitchFamily="50" charset="-128"/>
              </a:rPr>
              <a:t>02</a:t>
            </a:r>
            <a:endParaRPr kumimoji="1" lang="ja-JP" altLang="en-US" sz="5700" dirty="0">
              <a:solidFill>
                <a:schemeClr val="accent1">
                  <a:lumMod val="40000"/>
                  <a:lumOff val="60000"/>
                </a:schemeClr>
              </a:solidFill>
              <a:latin typeface="東芝 Pゴシック Medium" panose="020B0600000000000000" pitchFamily="50" charset="-128"/>
              <a:ea typeface="東芝 Pゴシック Medium" panose="020B0600000000000000" pitchFamily="50" charset="-128"/>
            </a:endParaRPr>
          </a:p>
        </p:txBody>
      </p:sp>
      <p:sp>
        <p:nvSpPr>
          <p:cNvPr id="29" name="テキスト プレースホルダー 6"/>
          <p:cNvSpPr>
            <a:spLocks noGrp="1"/>
          </p:cNvSpPr>
          <p:nvPr>
            <p:ph type="body" sz="quarter" idx="4294967295"/>
          </p:nvPr>
        </p:nvSpPr>
        <p:spPr>
          <a:xfrm>
            <a:off x="757806" y="3162485"/>
            <a:ext cx="1152000" cy="720000"/>
          </a:xfrm>
          <a:prstGeom prst="rect">
            <a:avLst/>
          </a:prstGeom>
        </p:spPr>
        <p:txBody>
          <a:bodyPr vert="horz" wrap="none" lIns="0" tIns="0" rIns="0" bIns="0" anchor="ctr" anchorCtr="0">
            <a:noAutofit/>
          </a:bodyPr>
          <a:lstStyle/>
          <a:p>
            <a:pPr marL="0" indent="0">
              <a:buNone/>
            </a:pPr>
            <a:r>
              <a:rPr kumimoji="1" lang="en-US" altLang="ja-JP" sz="5700" dirty="0">
                <a:solidFill>
                  <a:schemeClr val="accent1">
                    <a:lumMod val="40000"/>
                    <a:lumOff val="60000"/>
                  </a:schemeClr>
                </a:solidFill>
                <a:latin typeface="東芝 Pゴシック Medium" panose="020B0600000000000000" pitchFamily="50" charset="-128"/>
                <a:ea typeface="東芝 Pゴシック Medium" panose="020B0600000000000000" pitchFamily="50" charset="-128"/>
              </a:rPr>
              <a:t>03</a:t>
            </a:r>
            <a:endParaRPr kumimoji="1" lang="ja-JP" altLang="en-US" sz="5700" dirty="0">
              <a:solidFill>
                <a:schemeClr val="accent1">
                  <a:lumMod val="40000"/>
                  <a:lumOff val="60000"/>
                </a:schemeClr>
              </a:solidFill>
              <a:latin typeface="東芝 Pゴシック Medium" panose="020B0600000000000000" pitchFamily="50" charset="-128"/>
              <a:ea typeface="東芝 Pゴシック Medium" panose="020B0600000000000000" pitchFamily="50" charset="-128"/>
            </a:endParaRPr>
          </a:p>
        </p:txBody>
      </p:sp>
      <p:sp>
        <p:nvSpPr>
          <p:cNvPr id="30" name="テキスト プレースホルダー 8"/>
          <p:cNvSpPr>
            <a:spLocks noGrp="1"/>
          </p:cNvSpPr>
          <p:nvPr>
            <p:ph type="body" sz="quarter" idx="17"/>
          </p:nvPr>
        </p:nvSpPr>
        <p:spPr>
          <a:xfrm>
            <a:off x="757806" y="4083554"/>
            <a:ext cx="1152000" cy="720000"/>
          </a:xfrm>
        </p:spPr>
        <p:txBody>
          <a:bodyPr vert="horz" wrap="none" lIns="0" tIns="0" rIns="0" bIns="0" anchor="ctr" anchorCtr="0">
            <a:noAutofit/>
          </a:bodyPr>
          <a:lstStyle/>
          <a:p>
            <a:r>
              <a:rPr kumimoji="1" lang="en-US" altLang="ja-JP" sz="5700" dirty="0">
                <a:solidFill>
                  <a:schemeClr val="accent1">
                    <a:lumMod val="40000"/>
                    <a:lumOff val="60000"/>
                  </a:schemeClr>
                </a:solidFill>
                <a:latin typeface="東芝 Pゴシック Medium" panose="020B0600000000000000" pitchFamily="50" charset="-128"/>
                <a:ea typeface="東芝 Pゴシック Medium" panose="020B0600000000000000" pitchFamily="50" charset="-128"/>
              </a:rPr>
              <a:t>04</a:t>
            </a:r>
            <a:endParaRPr kumimoji="1" lang="ja-JP" altLang="en-US" sz="5700" dirty="0">
              <a:solidFill>
                <a:schemeClr val="accent1">
                  <a:lumMod val="40000"/>
                  <a:lumOff val="60000"/>
                </a:schemeClr>
              </a:solidFill>
              <a:latin typeface="東芝 Pゴシック Medium" panose="020B0600000000000000" pitchFamily="50" charset="-128"/>
              <a:ea typeface="東芝 Pゴシック Medium" panose="020B0600000000000000" pitchFamily="50" charset="-128"/>
            </a:endParaRPr>
          </a:p>
        </p:txBody>
      </p:sp>
      <p:sp>
        <p:nvSpPr>
          <p:cNvPr id="31" name="テキスト プレースホルダー 8"/>
          <p:cNvSpPr>
            <a:spLocks noGrp="1"/>
          </p:cNvSpPr>
          <p:nvPr>
            <p:ph type="body" sz="quarter" idx="17"/>
          </p:nvPr>
        </p:nvSpPr>
        <p:spPr>
          <a:xfrm>
            <a:off x="757806" y="5004621"/>
            <a:ext cx="1152000" cy="720000"/>
          </a:xfrm>
        </p:spPr>
        <p:txBody>
          <a:bodyPr vert="horz" wrap="none" lIns="0" tIns="0" rIns="0" bIns="0" anchor="ctr" anchorCtr="0">
            <a:noAutofit/>
          </a:bodyPr>
          <a:lstStyle/>
          <a:p>
            <a:r>
              <a:rPr kumimoji="1" lang="en-US" altLang="ja-JP" sz="5700" dirty="0">
                <a:solidFill>
                  <a:schemeClr val="accent1">
                    <a:lumMod val="40000"/>
                    <a:lumOff val="60000"/>
                  </a:schemeClr>
                </a:solidFill>
                <a:latin typeface="東芝 Pゴシック Medium" panose="020B0600000000000000" pitchFamily="50" charset="-128"/>
                <a:ea typeface="東芝 Pゴシック Medium" panose="020B0600000000000000" pitchFamily="50" charset="-128"/>
              </a:rPr>
              <a:t>05</a:t>
            </a:r>
            <a:endParaRPr kumimoji="1" lang="ja-JP" altLang="en-US" sz="5700" dirty="0">
              <a:solidFill>
                <a:schemeClr val="accent1">
                  <a:lumMod val="40000"/>
                  <a:lumOff val="60000"/>
                </a:schemeClr>
              </a:solidFill>
              <a:latin typeface="東芝 Pゴシック Medium" panose="020B0600000000000000" pitchFamily="50" charset="-128"/>
              <a:ea typeface="東芝 Pゴシック Medium" panose="020B0600000000000000" pitchFamily="50" charset="-128"/>
            </a:endParaRPr>
          </a:p>
        </p:txBody>
      </p:sp>
      <p:sp>
        <p:nvSpPr>
          <p:cNvPr id="32" name="テキスト プレースホルダー 2"/>
          <p:cNvSpPr>
            <a:spLocks noGrp="1"/>
          </p:cNvSpPr>
          <p:nvPr>
            <p:ph type="body" sz="quarter" idx="12"/>
          </p:nvPr>
        </p:nvSpPr>
        <p:spPr>
          <a:xfrm>
            <a:off x="2166675" y="2367416"/>
            <a:ext cx="9360000" cy="468000"/>
          </a:xfrm>
        </p:spPr>
        <p:txBody>
          <a:bodyPr lIns="0"/>
          <a:lstStyle/>
          <a:p>
            <a:pPr marL="0"/>
            <a:r>
              <a:rPr lang="ja-JP" altLang="en-US" dirty="0">
                <a:solidFill>
                  <a:schemeClr val="bg1"/>
                </a:solidFill>
                <a:latin typeface="東芝 Pゴシック" panose="020B0500000000000000" pitchFamily="50" charset="-128"/>
                <a:ea typeface="東芝 Pゴシック" panose="020B0500000000000000" pitchFamily="50" charset="-128"/>
              </a:rPr>
              <a:t>参加してみよう</a:t>
            </a:r>
            <a:endParaRPr lang="en-US" altLang="ja-JP" dirty="0">
              <a:solidFill>
                <a:schemeClr val="bg1"/>
              </a:solidFill>
              <a:latin typeface="東芝 Pゴシック" panose="020B0500000000000000" pitchFamily="50" charset="-128"/>
              <a:ea typeface="東芝 Pゴシック" panose="020B0500000000000000" pitchFamily="50" charset="-128"/>
            </a:endParaRPr>
          </a:p>
        </p:txBody>
      </p:sp>
      <p:sp>
        <p:nvSpPr>
          <p:cNvPr id="33" name="テキスト プレースホルダー 2"/>
          <p:cNvSpPr>
            <a:spLocks noGrp="1"/>
          </p:cNvSpPr>
          <p:nvPr>
            <p:ph type="body" sz="quarter" idx="12"/>
          </p:nvPr>
        </p:nvSpPr>
        <p:spPr>
          <a:xfrm>
            <a:off x="2166675" y="3288485"/>
            <a:ext cx="9360000" cy="468000"/>
          </a:xfrm>
        </p:spPr>
        <p:txBody>
          <a:bodyPr lIns="0"/>
          <a:lstStyle/>
          <a:p>
            <a:pPr marL="0"/>
            <a:r>
              <a:rPr lang="ja-JP" altLang="en-US" dirty="0">
                <a:solidFill>
                  <a:schemeClr val="bg1"/>
                </a:solidFill>
                <a:latin typeface="東芝 Pゴシック" panose="020B0500000000000000" pitchFamily="50" charset="-128"/>
                <a:ea typeface="東芝 Pゴシック" panose="020B0500000000000000" pitchFamily="50" charset="-128"/>
              </a:rPr>
              <a:t>プロジェクトのまとめ役になろう</a:t>
            </a:r>
            <a:endParaRPr lang="en-US" altLang="ja-JP" dirty="0">
              <a:solidFill>
                <a:schemeClr val="bg1"/>
              </a:solidFill>
              <a:latin typeface="東芝 Pゴシック" panose="020B0500000000000000" pitchFamily="50" charset="-128"/>
              <a:ea typeface="東芝 Pゴシック" panose="020B0500000000000000" pitchFamily="50" charset="-128"/>
            </a:endParaRPr>
          </a:p>
        </p:txBody>
      </p:sp>
      <p:sp>
        <p:nvSpPr>
          <p:cNvPr id="34" name="テキスト プレースホルダー 2"/>
          <p:cNvSpPr>
            <a:spLocks noGrp="1"/>
          </p:cNvSpPr>
          <p:nvPr>
            <p:ph type="body" sz="quarter" idx="12"/>
          </p:nvPr>
        </p:nvSpPr>
        <p:spPr>
          <a:xfrm>
            <a:off x="2166675" y="4209554"/>
            <a:ext cx="9360000" cy="468000"/>
          </a:xfrm>
        </p:spPr>
        <p:txBody>
          <a:bodyPr lIns="0"/>
          <a:lstStyle/>
          <a:p>
            <a:pPr marL="0"/>
            <a:r>
              <a:rPr lang="ja-JP" altLang="en-US" dirty="0">
                <a:solidFill>
                  <a:schemeClr val="bg1"/>
                </a:solidFill>
                <a:latin typeface="東芝 Pゴシック" panose="020B0500000000000000" pitchFamily="50" charset="-128"/>
                <a:ea typeface="東芝 Pゴシック" panose="020B0500000000000000" pitchFamily="50" charset="-128"/>
              </a:rPr>
              <a:t>プロダクトオーナーとしての立ち回り</a:t>
            </a:r>
            <a:endParaRPr lang="en-US" altLang="ja-JP" dirty="0">
              <a:solidFill>
                <a:schemeClr val="bg1"/>
              </a:solidFill>
              <a:latin typeface="東芝 Pゴシック" panose="020B0500000000000000" pitchFamily="50" charset="-128"/>
              <a:ea typeface="東芝 Pゴシック" panose="020B0500000000000000" pitchFamily="50" charset="-128"/>
            </a:endParaRPr>
          </a:p>
        </p:txBody>
      </p:sp>
      <p:sp>
        <p:nvSpPr>
          <p:cNvPr id="35" name="テキスト プレースホルダー 2"/>
          <p:cNvSpPr>
            <a:spLocks noGrp="1"/>
          </p:cNvSpPr>
          <p:nvPr>
            <p:ph type="body" sz="quarter" idx="12"/>
          </p:nvPr>
        </p:nvSpPr>
        <p:spPr>
          <a:xfrm>
            <a:off x="2166675" y="5130621"/>
            <a:ext cx="9360000" cy="468000"/>
          </a:xfrm>
        </p:spPr>
        <p:txBody>
          <a:bodyPr lIns="0"/>
          <a:lstStyle/>
          <a:p>
            <a:pPr marL="0"/>
            <a:r>
              <a:rPr lang="en-US" altLang="ja-JP" sz="3600" dirty="0" err="1">
                <a:solidFill>
                  <a:schemeClr val="bg1"/>
                </a:solidFill>
                <a:latin typeface="Toshiba Sans" panose="020B0503030403020204" pitchFamily="34" charset="0"/>
                <a:ea typeface="Toshiba Sans" panose="020B0503030403020204" pitchFamily="34" charset="0"/>
              </a:rPr>
              <a:t>InnerSource</a:t>
            </a:r>
            <a:r>
              <a:rPr lang="en-US" altLang="ja-JP" dirty="0">
                <a:solidFill>
                  <a:schemeClr val="bg1"/>
                </a:solidFill>
                <a:latin typeface="東芝 Pゴシック" panose="020B0500000000000000" pitchFamily="50" charset="-128"/>
                <a:ea typeface="東芝 Pゴシック" panose="020B0500000000000000" pitchFamily="50" charset="-128"/>
              </a:rPr>
              <a:t> </a:t>
            </a:r>
            <a:r>
              <a:rPr lang="ja-JP" altLang="en-US" dirty="0">
                <a:solidFill>
                  <a:schemeClr val="bg1"/>
                </a:solidFill>
                <a:latin typeface="東芝 Pゴシック" panose="020B0500000000000000" pitchFamily="50" charset="-128"/>
                <a:ea typeface="東芝 Pゴシック" panose="020B0500000000000000" pitchFamily="50" charset="-128"/>
              </a:rPr>
              <a:t>の実践</a:t>
            </a:r>
            <a:endParaRPr lang="en-US" altLang="ja-JP" dirty="0">
              <a:solidFill>
                <a:schemeClr val="bg1"/>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270954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sz="2800" dirty="0">
                <a:latin typeface="東芝 Pゴシック" panose="020B0500000000000000" pitchFamily="50" charset="-128"/>
                <a:ea typeface="東芝 Pゴシック" panose="020B0500000000000000" pitchFamily="50" charset="-128"/>
              </a:rPr>
              <a:t>2</a:t>
            </a:r>
            <a:r>
              <a:rPr lang="ja-JP" altLang="ja-JP" sz="2800" dirty="0">
                <a:latin typeface="東芝 Pゴシック" panose="020B0500000000000000" pitchFamily="50" charset="-128"/>
                <a:ea typeface="東芝 Pゴシック" panose="020B0500000000000000" pitchFamily="50" charset="-128"/>
              </a:rPr>
              <a:t>-</a:t>
            </a:r>
            <a:r>
              <a:rPr lang="en-US" altLang="ja-JP" sz="2800" dirty="0">
                <a:latin typeface="東芝 Pゴシック" panose="020B0500000000000000" pitchFamily="50" charset="-128"/>
                <a:ea typeface="東芝 Pゴシック" panose="020B0500000000000000" pitchFamily="50" charset="-128"/>
              </a:rPr>
              <a:t>2</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コントリビュー</a:t>
            </a:r>
            <a:r>
              <a:rPr lang="ja-JP" altLang="en-US" sz="2800" dirty="0">
                <a:latin typeface="東芝 Pゴシック" panose="020B0500000000000000" pitchFamily="50" charset="-128"/>
                <a:ea typeface="東芝 Pゴシック" panose="020B0500000000000000" pitchFamily="50" charset="-128"/>
              </a:rPr>
              <a:t>ター</a:t>
            </a:r>
            <a:r>
              <a:rPr lang="en" altLang="ja-JP" sz="2800" dirty="0">
                <a:latin typeface="東芝 Pゴシック" panose="020B0500000000000000" pitchFamily="50" charset="-128"/>
                <a:ea typeface="東芝 Pゴシック" panose="020B0500000000000000" pitchFamily="50" charset="-128"/>
              </a:rPr>
              <a:t>の心構え</a:t>
            </a:r>
            <a:endParaRPr lang="ja-JP" altLang="en-US" sz="2800" dirty="0">
              <a:latin typeface="東芝 Pゴシック" panose="020B0500000000000000" pitchFamily="50" charset="-128"/>
              <a:ea typeface="東芝 Pゴシック" panose="020B0500000000000000" pitchFamily="50" charset="-128"/>
            </a:endParaRPr>
          </a:p>
        </p:txBody>
      </p:sp>
      <p:grpSp>
        <p:nvGrpSpPr>
          <p:cNvPr id="26" name="グループ化 25"/>
          <p:cNvGrpSpPr/>
          <p:nvPr/>
        </p:nvGrpSpPr>
        <p:grpSpPr>
          <a:xfrm>
            <a:off x="9936418" y="4598126"/>
            <a:ext cx="1579042" cy="1784447"/>
            <a:chOff x="4692650" y="1900238"/>
            <a:chExt cx="585788" cy="661988"/>
          </a:xfrm>
          <a:solidFill>
            <a:srgbClr val="7030A0"/>
          </a:solidFill>
        </p:grpSpPr>
        <p:sp>
          <p:nvSpPr>
            <p:cNvPr id="27" name="Freeform 9"/>
            <p:cNvSpPr>
              <a:spLocks noEditPoints="1"/>
            </p:cNvSpPr>
            <p:nvPr/>
          </p:nvSpPr>
          <p:spPr bwMode="auto">
            <a:xfrm>
              <a:off x="4692650" y="1900238"/>
              <a:ext cx="585788" cy="661988"/>
            </a:xfrm>
            <a:custGeom>
              <a:avLst/>
              <a:gdLst>
                <a:gd name="T0" fmla="*/ 154 w 224"/>
                <a:gd name="T1" fmla="*/ 171 h 252"/>
                <a:gd name="T2" fmla="*/ 145 w 224"/>
                <a:gd name="T3" fmla="*/ 162 h 252"/>
                <a:gd name="T4" fmla="*/ 158 w 224"/>
                <a:gd name="T5" fmla="*/ 129 h 252"/>
                <a:gd name="T6" fmla="*/ 197 w 224"/>
                <a:gd name="T7" fmla="*/ 174 h 252"/>
                <a:gd name="T8" fmla="*/ 188 w 224"/>
                <a:gd name="T9" fmla="*/ 88 h 252"/>
                <a:gd name="T10" fmla="*/ 130 w 224"/>
                <a:gd name="T11" fmla="*/ 0 h 252"/>
                <a:gd name="T12" fmla="*/ 57 w 224"/>
                <a:gd name="T13" fmla="*/ 83 h 252"/>
                <a:gd name="T14" fmla="*/ 101 w 224"/>
                <a:gd name="T15" fmla="*/ 163 h 252"/>
                <a:gd name="T16" fmla="*/ 92 w 224"/>
                <a:gd name="T17" fmla="*/ 170 h 252"/>
                <a:gd name="T18" fmla="*/ 65 w 224"/>
                <a:gd name="T19" fmla="*/ 183 h 252"/>
                <a:gd name="T20" fmla="*/ 48 w 224"/>
                <a:gd name="T21" fmla="*/ 182 h 252"/>
                <a:gd name="T22" fmla="*/ 57 w 224"/>
                <a:gd name="T23" fmla="*/ 126 h 252"/>
                <a:gd name="T24" fmla="*/ 42 w 224"/>
                <a:gd name="T25" fmla="*/ 90 h 252"/>
                <a:gd name="T26" fmla="*/ 17 w 224"/>
                <a:gd name="T27" fmla="*/ 126 h 252"/>
                <a:gd name="T28" fmla="*/ 3 w 224"/>
                <a:gd name="T29" fmla="*/ 155 h 252"/>
                <a:gd name="T30" fmla="*/ 7 w 224"/>
                <a:gd name="T31" fmla="*/ 174 h 252"/>
                <a:gd name="T32" fmla="*/ 11 w 224"/>
                <a:gd name="T33" fmla="*/ 182 h 252"/>
                <a:gd name="T34" fmla="*/ 2 w 224"/>
                <a:gd name="T35" fmla="*/ 248 h 252"/>
                <a:gd name="T36" fmla="*/ 12 w 224"/>
                <a:gd name="T37" fmla="*/ 201 h 252"/>
                <a:gd name="T38" fmla="*/ 55 w 224"/>
                <a:gd name="T39" fmla="*/ 252 h 252"/>
                <a:gd name="T40" fmla="*/ 54 w 224"/>
                <a:gd name="T41" fmla="*/ 198 h 252"/>
                <a:gd name="T42" fmla="*/ 87 w 224"/>
                <a:gd name="T43" fmla="*/ 183 h 252"/>
                <a:gd name="T44" fmla="*/ 92 w 224"/>
                <a:gd name="T45" fmla="*/ 213 h 252"/>
                <a:gd name="T46" fmla="*/ 123 w 224"/>
                <a:gd name="T47" fmla="*/ 209 h 252"/>
                <a:gd name="T48" fmla="*/ 152 w 224"/>
                <a:gd name="T49" fmla="*/ 212 h 252"/>
                <a:gd name="T50" fmla="*/ 154 w 224"/>
                <a:gd name="T51" fmla="*/ 182 h 252"/>
                <a:gd name="T52" fmla="*/ 218 w 224"/>
                <a:gd name="T53" fmla="*/ 244 h 252"/>
                <a:gd name="T54" fmla="*/ 150 w 224"/>
                <a:gd name="T55" fmla="*/ 204 h 252"/>
                <a:gd name="T56" fmla="*/ 150 w 224"/>
                <a:gd name="T57" fmla="*/ 204 h 252"/>
                <a:gd name="T58" fmla="*/ 105 w 224"/>
                <a:gd name="T59" fmla="*/ 168 h 252"/>
                <a:gd name="T60" fmla="*/ 79 w 224"/>
                <a:gd name="T61" fmla="*/ 95 h 252"/>
                <a:gd name="T62" fmla="*/ 166 w 224"/>
                <a:gd name="T63" fmla="*/ 68 h 252"/>
                <a:gd name="T64" fmla="*/ 137 w 224"/>
                <a:gd name="T65" fmla="*/ 155 h 252"/>
                <a:gd name="T66" fmla="*/ 123 w 224"/>
                <a:gd name="T67" fmla="*/ 200 h 252"/>
                <a:gd name="T68" fmla="*/ 113 w 224"/>
                <a:gd name="T69" fmla="*/ 191 h 252"/>
                <a:gd name="T70" fmla="*/ 175 w 224"/>
                <a:gd name="T71" fmla="*/ 51 h 252"/>
                <a:gd name="T72" fmla="*/ 172 w 224"/>
                <a:gd name="T73" fmla="*/ 66 h 252"/>
                <a:gd name="T74" fmla="*/ 169 w 224"/>
                <a:gd name="T75" fmla="*/ 62 h 252"/>
                <a:gd name="T76" fmla="*/ 150 w 224"/>
                <a:gd name="T77" fmla="*/ 50 h 252"/>
                <a:gd name="T78" fmla="*/ 104 w 224"/>
                <a:gd name="T79" fmla="*/ 23 h 252"/>
                <a:gd name="T80" fmla="*/ 103 w 224"/>
                <a:gd name="T81" fmla="*/ 11 h 252"/>
                <a:gd name="T82" fmla="*/ 73 w 224"/>
                <a:gd name="T83" fmla="*/ 67 h 252"/>
                <a:gd name="T84" fmla="*/ 116 w 224"/>
                <a:gd name="T85" fmla="*/ 6 h 252"/>
                <a:gd name="T86" fmla="*/ 183 w 224"/>
                <a:gd name="T87" fmla="*/ 83 h 252"/>
                <a:gd name="T88" fmla="*/ 164 w 224"/>
                <a:gd name="T89" fmla="*/ 132 h 252"/>
                <a:gd name="T90" fmla="*/ 194 w 224"/>
                <a:gd name="T91" fmla="*/ 107 h 252"/>
                <a:gd name="T92" fmla="*/ 73 w 224"/>
                <a:gd name="T93" fmla="*/ 75 h 252"/>
                <a:gd name="T94" fmla="*/ 26 w 224"/>
                <a:gd name="T95" fmla="*/ 126 h 252"/>
                <a:gd name="T96" fmla="*/ 26 w 224"/>
                <a:gd name="T97" fmla="*/ 150 h 252"/>
                <a:gd name="T98" fmla="*/ 9 w 224"/>
                <a:gd name="T99" fmla="*/ 154 h 252"/>
                <a:gd name="T100" fmla="*/ 14 w 224"/>
                <a:gd name="T101" fmla="*/ 137 h 252"/>
                <a:gd name="T102" fmla="*/ 26 w 224"/>
                <a:gd name="T103" fmla="*/ 126 h 252"/>
                <a:gd name="T104" fmla="*/ 10 w 224"/>
                <a:gd name="T105" fmla="*/ 164 h 252"/>
                <a:gd name="T106" fmla="*/ 23 w 224"/>
                <a:gd name="T107" fmla="*/ 160 h 252"/>
                <a:gd name="T108" fmla="*/ 38 w 224"/>
                <a:gd name="T109" fmla="*/ 135 h 252"/>
                <a:gd name="T110" fmla="*/ 46 w 224"/>
                <a:gd name="T111" fmla="*/ 159 h 252"/>
                <a:gd name="T112" fmla="*/ 57 w 224"/>
                <a:gd name="T113" fmla="*/ 132 h 252"/>
                <a:gd name="T114" fmla="*/ 52 w 224"/>
                <a:gd name="T115" fmla="*/ 172 h 252"/>
                <a:gd name="T116" fmla="*/ 42 w 224"/>
                <a:gd name="T117" fmla="*/ 19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252">
                  <a:moveTo>
                    <a:pt x="181" y="183"/>
                  </a:moveTo>
                  <a:cubicBezTo>
                    <a:pt x="160" y="177"/>
                    <a:pt x="160" y="177"/>
                    <a:pt x="160" y="177"/>
                  </a:cubicBezTo>
                  <a:cubicBezTo>
                    <a:pt x="158" y="177"/>
                    <a:pt x="156" y="176"/>
                    <a:pt x="154" y="174"/>
                  </a:cubicBezTo>
                  <a:cubicBezTo>
                    <a:pt x="154" y="171"/>
                    <a:pt x="154" y="171"/>
                    <a:pt x="154" y="171"/>
                  </a:cubicBezTo>
                  <a:cubicBezTo>
                    <a:pt x="154" y="171"/>
                    <a:pt x="153" y="170"/>
                    <a:pt x="153" y="170"/>
                  </a:cubicBezTo>
                  <a:cubicBezTo>
                    <a:pt x="150" y="163"/>
                    <a:pt x="150" y="163"/>
                    <a:pt x="150" y="163"/>
                  </a:cubicBezTo>
                  <a:cubicBezTo>
                    <a:pt x="150" y="162"/>
                    <a:pt x="149" y="161"/>
                    <a:pt x="148" y="161"/>
                  </a:cubicBezTo>
                  <a:cubicBezTo>
                    <a:pt x="147" y="161"/>
                    <a:pt x="145" y="161"/>
                    <a:pt x="145" y="162"/>
                  </a:cubicBezTo>
                  <a:cubicBezTo>
                    <a:pt x="145" y="163"/>
                    <a:pt x="145" y="163"/>
                    <a:pt x="145" y="163"/>
                  </a:cubicBezTo>
                  <a:cubicBezTo>
                    <a:pt x="144" y="160"/>
                    <a:pt x="143" y="157"/>
                    <a:pt x="143" y="155"/>
                  </a:cubicBezTo>
                  <a:cubicBezTo>
                    <a:pt x="143" y="140"/>
                    <a:pt x="143" y="140"/>
                    <a:pt x="143" y="140"/>
                  </a:cubicBezTo>
                  <a:cubicBezTo>
                    <a:pt x="149" y="137"/>
                    <a:pt x="154" y="133"/>
                    <a:pt x="158" y="129"/>
                  </a:cubicBezTo>
                  <a:cubicBezTo>
                    <a:pt x="158" y="132"/>
                    <a:pt x="158" y="132"/>
                    <a:pt x="158" y="132"/>
                  </a:cubicBezTo>
                  <a:cubicBezTo>
                    <a:pt x="158" y="143"/>
                    <a:pt x="164" y="158"/>
                    <a:pt x="172" y="165"/>
                  </a:cubicBezTo>
                  <a:cubicBezTo>
                    <a:pt x="179" y="170"/>
                    <a:pt x="196" y="174"/>
                    <a:pt x="197" y="174"/>
                  </a:cubicBezTo>
                  <a:cubicBezTo>
                    <a:pt x="197" y="174"/>
                    <a:pt x="197" y="174"/>
                    <a:pt x="197" y="174"/>
                  </a:cubicBezTo>
                  <a:cubicBezTo>
                    <a:pt x="198" y="174"/>
                    <a:pt x="199" y="174"/>
                    <a:pt x="199" y="173"/>
                  </a:cubicBezTo>
                  <a:cubicBezTo>
                    <a:pt x="200" y="173"/>
                    <a:pt x="200" y="172"/>
                    <a:pt x="200" y="171"/>
                  </a:cubicBezTo>
                  <a:cubicBezTo>
                    <a:pt x="200" y="107"/>
                    <a:pt x="200" y="107"/>
                    <a:pt x="200" y="107"/>
                  </a:cubicBezTo>
                  <a:cubicBezTo>
                    <a:pt x="200" y="99"/>
                    <a:pt x="195" y="92"/>
                    <a:pt x="188" y="88"/>
                  </a:cubicBezTo>
                  <a:cubicBezTo>
                    <a:pt x="188" y="87"/>
                    <a:pt x="189" y="85"/>
                    <a:pt x="189" y="83"/>
                  </a:cubicBezTo>
                  <a:cubicBezTo>
                    <a:pt x="189" y="78"/>
                    <a:pt x="185" y="72"/>
                    <a:pt x="181" y="69"/>
                  </a:cubicBezTo>
                  <a:cubicBezTo>
                    <a:pt x="181" y="51"/>
                    <a:pt x="181" y="51"/>
                    <a:pt x="181" y="51"/>
                  </a:cubicBezTo>
                  <a:cubicBezTo>
                    <a:pt x="181" y="22"/>
                    <a:pt x="158" y="0"/>
                    <a:pt x="130" y="0"/>
                  </a:cubicBezTo>
                  <a:cubicBezTo>
                    <a:pt x="116" y="0"/>
                    <a:pt x="116" y="0"/>
                    <a:pt x="116" y="0"/>
                  </a:cubicBezTo>
                  <a:cubicBezTo>
                    <a:pt x="88" y="0"/>
                    <a:pt x="65" y="22"/>
                    <a:pt x="65" y="51"/>
                  </a:cubicBezTo>
                  <a:cubicBezTo>
                    <a:pt x="65" y="69"/>
                    <a:pt x="65" y="69"/>
                    <a:pt x="65" y="69"/>
                  </a:cubicBezTo>
                  <a:cubicBezTo>
                    <a:pt x="60" y="72"/>
                    <a:pt x="57" y="78"/>
                    <a:pt x="57" y="83"/>
                  </a:cubicBezTo>
                  <a:cubicBezTo>
                    <a:pt x="57" y="93"/>
                    <a:pt x="64" y="100"/>
                    <a:pt x="74" y="101"/>
                  </a:cubicBezTo>
                  <a:cubicBezTo>
                    <a:pt x="76" y="118"/>
                    <a:pt x="87" y="133"/>
                    <a:pt x="103" y="140"/>
                  </a:cubicBezTo>
                  <a:cubicBezTo>
                    <a:pt x="103" y="155"/>
                    <a:pt x="103" y="155"/>
                    <a:pt x="103" y="155"/>
                  </a:cubicBezTo>
                  <a:cubicBezTo>
                    <a:pt x="103" y="157"/>
                    <a:pt x="102" y="160"/>
                    <a:pt x="101" y="163"/>
                  </a:cubicBezTo>
                  <a:cubicBezTo>
                    <a:pt x="101" y="162"/>
                    <a:pt x="101" y="162"/>
                    <a:pt x="101" y="162"/>
                  </a:cubicBezTo>
                  <a:cubicBezTo>
                    <a:pt x="100" y="161"/>
                    <a:pt x="99" y="161"/>
                    <a:pt x="98" y="161"/>
                  </a:cubicBezTo>
                  <a:cubicBezTo>
                    <a:pt x="97" y="161"/>
                    <a:pt x="96" y="162"/>
                    <a:pt x="95" y="163"/>
                  </a:cubicBezTo>
                  <a:cubicBezTo>
                    <a:pt x="92" y="170"/>
                    <a:pt x="92" y="170"/>
                    <a:pt x="92" y="170"/>
                  </a:cubicBezTo>
                  <a:cubicBezTo>
                    <a:pt x="92" y="170"/>
                    <a:pt x="92" y="171"/>
                    <a:pt x="92" y="171"/>
                  </a:cubicBezTo>
                  <a:cubicBezTo>
                    <a:pt x="92" y="174"/>
                    <a:pt x="92" y="174"/>
                    <a:pt x="92" y="174"/>
                  </a:cubicBezTo>
                  <a:cubicBezTo>
                    <a:pt x="90" y="176"/>
                    <a:pt x="88" y="177"/>
                    <a:pt x="85" y="177"/>
                  </a:cubicBezTo>
                  <a:cubicBezTo>
                    <a:pt x="65" y="183"/>
                    <a:pt x="65" y="183"/>
                    <a:pt x="65" y="183"/>
                  </a:cubicBezTo>
                  <a:cubicBezTo>
                    <a:pt x="59" y="185"/>
                    <a:pt x="53" y="188"/>
                    <a:pt x="48" y="191"/>
                  </a:cubicBezTo>
                  <a:cubicBezTo>
                    <a:pt x="48" y="191"/>
                    <a:pt x="48" y="190"/>
                    <a:pt x="48" y="189"/>
                  </a:cubicBezTo>
                  <a:cubicBezTo>
                    <a:pt x="48" y="187"/>
                    <a:pt x="48" y="184"/>
                    <a:pt x="48" y="182"/>
                  </a:cubicBezTo>
                  <a:cubicBezTo>
                    <a:pt x="48" y="182"/>
                    <a:pt x="48" y="182"/>
                    <a:pt x="48" y="182"/>
                  </a:cubicBezTo>
                  <a:cubicBezTo>
                    <a:pt x="51" y="180"/>
                    <a:pt x="54" y="178"/>
                    <a:pt x="56" y="176"/>
                  </a:cubicBezTo>
                  <a:cubicBezTo>
                    <a:pt x="61" y="172"/>
                    <a:pt x="65" y="165"/>
                    <a:pt x="67" y="158"/>
                  </a:cubicBezTo>
                  <a:cubicBezTo>
                    <a:pt x="68" y="137"/>
                    <a:pt x="68" y="137"/>
                    <a:pt x="68" y="137"/>
                  </a:cubicBezTo>
                  <a:cubicBezTo>
                    <a:pt x="68" y="130"/>
                    <a:pt x="63" y="126"/>
                    <a:pt x="57" y="126"/>
                  </a:cubicBezTo>
                  <a:cubicBezTo>
                    <a:pt x="57" y="126"/>
                    <a:pt x="57" y="126"/>
                    <a:pt x="57" y="126"/>
                  </a:cubicBezTo>
                  <a:cubicBezTo>
                    <a:pt x="55" y="126"/>
                    <a:pt x="54" y="126"/>
                    <a:pt x="52" y="127"/>
                  </a:cubicBezTo>
                  <a:cubicBezTo>
                    <a:pt x="52" y="100"/>
                    <a:pt x="52" y="100"/>
                    <a:pt x="52" y="100"/>
                  </a:cubicBezTo>
                  <a:cubicBezTo>
                    <a:pt x="52" y="95"/>
                    <a:pt x="48" y="90"/>
                    <a:pt x="42" y="90"/>
                  </a:cubicBezTo>
                  <a:cubicBezTo>
                    <a:pt x="37" y="90"/>
                    <a:pt x="32" y="95"/>
                    <a:pt x="32" y="100"/>
                  </a:cubicBezTo>
                  <a:cubicBezTo>
                    <a:pt x="32" y="122"/>
                    <a:pt x="32" y="122"/>
                    <a:pt x="32" y="122"/>
                  </a:cubicBezTo>
                  <a:cubicBezTo>
                    <a:pt x="30" y="120"/>
                    <a:pt x="27" y="120"/>
                    <a:pt x="25" y="120"/>
                  </a:cubicBezTo>
                  <a:cubicBezTo>
                    <a:pt x="21" y="121"/>
                    <a:pt x="19" y="123"/>
                    <a:pt x="17" y="126"/>
                  </a:cubicBezTo>
                  <a:cubicBezTo>
                    <a:pt x="17" y="126"/>
                    <a:pt x="17" y="126"/>
                    <a:pt x="17" y="126"/>
                  </a:cubicBezTo>
                  <a:cubicBezTo>
                    <a:pt x="13" y="126"/>
                    <a:pt x="9" y="130"/>
                    <a:pt x="8" y="134"/>
                  </a:cubicBezTo>
                  <a:cubicBezTo>
                    <a:pt x="3" y="135"/>
                    <a:pt x="0" y="140"/>
                    <a:pt x="1" y="146"/>
                  </a:cubicBezTo>
                  <a:cubicBezTo>
                    <a:pt x="3" y="155"/>
                    <a:pt x="3" y="155"/>
                    <a:pt x="3" y="155"/>
                  </a:cubicBezTo>
                  <a:cubicBezTo>
                    <a:pt x="3" y="156"/>
                    <a:pt x="3" y="157"/>
                    <a:pt x="4" y="158"/>
                  </a:cubicBezTo>
                  <a:cubicBezTo>
                    <a:pt x="4" y="159"/>
                    <a:pt x="4" y="159"/>
                    <a:pt x="4" y="160"/>
                  </a:cubicBezTo>
                  <a:cubicBezTo>
                    <a:pt x="4" y="161"/>
                    <a:pt x="4" y="161"/>
                    <a:pt x="4" y="161"/>
                  </a:cubicBezTo>
                  <a:cubicBezTo>
                    <a:pt x="4" y="165"/>
                    <a:pt x="4" y="169"/>
                    <a:pt x="7" y="174"/>
                  </a:cubicBezTo>
                  <a:cubicBezTo>
                    <a:pt x="8" y="175"/>
                    <a:pt x="8" y="176"/>
                    <a:pt x="9" y="177"/>
                  </a:cubicBezTo>
                  <a:cubicBezTo>
                    <a:pt x="10" y="178"/>
                    <a:pt x="11" y="179"/>
                    <a:pt x="11" y="179"/>
                  </a:cubicBezTo>
                  <a:cubicBezTo>
                    <a:pt x="11" y="179"/>
                    <a:pt x="11" y="180"/>
                    <a:pt x="11" y="181"/>
                  </a:cubicBezTo>
                  <a:cubicBezTo>
                    <a:pt x="11" y="181"/>
                    <a:pt x="11" y="182"/>
                    <a:pt x="11" y="182"/>
                  </a:cubicBezTo>
                  <a:cubicBezTo>
                    <a:pt x="12" y="187"/>
                    <a:pt x="12" y="191"/>
                    <a:pt x="12" y="195"/>
                  </a:cubicBezTo>
                  <a:cubicBezTo>
                    <a:pt x="9" y="195"/>
                    <a:pt x="9" y="195"/>
                    <a:pt x="9" y="195"/>
                  </a:cubicBezTo>
                  <a:cubicBezTo>
                    <a:pt x="8" y="195"/>
                    <a:pt x="6" y="196"/>
                    <a:pt x="6" y="198"/>
                  </a:cubicBezTo>
                  <a:cubicBezTo>
                    <a:pt x="2" y="248"/>
                    <a:pt x="2" y="248"/>
                    <a:pt x="2" y="248"/>
                  </a:cubicBezTo>
                  <a:cubicBezTo>
                    <a:pt x="2" y="250"/>
                    <a:pt x="3" y="251"/>
                    <a:pt x="5" y="252"/>
                  </a:cubicBezTo>
                  <a:cubicBezTo>
                    <a:pt x="7" y="252"/>
                    <a:pt x="8" y="250"/>
                    <a:pt x="8" y="249"/>
                  </a:cubicBezTo>
                  <a:cubicBezTo>
                    <a:pt x="8" y="249"/>
                    <a:pt x="8" y="249"/>
                    <a:pt x="8" y="249"/>
                  </a:cubicBezTo>
                  <a:cubicBezTo>
                    <a:pt x="12" y="201"/>
                    <a:pt x="12" y="201"/>
                    <a:pt x="12" y="201"/>
                  </a:cubicBezTo>
                  <a:cubicBezTo>
                    <a:pt x="49" y="201"/>
                    <a:pt x="49" y="201"/>
                    <a:pt x="49" y="201"/>
                  </a:cubicBezTo>
                  <a:cubicBezTo>
                    <a:pt x="52" y="249"/>
                    <a:pt x="52" y="249"/>
                    <a:pt x="52" y="249"/>
                  </a:cubicBezTo>
                  <a:cubicBezTo>
                    <a:pt x="52" y="249"/>
                    <a:pt x="52" y="249"/>
                    <a:pt x="52" y="249"/>
                  </a:cubicBezTo>
                  <a:cubicBezTo>
                    <a:pt x="52" y="250"/>
                    <a:pt x="54" y="252"/>
                    <a:pt x="55" y="252"/>
                  </a:cubicBezTo>
                  <a:cubicBezTo>
                    <a:pt x="55" y="252"/>
                    <a:pt x="56" y="252"/>
                    <a:pt x="56" y="252"/>
                  </a:cubicBezTo>
                  <a:cubicBezTo>
                    <a:pt x="57" y="251"/>
                    <a:pt x="58" y="250"/>
                    <a:pt x="58" y="248"/>
                  </a:cubicBezTo>
                  <a:cubicBezTo>
                    <a:pt x="58" y="244"/>
                    <a:pt x="58" y="244"/>
                    <a:pt x="58" y="244"/>
                  </a:cubicBezTo>
                  <a:cubicBezTo>
                    <a:pt x="54" y="198"/>
                    <a:pt x="54" y="198"/>
                    <a:pt x="54" y="198"/>
                  </a:cubicBezTo>
                  <a:cubicBezTo>
                    <a:pt x="54" y="197"/>
                    <a:pt x="54" y="196"/>
                    <a:pt x="52" y="195"/>
                  </a:cubicBezTo>
                  <a:cubicBezTo>
                    <a:pt x="57" y="192"/>
                    <a:pt x="61" y="190"/>
                    <a:pt x="66" y="189"/>
                  </a:cubicBezTo>
                  <a:cubicBezTo>
                    <a:pt x="79" y="185"/>
                    <a:pt x="79" y="185"/>
                    <a:pt x="79" y="185"/>
                  </a:cubicBezTo>
                  <a:cubicBezTo>
                    <a:pt x="87" y="183"/>
                    <a:pt x="87" y="183"/>
                    <a:pt x="87" y="183"/>
                  </a:cubicBezTo>
                  <a:cubicBezTo>
                    <a:pt x="88" y="183"/>
                    <a:pt x="90" y="182"/>
                    <a:pt x="91" y="182"/>
                  </a:cubicBezTo>
                  <a:cubicBezTo>
                    <a:pt x="89" y="210"/>
                    <a:pt x="89" y="210"/>
                    <a:pt x="89" y="210"/>
                  </a:cubicBezTo>
                  <a:cubicBezTo>
                    <a:pt x="89" y="211"/>
                    <a:pt x="90" y="212"/>
                    <a:pt x="91" y="213"/>
                  </a:cubicBezTo>
                  <a:cubicBezTo>
                    <a:pt x="91" y="213"/>
                    <a:pt x="92" y="213"/>
                    <a:pt x="92" y="213"/>
                  </a:cubicBezTo>
                  <a:cubicBezTo>
                    <a:pt x="93" y="213"/>
                    <a:pt x="93" y="213"/>
                    <a:pt x="94" y="212"/>
                  </a:cubicBezTo>
                  <a:cubicBezTo>
                    <a:pt x="115" y="197"/>
                    <a:pt x="115" y="197"/>
                    <a:pt x="115" y="197"/>
                  </a:cubicBezTo>
                  <a:cubicBezTo>
                    <a:pt x="120" y="208"/>
                    <a:pt x="120" y="208"/>
                    <a:pt x="120" y="208"/>
                  </a:cubicBezTo>
                  <a:cubicBezTo>
                    <a:pt x="121" y="209"/>
                    <a:pt x="122" y="209"/>
                    <a:pt x="123" y="209"/>
                  </a:cubicBezTo>
                  <a:cubicBezTo>
                    <a:pt x="123" y="209"/>
                    <a:pt x="123" y="209"/>
                    <a:pt x="123" y="209"/>
                  </a:cubicBezTo>
                  <a:cubicBezTo>
                    <a:pt x="124" y="209"/>
                    <a:pt x="125" y="209"/>
                    <a:pt x="125" y="208"/>
                  </a:cubicBezTo>
                  <a:cubicBezTo>
                    <a:pt x="131" y="197"/>
                    <a:pt x="131" y="197"/>
                    <a:pt x="131" y="197"/>
                  </a:cubicBezTo>
                  <a:cubicBezTo>
                    <a:pt x="152" y="212"/>
                    <a:pt x="152" y="212"/>
                    <a:pt x="152" y="212"/>
                  </a:cubicBezTo>
                  <a:cubicBezTo>
                    <a:pt x="152" y="213"/>
                    <a:pt x="153" y="213"/>
                    <a:pt x="153" y="213"/>
                  </a:cubicBezTo>
                  <a:cubicBezTo>
                    <a:pt x="154" y="213"/>
                    <a:pt x="154" y="213"/>
                    <a:pt x="155" y="213"/>
                  </a:cubicBezTo>
                  <a:cubicBezTo>
                    <a:pt x="156" y="212"/>
                    <a:pt x="156" y="211"/>
                    <a:pt x="156" y="210"/>
                  </a:cubicBezTo>
                  <a:cubicBezTo>
                    <a:pt x="154" y="182"/>
                    <a:pt x="154" y="182"/>
                    <a:pt x="154" y="182"/>
                  </a:cubicBezTo>
                  <a:cubicBezTo>
                    <a:pt x="156" y="182"/>
                    <a:pt x="157" y="183"/>
                    <a:pt x="159" y="183"/>
                  </a:cubicBezTo>
                  <a:cubicBezTo>
                    <a:pt x="179" y="189"/>
                    <a:pt x="179" y="189"/>
                    <a:pt x="179" y="189"/>
                  </a:cubicBezTo>
                  <a:cubicBezTo>
                    <a:pt x="201" y="195"/>
                    <a:pt x="218" y="219"/>
                    <a:pt x="218" y="244"/>
                  </a:cubicBezTo>
                  <a:cubicBezTo>
                    <a:pt x="218" y="244"/>
                    <a:pt x="218" y="244"/>
                    <a:pt x="218" y="244"/>
                  </a:cubicBezTo>
                  <a:cubicBezTo>
                    <a:pt x="218" y="245"/>
                    <a:pt x="220" y="247"/>
                    <a:pt x="221" y="247"/>
                  </a:cubicBezTo>
                  <a:cubicBezTo>
                    <a:pt x="223" y="247"/>
                    <a:pt x="224" y="245"/>
                    <a:pt x="224" y="244"/>
                  </a:cubicBezTo>
                  <a:cubicBezTo>
                    <a:pt x="224" y="217"/>
                    <a:pt x="205" y="189"/>
                    <a:pt x="181" y="183"/>
                  </a:cubicBezTo>
                  <a:close/>
                  <a:moveTo>
                    <a:pt x="150" y="204"/>
                  </a:moveTo>
                  <a:cubicBezTo>
                    <a:pt x="133" y="191"/>
                    <a:pt x="133" y="191"/>
                    <a:pt x="133" y="191"/>
                  </a:cubicBezTo>
                  <a:cubicBezTo>
                    <a:pt x="147" y="170"/>
                    <a:pt x="147" y="170"/>
                    <a:pt x="147" y="170"/>
                  </a:cubicBezTo>
                  <a:cubicBezTo>
                    <a:pt x="148" y="172"/>
                    <a:pt x="148" y="172"/>
                    <a:pt x="148" y="172"/>
                  </a:cubicBezTo>
                  <a:lnTo>
                    <a:pt x="150" y="204"/>
                  </a:lnTo>
                  <a:close/>
                  <a:moveTo>
                    <a:pt x="123" y="200"/>
                  </a:moveTo>
                  <a:cubicBezTo>
                    <a:pt x="119" y="193"/>
                    <a:pt x="119" y="193"/>
                    <a:pt x="119" y="193"/>
                  </a:cubicBezTo>
                  <a:cubicBezTo>
                    <a:pt x="120" y="192"/>
                    <a:pt x="120" y="191"/>
                    <a:pt x="119" y="190"/>
                  </a:cubicBezTo>
                  <a:cubicBezTo>
                    <a:pt x="105" y="168"/>
                    <a:pt x="105" y="168"/>
                    <a:pt x="105" y="168"/>
                  </a:cubicBezTo>
                  <a:cubicBezTo>
                    <a:pt x="107" y="164"/>
                    <a:pt x="109" y="160"/>
                    <a:pt x="109" y="155"/>
                  </a:cubicBezTo>
                  <a:cubicBezTo>
                    <a:pt x="109" y="138"/>
                    <a:pt x="109" y="138"/>
                    <a:pt x="109" y="138"/>
                  </a:cubicBezTo>
                  <a:cubicBezTo>
                    <a:pt x="109" y="137"/>
                    <a:pt x="108" y="135"/>
                    <a:pt x="107" y="135"/>
                  </a:cubicBezTo>
                  <a:cubicBezTo>
                    <a:pt x="90" y="128"/>
                    <a:pt x="79" y="113"/>
                    <a:pt x="79" y="95"/>
                  </a:cubicBezTo>
                  <a:cubicBezTo>
                    <a:pt x="79" y="67"/>
                    <a:pt x="79" y="67"/>
                    <a:pt x="79" y="67"/>
                  </a:cubicBezTo>
                  <a:cubicBezTo>
                    <a:pt x="79" y="52"/>
                    <a:pt x="87" y="38"/>
                    <a:pt x="99" y="31"/>
                  </a:cubicBezTo>
                  <a:cubicBezTo>
                    <a:pt x="104" y="45"/>
                    <a:pt x="122" y="59"/>
                    <a:pt x="146" y="65"/>
                  </a:cubicBezTo>
                  <a:cubicBezTo>
                    <a:pt x="152" y="67"/>
                    <a:pt x="159" y="68"/>
                    <a:pt x="166" y="68"/>
                  </a:cubicBezTo>
                  <a:cubicBezTo>
                    <a:pt x="166" y="95"/>
                    <a:pt x="166" y="95"/>
                    <a:pt x="166" y="95"/>
                  </a:cubicBezTo>
                  <a:cubicBezTo>
                    <a:pt x="166" y="113"/>
                    <a:pt x="155" y="128"/>
                    <a:pt x="139" y="135"/>
                  </a:cubicBezTo>
                  <a:cubicBezTo>
                    <a:pt x="138" y="135"/>
                    <a:pt x="137" y="137"/>
                    <a:pt x="137" y="138"/>
                  </a:cubicBezTo>
                  <a:cubicBezTo>
                    <a:pt x="137" y="155"/>
                    <a:pt x="137" y="155"/>
                    <a:pt x="137" y="155"/>
                  </a:cubicBezTo>
                  <a:cubicBezTo>
                    <a:pt x="137" y="160"/>
                    <a:pt x="138" y="164"/>
                    <a:pt x="141" y="168"/>
                  </a:cubicBezTo>
                  <a:cubicBezTo>
                    <a:pt x="126" y="190"/>
                    <a:pt x="126" y="190"/>
                    <a:pt x="126" y="190"/>
                  </a:cubicBezTo>
                  <a:cubicBezTo>
                    <a:pt x="126" y="191"/>
                    <a:pt x="126" y="192"/>
                    <a:pt x="126" y="193"/>
                  </a:cubicBezTo>
                  <a:lnTo>
                    <a:pt x="123" y="200"/>
                  </a:lnTo>
                  <a:close/>
                  <a:moveTo>
                    <a:pt x="96" y="204"/>
                  </a:moveTo>
                  <a:cubicBezTo>
                    <a:pt x="98" y="172"/>
                    <a:pt x="98" y="172"/>
                    <a:pt x="98" y="172"/>
                  </a:cubicBezTo>
                  <a:cubicBezTo>
                    <a:pt x="99" y="170"/>
                    <a:pt x="99" y="170"/>
                    <a:pt x="99" y="170"/>
                  </a:cubicBezTo>
                  <a:cubicBezTo>
                    <a:pt x="113" y="191"/>
                    <a:pt x="113" y="191"/>
                    <a:pt x="113" y="191"/>
                  </a:cubicBezTo>
                  <a:lnTo>
                    <a:pt x="96" y="204"/>
                  </a:lnTo>
                  <a:close/>
                  <a:moveTo>
                    <a:pt x="116" y="6"/>
                  </a:moveTo>
                  <a:cubicBezTo>
                    <a:pt x="130" y="6"/>
                    <a:pt x="130" y="6"/>
                    <a:pt x="130" y="6"/>
                  </a:cubicBezTo>
                  <a:cubicBezTo>
                    <a:pt x="155" y="6"/>
                    <a:pt x="175" y="26"/>
                    <a:pt x="175" y="51"/>
                  </a:cubicBezTo>
                  <a:cubicBezTo>
                    <a:pt x="175" y="68"/>
                    <a:pt x="175" y="68"/>
                    <a:pt x="175" y="68"/>
                  </a:cubicBezTo>
                  <a:cubicBezTo>
                    <a:pt x="174" y="68"/>
                    <a:pt x="173" y="68"/>
                    <a:pt x="172" y="69"/>
                  </a:cubicBezTo>
                  <a:cubicBezTo>
                    <a:pt x="172" y="67"/>
                    <a:pt x="172" y="67"/>
                    <a:pt x="172" y="67"/>
                  </a:cubicBezTo>
                  <a:cubicBezTo>
                    <a:pt x="172" y="67"/>
                    <a:pt x="172" y="66"/>
                    <a:pt x="172" y="66"/>
                  </a:cubicBezTo>
                  <a:cubicBezTo>
                    <a:pt x="172" y="66"/>
                    <a:pt x="172" y="66"/>
                    <a:pt x="172" y="66"/>
                  </a:cubicBezTo>
                  <a:cubicBezTo>
                    <a:pt x="172" y="66"/>
                    <a:pt x="172" y="65"/>
                    <a:pt x="172" y="65"/>
                  </a:cubicBezTo>
                  <a:cubicBezTo>
                    <a:pt x="172" y="63"/>
                    <a:pt x="171" y="62"/>
                    <a:pt x="169" y="62"/>
                  </a:cubicBezTo>
                  <a:cubicBezTo>
                    <a:pt x="169" y="62"/>
                    <a:pt x="169" y="62"/>
                    <a:pt x="169" y="62"/>
                  </a:cubicBezTo>
                  <a:cubicBezTo>
                    <a:pt x="162" y="62"/>
                    <a:pt x="155" y="61"/>
                    <a:pt x="147" y="59"/>
                  </a:cubicBezTo>
                  <a:cubicBezTo>
                    <a:pt x="144" y="59"/>
                    <a:pt x="142" y="58"/>
                    <a:pt x="139" y="57"/>
                  </a:cubicBezTo>
                  <a:cubicBezTo>
                    <a:pt x="148" y="54"/>
                    <a:pt x="148" y="54"/>
                    <a:pt x="148" y="54"/>
                  </a:cubicBezTo>
                  <a:cubicBezTo>
                    <a:pt x="149" y="54"/>
                    <a:pt x="150" y="52"/>
                    <a:pt x="150" y="50"/>
                  </a:cubicBezTo>
                  <a:cubicBezTo>
                    <a:pt x="149" y="49"/>
                    <a:pt x="147" y="48"/>
                    <a:pt x="146" y="48"/>
                  </a:cubicBezTo>
                  <a:cubicBezTo>
                    <a:pt x="133" y="53"/>
                    <a:pt x="133" y="53"/>
                    <a:pt x="133" y="53"/>
                  </a:cubicBezTo>
                  <a:cubicBezTo>
                    <a:pt x="132" y="53"/>
                    <a:pt x="132" y="53"/>
                    <a:pt x="132" y="54"/>
                  </a:cubicBezTo>
                  <a:cubicBezTo>
                    <a:pt x="115" y="46"/>
                    <a:pt x="104" y="34"/>
                    <a:pt x="104" y="23"/>
                  </a:cubicBezTo>
                  <a:cubicBezTo>
                    <a:pt x="104" y="22"/>
                    <a:pt x="105" y="21"/>
                    <a:pt x="105" y="20"/>
                  </a:cubicBezTo>
                  <a:cubicBezTo>
                    <a:pt x="105" y="18"/>
                    <a:pt x="106" y="16"/>
                    <a:pt x="108" y="14"/>
                  </a:cubicBezTo>
                  <a:cubicBezTo>
                    <a:pt x="109" y="13"/>
                    <a:pt x="109" y="11"/>
                    <a:pt x="108" y="10"/>
                  </a:cubicBezTo>
                  <a:cubicBezTo>
                    <a:pt x="106" y="9"/>
                    <a:pt x="105" y="9"/>
                    <a:pt x="103" y="11"/>
                  </a:cubicBezTo>
                  <a:cubicBezTo>
                    <a:pt x="101" y="13"/>
                    <a:pt x="100" y="16"/>
                    <a:pt x="99" y="19"/>
                  </a:cubicBezTo>
                  <a:cubicBezTo>
                    <a:pt x="99" y="20"/>
                    <a:pt x="98" y="21"/>
                    <a:pt x="98" y="23"/>
                  </a:cubicBezTo>
                  <a:cubicBezTo>
                    <a:pt x="98" y="23"/>
                    <a:pt x="98" y="24"/>
                    <a:pt x="98" y="24"/>
                  </a:cubicBezTo>
                  <a:cubicBezTo>
                    <a:pt x="83" y="33"/>
                    <a:pt x="73" y="49"/>
                    <a:pt x="73" y="67"/>
                  </a:cubicBezTo>
                  <a:cubicBezTo>
                    <a:pt x="73" y="69"/>
                    <a:pt x="73" y="69"/>
                    <a:pt x="73" y="69"/>
                  </a:cubicBezTo>
                  <a:cubicBezTo>
                    <a:pt x="72" y="68"/>
                    <a:pt x="72" y="68"/>
                    <a:pt x="71" y="68"/>
                  </a:cubicBezTo>
                  <a:cubicBezTo>
                    <a:pt x="71" y="51"/>
                    <a:pt x="71" y="51"/>
                    <a:pt x="71" y="51"/>
                  </a:cubicBezTo>
                  <a:cubicBezTo>
                    <a:pt x="71" y="26"/>
                    <a:pt x="91" y="6"/>
                    <a:pt x="116" y="6"/>
                  </a:cubicBezTo>
                  <a:close/>
                  <a:moveTo>
                    <a:pt x="173" y="95"/>
                  </a:moveTo>
                  <a:cubicBezTo>
                    <a:pt x="173" y="75"/>
                    <a:pt x="173" y="75"/>
                    <a:pt x="173" y="75"/>
                  </a:cubicBezTo>
                  <a:cubicBezTo>
                    <a:pt x="174" y="74"/>
                    <a:pt x="176" y="74"/>
                    <a:pt x="177" y="74"/>
                  </a:cubicBezTo>
                  <a:cubicBezTo>
                    <a:pt x="180" y="76"/>
                    <a:pt x="183" y="80"/>
                    <a:pt x="183" y="83"/>
                  </a:cubicBezTo>
                  <a:cubicBezTo>
                    <a:pt x="183" y="89"/>
                    <a:pt x="179" y="94"/>
                    <a:pt x="173" y="95"/>
                  </a:cubicBezTo>
                  <a:close/>
                  <a:moveTo>
                    <a:pt x="194" y="167"/>
                  </a:moveTo>
                  <a:cubicBezTo>
                    <a:pt x="189" y="166"/>
                    <a:pt x="180" y="163"/>
                    <a:pt x="176" y="160"/>
                  </a:cubicBezTo>
                  <a:cubicBezTo>
                    <a:pt x="169" y="155"/>
                    <a:pt x="164" y="141"/>
                    <a:pt x="164" y="132"/>
                  </a:cubicBezTo>
                  <a:cubicBezTo>
                    <a:pt x="164" y="122"/>
                    <a:pt x="164" y="122"/>
                    <a:pt x="164" y="122"/>
                  </a:cubicBezTo>
                  <a:cubicBezTo>
                    <a:pt x="168" y="116"/>
                    <a:pt x="171" y="109"/>
                    <a:pt x="172" y="101"/>
                  </a:cubicBezTo>
                  <a:cubicBezTo>
                    <a:pt x="177" y="101"/>
                    <a:pt x="182" y="98"/>
                    <a:pt x="185" y="94"/>
                  </a:cubicBezTo>
                  <a:cubicBezTo>
                    <a:pt x="191" y="96"/>
                    <a:pt x="194" y="101"/>
                    <a:pt x="194" y="107"/>
                  </a:cubicBezTo>
                  <a:lnTo>
                    <a:pt x="194" y="167"/>
                  </a:lnTo>
                  <a:close/>
                  <a:moveTo>
                    <a:pt x="68" y="74"/>
                  </a:moveTo>
                  <a:cubicBezTo>
                    <a:pt x="69" y="74"/>
                    <a:pt x="69" y="74"/>
                    <a:pt x="70" y="74"/>
                  </a:cubicBezTo>
                  <a:cubicBezTo>
                    <a:pt x="71" y="74"/>
                    <a:pt x="72" y="74"/>
                    <a:pt x="73" y="75"/>
                  </a:cubicBezTo>
                  <a:cubicBezTo>
                    <a:pt x="73" y="95"/>
                    <a:pt x="73" y="95"/>
                    <a:pt x="73" y="95"/>
                  </a:cubicBezTo>
                  <a:cubicBezTo>
                    <a:pt x="67" y="94"/>
                    <a:pt x="63" y="89"/>
                    <a:pt x="63" y="83"/>
                  </a:cubicBezTo>
                  <a:cubicBezTo>
                    <a:pt x="63" y="80"/>
                    <a:pt x="65" y="76"/>
                    <a:pt x="68" y="74"/>
                  </a:cubicBezTo>
                  <a:close/>
                  <a:moveTo>
                    <a:pt x="26" y="126"/>
                  </a:moveTo>
                  <a:cubicBezTo>
                    <a:pt x="28" y="126"/>
                    <a:pt x="31" y="128"/>
                    <a:pt x="31" y="130"/>
                  </a:cubicBezTo>
                  <a:cubicBezTo>
                    <a:pt x="34" y="145"/>
                    <a:pt x="34" y="145"/>
                    <a:pt x="34" y="145"/>
                  </a:cubicBezTo>
                  <a:cubicBezTo>
                    <a:pt x="34" y="148"/>
                    <a:pt x="32" y="151"/>
                    <a:pt x="30" y="151"/>
                  </a:cubicBezTo>
                  <a:cubicBezTo>
                    <a:pt x="28" y="151"/>
                    <a:pt x="27" y="151"/>
                    <a:pt x="26" y="150"/>
                  </a:cubicBezTo>
                  <a:cubicBezTo>
                    <a:pt x="26" y="152"/>
                    <a:pt x="24" y="154"/>
                    <a:pt x="22" y="154"/>
                  </a:cubicBezTo>
                  <a:cubicBezTo>
                    <a:pt x="20" y="155"/>
                    <a:pt x="19" y="154"/>
                    <a:pt x="19" y="154"/>
                  </a:cubicBezTo>
                  <a:cubicBezTo>
                    <a:pt x="18" y="156"/>
                    <a:pt x="17" y="158"/>
                    <a:pt x="14" y="158"/>
                  </a:cubicBezTo>
                  <a:cubicBezTo>
                    <a:pt x="12" y="159"/>
                    <a:pt x="9" y="157"/>
                    <a:pt x="9" y="154"/>
                  </a:cubicBezTo>
                  <a:cubicBezTo>
                    <a:pt x="7" y="145"/>
                    <a:pt x="7" y="145"/>
                    <a:pt x="7" y="145"/>
                  </a:cubicBezTo>
                  <a:cubicBezTo>
                    <a:pt x="7" y="142"/>
                    <a:pt x="9" y="139"/>
                    <a:pt x="11" y="139"/>
                  </a:cubicBezTo>
                  <a:cubicBezTo>
                    <a:pt x="12" y="139"/>
                    <a:pt x="13" y="139"/>
                    <a:pt x="14" y="139"/>
                  </a:cubicBezTo>
                  <a:cubicBezTo>
                    <a:pt x="14" y="137"/>
                    <a:pt x="14" y="137"/>
                    <a:pt x="14" y="137"/>
                  </a:cubicBezTo>
                  <a:cubicBezTo>
                    <a:pt x="13" y="135"/>
                    <a:pt x="15" y="132"/>
                    <a:pt x="18" y="132"/>
                  </a:cubicBezTo>
                  <a:cubicBezTo>
                    <a:pt x="19" y="131"/>
                    <a:pt x="21" y="132"/>
                    <a:pt x="22" y="133"/>
                  </a:cubicBezTo>
                  <a:cubicBezTo>
                    <a:pt x="22" y="132"/>
                    <a:pt x="22" y="132"/>
                    <a:pt x="22" y="132"/>
                  </a:cubicBezTo>
                  <a:cubicBezTo>
                    <a:pt x="21" y="129"/>
                    <a:pt x="23" y="127"/>
                    <a:pt x="26" y="126"/>
                  </a:cubicBezTo>
                  <a:close/>
                  <a:moveTo>
                    <a:pt x="17" y="182"/>
                  </a:moveTo>
                  <a:cubicBezTo>
                    <a:pt x="17" y="180"/>
                    <a:pt x="17" y="178"/>
                    <a:pt x="16" y="176"/>
                  </a:cubicBezTo>
                  <a:cubicBezTo>
                    <a:pt x="15" y="174"/>
                    <a:pt x="13" y="173"/>
                    <a:pt x="12" y="171"/>
                  </a:cubicBezTo>
                  <a:cubicBezTo>
                    <a:pt x="10" y="168"/>
                    <a:pt x="10" y="166"/>
                    <a:pt x="10" y="164"/>
                  </a:cubicBezTo>
                  <a:cubicBezTo>
                    <a:pt x="11" y="164"/>
                    <a:pt x="12" y="164"/>
                    <a:pt x="14" y="164"/>
                  </a:cubicBezTo>
                  <a:cubicBezTo>
                    <a:pt x="14" y="164"/>
                    <a:pt x="15" y="164"/>
                    <a:pt x="15" y="164"/>
                  </a:cubicBezTo>
                  <a:cubicBezTo>
                    <a:pt x="18" y="164"/>
                    <a:pt x="20" y="162"/>
                    <a:pt x="22" y="160"/>
                  </a:cubicBezTo>
                  <a:cubicBezTo>
                    <a:pt x="22" y="160"/>
                    <a:pt x="22" y="160"/>
                    <a:pt x="23" y="160"/>
                  </a:cubicBezTo>
                  <a:cubicBezTo>
                    <a:pt x="25" y="160"/>
                    <a:pt x="27" y="159"/>
                    <a:pt x="29" y="157"/>
                  </a:cubicBezTo>
                  <a:cubicBezTo>
                    <a:pt x="29" y="157"/>
                    <a:pt x="30" y="157"/>
                    <a:pt x="31" y="157"/>
                  </a:cubicBezTo>
                  <a:cubicBezTo>
                    <a:pt x="37" y="156"/>
                    <a:pt x="41" y="150"/>
                    <a:pt x="40" y="144"/>
                  </a:cubicBezTo>
                  <a:cubicBezTo>
                    <a:pt x="38" y="135"/>
                    <a:pt x="38" y="135"/>
                    <a:pt x="38" y="135"/>
                  </a:cubicBezTo>
                  <a:cubicBezTo>
                    <a:pt x="38" y="100"/>
                    <a:pt x="38" y="100"/>
                    <a:pt x="38" y="100"/>
                  </a:cubicBezTo>
                  <a:cubicBezTo>
                    <a:pt x="38" y="98"/>
                    <a:pt x="40" y="96"/>
                    <a:pt x="42" y="96"/>
                  </a:cubicBezTo>
                  <a:cubicBezTo>
                    <a:pt x="44" y="96"/>
                    <a:pt x="46" y="98"/>
                    <a:pt x="46" y="100"/>
                  </a:cubicBezTo>
                  <a:cubicBezTo>
                    <a:pt x="46" y="159"/>
                    <a:pt x="46" y="159"/>
                    <a:pt x="46" y="159"/>
                  </a:cubicBezTo>
                  <a:cubicBezTo>
                    <a:pt x="47" y="159"/>
                    <a:pt x="47" y="159"/>
                    <a:pt x="48" y="159"/>
                  </a:cubicBezTo>
                  <a:cubicBezTo>
                    <a:pt x="50" y="158"/>
                    <a:pt x="51" y="156"/>
                    <a:pt x="52" y="155"/>
                  </a:cubicBezTo>
                  <a:cubicBezTo>
                    <a:pt x="52" y="137"/>
                    <a:pt x="52" y="137"/>
                    <a:pt x="52" y="137"/>
                  </a:cubicBezTo>
                  <a:cubicBezTo>
                    <a:pt x="52" y="134"/>
                    <a:pt x="54" y="132"/>
                    <a:pt x="57" y="132"/>
                  </a:cubicBezTo>
                  <a:cubicBezTo>
                    <a:pt x="59" y="132"/>
                    <a:pt x="62" y="134"/>
                    <a:pt x="62" y="137"/>
                  </a:cubicBezTo>
                  <a:cubicBezTo>
                    <a:pt x="62" y="155"/>
                    <a:pt x="62" y="155"/>
                    <a:pt x="62" y="155"/>
                  </a:cubicBezTo>
                  <a:cubicBezTo>
                    <a:pt x="62" y="157"/>
                    <a:pt x="62" y="157"/>
                    <a:pt x="62" y="157"/>
                  </a:cubicBezTo>
                  <a:cubicBezTo>
                    <a:pt x="60" y="163"/>
                    <a:pt x="57" y="168"/>
                    <a:pt x="52" y="172"/>
                  </a:cubicBezTo>
                  <a:cubicBezTo>
                    <a:pt x="50" y="174"/>
                    <a:pt x="47" y="175"/>
                    <a:pt x="45" y="177"/>
                  </a:cubicBezTo>
                  <a:cubicBezTo>
                    <a:pt x="44" y="177"/>
                    <a:pt x="43" y="177"/>
                    <a:pt x="42" y="178"/>
                  </a:cubicBezTo>
                  <a:cubicBezTo>
                    <a:pt x="42" y="179"/>
                    <a:pt x="42" y="180"/>
                    <a:pt x="42" y="182"/>
                  </a:cubicBezTo>
                  <a:cubicBezTo>
                    <a:pt x="42" y="186"/>
                    <a:pt x="42" y="191"/>
                    <a:pt x="42" y="195"/>
                  </a:cubicBezTo>
                  <a:cubicBezTo>
                    <a:pt x="18" y="195"/>
                    <a:pt x="18" y="195"/>
                    <a:pt x="18" y="195"/>
                  </a:cubicBezTo>
                  <a:cubicBezTo>
                    <a:pt x="18" y="191"/>
                    <a:pt x="18" y="186"/>
                    <a:pt x="17"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Oval 31"/>
            <p:cNvSpPr>
              <a:spLocks noChangeArrowheads="1"/>
            </p:cNvSpPr>
            <p:nvPr/>
          </p:nvSpPr>
          <p:spPr bwMode="auto">
            <a:xfrm>
              <a:off x="4951413"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Oval 32"/>
            <p:cNvSpPr>
              <a:spLocks noChangeArrowheads="1"/>
            </p:cNvSpPr>
            <p:nvPr/>
          </p:nvSpPr>
          <p:spPr bwMode="auto">
            <a:xfrm>
              <a:off x="5043488"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1" name="Freeform 62"/>
            <p:cNvSpPr>
              <a:spLocks/>
            </p:cNvSpPr>
            <p:nvPr/>
          </p:nvSpPr>
          <p:spPr bwMode="auto">
            <a:xfrm>
              <a:off x="4964113" y="2168526"/>
              <a:ext cx="100013" cy="33338"/>
            </a:xfrm>
            <a:custGeom>
              <a:avLst/>
              <a:gdLst>
                <a:gd name="T0" fmla="*/ 1 w 38"/>
                <a:gd name="T1" fmla="*/ 1 h 13"/>
                <a:gd name="T2" fmla="*/ 1 w 38"/>
                <a:gd name="T3" fmla="*/ 5 h 13"/>
                <a:gd name="T4" fmla="*/ 19 w 38"/>
                <a:gd name="T5" fmla="*/ 13 h 13"/>
                <a:gd name="T6" fmla="*/ 19 w 38"/>
                <a:gd name="T7" fmla="*/ 13 h 13"/>
                <a:gd name="T8" fmla="*/ 36 w 38"/>
                <a:gd name="T9" fmla="*/ 5 h 13"/>
                <a:gd name="T10" fmla="*/ 36 w 38"/>
                <a:gd name="T11" fmla="*/ 1 h 13"/>
                <a:gd name="T12" fmla="*/ 32 w 38"/>
                <a:gd name="T13" fmla="*/ 1 h 13"/>
                <a:gd name="T14" fmla="*/ 19 w 38"/>
                <a:gd name="T15" fmla="*/ 7 h 13"/>
                <a:gd name="T16" fmla="*/ 19 w 38"/>
                <a:gd name="T17" fmla="*/ 7 h 13"/>
                <a:gd name="T18" fmla="*/ 5 w 38"/>
                <a:gd name="T19" fmla="*/ 1 h 13"/>
                <a:gd name="T20" fmla="*/ 1 w 38"/>
                <a:gd name="T21"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 y="1"/>
                  </a:moveTo>
                  <a:cubicBezTo>
                    <a:pt x="0" y="2"/>
                    <a:pt x="0" y="4"/>
                    <a:pt x="1" y="5"/>
                  </a:cubicBezTo>
                  <a:cubicBezTo>
                    <a:pt x="6" y="10"/>
                    <a:pt x="12" y="13"/>
                    <a:pt x="19" y="13"/>
                  </a:cubicBezTo>
                  <a:cubicBezTo>
                    <a:pt x="19" y="13"/>
                    <a:pt x="19" y="13"/>
                    <a:pt x="19" y="13"/>
                  </a:cubicBezTo>
                  <a:cubicBezTo>
                    <a:pt x="25" y="13"/>
                    <a:pt x="32" y="10"/>
                    <a:pt x="36" y="5"/>
                  </a:cubicBezTo>
                  <a:cubicBezTo>
                    <a:pt x="38" y="4"/>
                    <a:pt x="38" y="2"/>
                    <a:pt x="36" y="1"/>
                  </a:cubicBezTo>
                  <a:cubicBezTo>
                    <a:pt x="35" y="0"/>
                    <a:pt x="33" y="0"/>
                    <a:pt x="32" y="1"/>
                  </a:cubicBezTo>
                  <a:cubicBezTo>
                    <a:pt x="29" y="5"/>
                    <a:pt x="24" y="7"/>
                    <a:pt x="19" y="7"/>
                  </a:cubicBezTo>
                  <a:cubicBezTo>
                    <a:pt x="19" y="7"/>
                    <a:pt x="19"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3" name="Freeform 128"/>
            <p:cNvSpPr>
              <a:spLocks/>
            </p:cNvSpPr>
            <p:nvPr/>
          </p:nvSpPr>
          <p:spPr bwMode="auto">
            <a:xfrm>
              <a:off x="4941888" y="2027238"/>
              <a:ext cx="52388" cy="25400"/>
            </a:xfrm>
            <a:custGeom>
              <a:avLst/>
              <a:gdLst>
                <a:gd name="T0" fmla="*/ 3 w 20"/>
                <a:gd name="T1" fmla="*/ 6 h 10"/>
                <a:gd name="T2" fmla="*/ 16 w 20"/>
                <a:gd name="T3" fmla="*/ 10 h 10"/>
                <a:gd name="T4" fmla="*/ 17 w 20"/>
                <a:gd name="T5" fmla="*/ 10 h 10"/>
                <a:gd name="T6" fmla="*/ 19 w 20"/>
                <a:gd name="T7" fmla="*/ 8 h 10"/>
                <a:gd name="T8" fmla="*/ 17 w 20"/>
                <a:gd name="T9" fmla="*/ 5 h 10"/>
                <a:gd name="T10" fmla="*/ 5 w 20"/>
                <a:gd name="T11" fmla="*/ 0 h 10"/>
                <a:gd name="T12" fmla="*/ 1 w 20"/>
                <a:gd name="T13" fmla="*/ 2 h 10"/>
                <a:gd name="T14" fmla="*/ 3 w 20"/>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3" y="6"/>
                  </a:moveTo>
                  <a:cubicBezTo>
                    <a:pt x="16" y="10"/>
                    <a:pt x="16" y="10"/>
                    <a:pt x="16" y="10"/>
                  </a:cubicBezTo>
                  <a:cubicBezTo>
                    <a:pt x="16" y="10"/>
                    <a:pt x="16" y="10"/>
                    <a:pt x="17" y="10"/>
                  </a:cubicBezTo>
                  <a:cubicBezTo>
                    <a:pt x="18" y="10"/>
                    <a:pt x="19" y="10"/>
                    <a:pt x="19" y="8"/>
                  </a:cubicBezTo>
                  <a:cubicBezTo>
                    <a:pt x="20" y="7"/>
                    <a:pt x="19" y="5"/>
                    <a:pt x="17" y="5"/>
                  </a:cubicBezTo>
                  <a:cubicBezTo>
                    <a:pt x="5" y="0"/>
                    <a:pt x="5" y="0"/>
                    <a:pt x="5" y="0"/>
                  </a:cubicBezTo>
                  <a:cubicBezTo>
                    <a:pt x="3" y="0"/>
                    <a:pt x="1" y="1"/>
                    <a:pt x="1" y="2"/>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41" name="正方形/長方形 40"/>
          <p:cNvSpPr/>
          <p:nvPr/>
        </p:nvSpPr>
        <p:spPr>
          <a:xfrm>
            <a:off x="468087" y="924959"/>
            <a:ext cx="11255828" cy="2664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42" name="テキスト ボックス 41"/>
          <p:cNvSpPr txBox="1"/>
          <p:nvPr/>
        </p:nvSpPr>
        <p:spPr>
          <a:xfrm>
            <a:off x="816801" y="2899544"/>
            <a:ext cx="4320000" cy="324000"/>
          </a:xfrm>
          <a:prstGeom prst="rect">
            <a:avLst/>
          </a:prstGeom>
          <a:noFill/>
        </p:spPr>
        <p:txBody>
          <a:bodyPr wrap="none" lIns="0" tIns="0" rIns="0" bIns="0" rtlCol="0" anchor="ctr" anchorCtr="0">
            <a:noAutofit/>
          </a:bodyPr>
          <a:lstStyle/>
          <a:p>
            <a:pPr algn="ctr"/>
            <a:r>
              <a:rPr lang="ja-JP" altLang="ja-JP" sz="2000" dirty="0">
                <a:solidFill>
                  <a:srgbClr val="64AFE1">
                    <a:lumMod val="75000"/>
                  </a:srgbClr>
                </a:solidFill>
                <a:latin typeface="東芝 Pゴシック" panose="020B0500000000000000" pitchFamily="50" charset="-128"/>
                <a:ea typeface="東芝 Pゴシック" panose="020B0500000000000000" pitchFamily="50" charset="-128"/>
              </a:rPr>
              <a:t>物事が整理整頓されていることを保証</a:t>
            </a:r>
            <a:endParaRPr lang="ja-JP" altLang="en-US" sz="2000" dirty="0">
              <a:solidFill>
                <a:srgbClr val="64AFE1">
                  <a:lumMod val="75000"/>
                </a:srgbClr>
              </a:solidFill>
              <a:latin typeface="東芝 Pゴシック" panose="020B0500000000000000" pitchFamily="50" charset="-128"/>
              <a:ea typeface="東芝 Pゴシック" panose="020B0500000000000000" pitchFamily="50" charset="-128"/>
            </a:endParaRPr>
          </a:p>
        </p:txBody>
      </p:sp>
      <p:sp>
        <p:nvSpPr>
          <p:cNvPr id="43" name="テキスト ボックス 42"/>
          <p:cNvSpPr txBox="1"/>
          <p:nvPr/>
        </p:nvSpPr>
        <p:spPr>
          <a:xfrm>
            <a:off x="7644149" y="2791544"/>
            <a:ext cx="3770378" cy="540000"/>
          </a:xfrm>
          <a:prstGeom prst="rect">
            <a:avLst/>
          </a:prstGeom>
          <a:noFill/>
        </p:spPr>
        <p:txBody>
          <a:bodyPr wrap="none" lIns="0" tIns="0" rIns="0" bIns="0" rtlCol="0" anchor="ctr" anchorCtr="0">
            <a:noAutofit/>
          </a:bodyPr>
          <a:lstStyle/>
          <a:p>
            <a:r>
              <a:rPr lang="ja-JP" altLang="ja-JP" sz="2000" dirty="0">
                <a:solidFill>
                  <a:srgbClr val="644080"/>
                </a:solidFill>
                <a:latin typeface="東芝 Pゴシック" panose="020B0500000000000000" pitchFamily="50" charset="-128"/>
                <a:ea typeface="東芝 Pゴシック" panose="020B0500000000000000" pitchFamily="50" charset="-128"/>
              </a:rPr>
              <a:t>機能や設備を利用することができ</a:t>
            </a:r>
            <a:r>
              <a:rPr lang="ja-JP" altLang="en-US" sz="2000" dirty="0">
                <a:solidFill>
                  <a:srgbClr val="644080"/>
                </a:solidFill>
                <a:latin typeface="東芝 Pゴシック" panose="020B0500000000000000" pitchFamily="50" charset="-128"/>
                <a:ea typeface="東芝 Pゴシック" panose="020B0500000000000000" pitchFamily="50" charset="-128"/>
              </a:rPr>
              <a:t>、</a:t>
            </a:r>
            <a:endParaRPr lang="en-US" altLang="ja-JP" sz="2000" dirty="0">
              <a:solidFill>
                <a:srgbClr val="644080"/>
              </a:solidFill>
              <a:latin typeface="東芝 Pゴシック" panose="020B0500000000000000" pitchFamily="50" charset="-128"/>
              <a:ea typeface="東芝 Pゴシック" panose="020B0500000000000000" pitchFamily="50" charset="-128"/>
            </a:endParaRPr>
          </a:p>
          <a:p>
            <a:r>
              <a:rPr lang="ja-JP" altLang="ja-JP" sz="2000" dirty="0">
                <a:solidFill>
                  <a:srgbClr val="644080"/>
                </a:solidFill>
                <a:latin typeface="東芝 Pゴシック" panose="020B0500000000000000" pitchFamily="50" charset="-128"/>
                <a:ea typeface="東芝 Pゴシック" panose="020B0500000000000000" pitchFamily="50" charset="-128"/>
              </a:rPr>
              <a:t>従うべきいくつかの家のルールがある</a:t>
            </a:r>
            <a:endParaRPr lang="ja-JP" altLang="en-US" sz="2000" dirty="0">
              <a:solidFill>
                <a:srgbClr val="644080"/>
              </a:solidFill>
              <a:latin typeface="東芝 Pゴシック" panose="020B0500000000000000" pitchFamily="50" charset="-128"/>
              <a:ea typeface="東芝 Pゴシック" panose="020B0500000000000000" pitchFamily="50" charset="-128"/>
            </a:endParaRPr>
          </a:p>
        </p:txBody>
      </p:sp>
      <p:sp>
        <p:nvSpPr>
          <p:cNvPr id="44" name="Freeform 67"/>
          <p:cNvSpPr>
            <a:spLocks noChangeAspect="1" noEditPoints="1"/>
          </p:cNvSpPr>
          <p:nvPr/>
        </p:nvSpPr>
        <p:spPr bwMode="auto">
          <a:xfrm>
            <a:off x="4920096" y="1392959"/>
            <a:ext cx="2351810" cy="2196000"/>
          </a:xfrm>
          <a:custGeom>
            <a:avLst/>
            <a:gdLst>
              <a:gd name="T0" fmla="*/ 158 w 317"/>
              <a:gd name="T1" fmla="*/ 0 h 296"/>
              <a:gd name="T2" fmla="*/ 158 w 317"/>
              <a:gd name="T3" fmla="*/ 0 h 296"/>
              <a:gd name="T4" fmla="*/ 158 w 317"/>
              <a:gd name="T5" fmla="*/ 0 h 296"/>
              <a:gd name="T6" fmla="*/ 0 w 317"/>
              <a:gd name="T7" fmla="*/ 159 h 296"/>
              <a:gd name="T8" fmla="*/ 32 w 317"/>
              <a:gd name="T9" fmla="*/ 159 h 296"/>
              <a:gd name="T10" fmla="*/ 64 w 317"/>
              <a:gd name="T11" fmla="*/ 159 h 296"/>
              <a:gd name="T12" fmla="*/ 64 w 317"/>
              <a:gd name="T13" fmla="*/ 296 h 296"/>
              <a:gd name="T14" fmla="*/ 253 w 317"/>
              <a:gd name="T15" fmla="*/ 296 h 296"/>
              <a:gd name="T16" fmla="*/ 253 w 317"/>
              <a:gd name="T17" fmla="*/ 159 h 296"/>
              <a:gd name="T18" fmla="*/ 317 w 317"/>
              <a:gd name="T19" fmla="*/ 159 h 296"/>
              <a:gd name="T20" fmla="*/ 158 w 317"/>
              <a:gd name="T21" fmla="*/ 0 h 296"/>
              <a:gd name="T22" fmla="*/ 158 w 317"/>
              <a:gd name="T23" fmla="*/ 0 h 296"/>
              <a:gd name="T24" fmla="*/ 143 w 317"/>
              <a:gd name="T25" fmla="*/ 243 h 296"/>
              <a:gd name="T26" fmla="*/ 111 w 317"/>
              <a:gd name="T27" fmla="*/ 243 h 296"/>
              <a:gd name="T28" fmla="*/ 111 w 317"/>
              <a:gd name="T29" fmla="*/ 211 h 296"/>
              <a:gd name="T30" fmla="*/ 143 w 317"/>
              <a:gd name="T31" fmla="*/ 211 h 296"/>
              <a:gd name="T32" fmla="*/ 143 w 317"/>
              <a:gd name="T33" fmla="*/ 243 h 296"/>
              <a:gd name="T34" fmla="*/ 143 w 317"/>
              <a:gd name="T35" fmla="*/ 180 h 296"/>
              <a:gd name="T36" fmla="*/ 111 w 317"/>
              <a:gd name="T37" fmla="*/ 180 h 296"/>
              <a:gd name="T38" fmla="*/ 111 w 317"/>
              <a:gd name="T39" fmla="*/ 148 h 296"/>
              <a:gd name="T40" fmla="*/ 143 w 317"/>
              <a:gd name="T41" fmla="*/ 148 h 296"/>
              <a:gd name="T42" fmla="*/ 143 w 317"/>
              <a:gd name="T43" fmla="*/ 180 h 296"/>
              <a:gd name="T44" fmla="*/ 206 w 317"/>
              <a:gd name="T45" fmla="*/ 243 h 296"/>
              <a:gd name="T46" fmla="*/ 174 w 317"/>
              <a:gd name="T47" fmla="*/ 243 h 296"/>
              <a:gd name="T48" fmla="*/ 174 w 317"/>
              <a:gd name="T49" fmla="*/ 211 h 296"/>
              <a:gd name="T50" fmla="*/ 206 w 317"/>
              <a:gd name="T51" fmla="*/ 211 h 296"/>
              <a:gd name="T52" fmla="*/ 206 w 317"/>
              <a:gd name="T53" fmla="*/ 243 h 296"/>
              <a:gd name="T54" fmla="*/ 206 w 317"/>
              <a:gd name="T55" fmla="*/ 180 h 296"/>
              <a:gd name="T56" fmla="*/ 174 w 317"/>
              <a:gd name="T57" fmla="*/ 180 h 296"/>
              <a:gd name="T58" fmla="*/ 174 w 317"/>
              <a:gd name="T59" fmla="*/ 148 h 296"/>
              <a:gd name="T60" fmla="*/ 206 w 317"/>
              <a:gd name="T61" fmla="*/ 148 h 296"/>
              <a:gd name="T62" fmla="*/ 206 w 317"/>
              <a:gd name="T63" fmla="*/ 18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96">
                <a:moveTo>
                  <a:pt x="158" y="0"/>
                </a:moveTo>
                <a:lnTo>
                  <a:pt x="158" y="0"/>
                </a:lnTo>
                <a:lnTo>
                  <a:pt x="158" y="0"/>
                </a:lnTo>
                <a:lnTo>
                  <a:pt x="0" y="159"/>
                </a:lnTo>
                <a:lnTo>
                  <a:pt x="32" y="159"/>
                </a:lnTo>
                <a:lnTo>
                  <a:pt x="64" y="159"/>
                </a:lnTo>
                <a:lnTo>
                  <a:pt x="64" y="296"/>
                </a:lnTo>
                <a:lnTo>
                  <a:pt x="253" y="296"/>
                </a:lnTo>
                <a:lnTo>
                  <a:pt x="253" y="159"/>
                </a:lnTo>
                <a:lnTo>
                  <a:pt x="317" y="159"/>
                </a:lnTo>
                <a:lnTo>
                  <a:pt x="158" y="0"/>
                </a:lnTo>
                <a:lnTo>
                  <a:pt x="158" y="0"/>
                </a:lnTo>
                <a:close/>
                <a:moveTo>
                  <a:pt x="143" y="243"/>
                </a:moveTo>
                <a:lnTo>
                  <a:pt x="111" y="243"/>
                </a:lnTo>
                <a:lnTo>
                  <a:pt x="111" y="211"/>
                </a:lnTo>
                <a:lnTo>
                  <a:pt x="143" y="211"/>
                </a:lnTo>
                <a:lnTo>
                  <a:pt x="143" y="243"/>
                </a:lnTo>
                <a:close/>
                <a:moveTo>
                  <a:pt x="143" y="180"/>
                </a:moveTo>
                <a:lnTo>
                  <a:pt x="111" y="180"/>
                </a:lnTo>
                <a:lnTo>
                  <a:pt x="111" y="148"/>
                </a:lnTo>
                <a:lnTo>
                  <a:pt x="143" y="148"/>
                </a:lnTo>
                <a:lnTo>
                  <a:pt x="143" y="180"/>
                </a:lnTo>
                <a:close/>
                <a:moveTo>
                  <a:pt x="206" y="243"/>
                </a:moveTo>
                <a:lnTo>
                  <a:pt x="174" y="243"/>
                </a:lnTo>
                <a:lnTo>
                  <a:pt x="174" y="211"/>
                </a:lnTo>
                <a:lnTo>
                  <a:pt x="206" y="211"/>
                </a:lnTo>
                <a:lnTo>
                  <a:pt x="206" y="243"/>
                </a:lnTo>
                <a:close/>
                <a:moveTo>
                  <a:pt x="206" y="180"/>
                </a:moveTo>
                <a:lnTo>
                  <a:pt x="174" y="180"/>
                </a:lnTo>
                <a:lnTo>
                  <a:pt x="174" y="148"/>
                </a:lnTo>
                <a:lnTo>
                  <a:pt x="206" y="148"/>
                </a:lnTo>
                <a:lnTo>
                  <a:pt x="206" y="18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nvGrpSpPr>
          <p:cNvPr id="4" name="グループ化 3"/>
          <p:cNvGrpSpPr/>
          <p:nvPr/>
        </p:nvGrpSpPr>
        <p:grpSpPr>
          <a:xfrm>
            <a:off x="7982752" y="1261544"/>
            <a:ext cx="2503290" cy="1332000"/>
            <a:chOff x="8640785" y="1176879"/>
            <a:chExt cx="2503290" cy="1332000"/>
          </a:xfrm>
        </p:grpSpPr>
        <p:sp>
          <p:nvSpPr>
            <p:cNvPr id="69" name="楕円 36"/>
            <p:cNvSpPr>
              <a:spLocks noChangeAspect="1"/>
            </p:cNvSpPr>
            <p:nvPr/>
          </p:nvSpPr>
          <p:spPr>
            <a:xfrm>
              <a:off x="9812075" y="1176879"/>
              <a:ext cx="1332000" cy="133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ts val="3800"/>
                </a:lnSpc>
              </a:pP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endParaRPr lang="en-US" altLang="ja-JP" sz="2400" dirty="0">
                <a:solidFill>
                  <a:srgbClr val="FFFFFF"/>
                </a:solidFill>
                <a:latin typeface="東芝 Pゴシック" panose="020B0500000000000000" pitchFamily="50" charset="-128"/>
                <a:ea typeface="東芝 Pゴシック" panose="020B0500000000000000" pitchFamily="50" charset="-128"/>
              </a:endParaRPr>
            </a:p>
            <a:p>
              <a:pPr algn="ctr">
                <a:lnSpc>
                  <a:spcPts val="3800"/>
                </a:lnSpc>
              </a:pPr>
              <a:r>
                <a:rPr lang="en-US" altLang="ja-JP" sz="4000" b="1" dirty="0">
                  <a:solidFill>
                    <a:srgbClr val="FFFFFF"/>
                  </a:solidFill>
                  <a:latin typeface="東芝 Pゴシック" panose="020B0500000000000000" pitchFamily="50" charset="-128"/>
                  <a:ea typeface="東芝 Pゴシック" panose="020B0500000000000000" pitchFamily="50" charset="-128"/>
                </a:rPr>
                <a:t>B</a:t>
              </a:r>
              <a:endParaRPr lang="ja-JP" altLang="en-US" sz="4000" b="1" dirty="0">
                <a:solidFill>
                  <a:srgbClr val="FFFFFF"/>
                </a:solidFill>
                <a:latin typeface="東芝 Pゴシック" panose="020B0500000000000000" pitchFamily="50" charset="-128"/>
                <a:ea typeface="東芝 Pゴシック" panose="020B0500000000000000" pitchFamily="50" charset="-128"/>
              </a:endParaRPr>
            </a:p>
          </p:txBody>
        </p:sp>
        <p:sp>
          <p:nvSpPr>
            <p:cNvPr id="70" name="テキスト ボックス 69"/>
            <p:cNvSpPr txBox="1"/>
            <p:nvPr/>
          </p:nvSpPr>
          <p:spPr>
            <a:xfrm>
              <a:off x="8640785" y="1680879"/>
              <a:ext cx="1008000" cy="396000"/>
            </a:xfrm>
            <a:prstGeom prst="rect">
              <a:avLst/>
            </a:prstGeom>
            <a:noFill/>
          </p:spPr>
          <p:txBody>
            <a:bodyPr wrap="none" lIns="0" tIns="0" rIns="0" bIns="0" rtlCol="0" anchor="ctr" anchorCtr="0">
              <a:noAutofit/>
            </a:bodyPr>
            <a:lstStyle/>
            <a:p>
              <a:pPr algn="ctr"/>
              <a:r>
                <a:rPr lang="ja-JP" altLang="en-US" sz="3200" b="1" dirty="0">
                  <a:solidFill>
                    <a:srgbClr val="644080"/>
                  </a:solidFill>
                  <a:latin typeface="東芝 Pゴシック" panose="020B0500000000000000" pitchFamily="50" charset="-128"/>
                  <a:ea typeface="東芝 Pゴシック" panose="020B0500000000000000" pitchFamily="50" charset="-128"/>
                </a:rPr>
                <a:t>ゲスト</a:t>
              </a:r>
            </a:p>
          </p:txBody>
        </p:sp>
      </p:grpSp>
      <p:grpSp>
        <p:nvGrpSpPr>
          <p:cNvPr id="8" name="グループ化 7"/>
          <p:cNvGrpSpPr/>
          <p:nvPr/>
        </p:nvGrpSpPr>
        <p:grpSpPr>
          <a:xfrm>
            <a:off x="1675066" y="1261544"/>
            <a:ext cx="2503290" cy="1332000"/>
            <a:chOff x="759927" y="1176879"/>
            <a:chExt cx="2503290" cy="1332000"/>
          </a:xfrm>
        </p:grpSpPr>
        <p:sp>
          <p:nvSpPr>
            <p:cNvPr id="67" name="楕円 35"/>
            <p:cNvSpPr>
              <a:spLocks noChangeAspect="1"/>
            </p:cNvSpPr>
            <p:nvPr/>
          </p:nvSpPr>
          <p:spPr>
            <a:xfrm>
              <a:off x="759927" y="1176879"/>
              <a:ext cx="1332000" cy="13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ts val="3800"/>
                </a:lnSpc>
              </a:pPr>
              <a:r>
                <a:rPr lang="ja-JP" altLang="en-US" sz="2400" dirty="0">
                  <a:solidFill>
                    <a:srgbClr val="FFFFFF"/>
                  </a:solidFill>
                  <a:latin typeface="東芝 Pゴシック" panose="020B0500000000000000" pitchFamily="50" charset="-128"/>
                  <a:ea typeface="東芝 Pゴシック" panose="020B0500000000000000" pitchFamily="50" charset="-128"/>
                </a:rPr>
                <a:t>チーム</a:t>
              </a:r>
              <a:endParaRPr lang="en-US" altLang="ja-JP" sz="2400" dirty="0">
                <a:solidFill>
                  <a:srgbClr val="FFFFFF"/>
                </a:solidFill>
                <a:latin typeface="東芝 Pゴシック" panose="020B0500000000000000" pitchFamily="50" charset="-128"/>
                <a:ea typeface="東芝 Pゴシック" panose="020B0500000000000000" pitchFamily="50" charset="-128"/>
              </a:endParaRPr>
            </a:p>
            <a:p>
              <a:pPr algn="ctr">
                <a:lnSpc>
                  <a:spcPts val="3800"/>
                </a:lnSpc>
              </a:pPr>
              <a:r>
                <a:rPr lang="en-US" altLang="ja-JP" sz="4000" b="1" dirty="0">
                  <a:solidFill>
                    <a:srgbClr val="FFFFFF"/>
                  </a:solidFill>
                  <a:latin typeface="東芝 Pゴシック" panose="020B0500000000000000" pitchFamily="50" charset="-128"/>
                  <a:ea typeface="東芝 Pゴシック" panose="020B0500000000000000" pitchFamily="50" charset="-128"/>
                </a:rPr>
                <a:t>A</a:t>
              </a:r>
              <a:endParaRPr lang="ja-JP" altLang="en-US" sz="4000" b="1" dirty="0">
                <a:solidFill>
                  <a:srgbClr val="FFFFFF"/>
                </a:solidFill>
                <a:latin typeface="東芝 Pゴシック" panose="020B0500000000000000" pitchFamily="50" charset="-128"/>
                <a:ea typeface="東芝 Pゴシック" panose="020B0500000000000000" pitchFamily="50" charset="-128"/>
              </a:endParaRPr>
            </a:p>
          </p:txBody>
        </p:sp>
        <p:sp>
          <p:nvSpPr>
            <p:cNvPr id="68" name="テキスト ボックス 67"/>
            <p:cNvSpPr txBox="1"/>
            <p:nvPr/>
          </p:nvSpPr>
          <p:spPr>
            <a:xfrm>
              <a:off x="2255217" y="1680879"/>
              <a:ext cx="1008000" cy="396000"/>
            </a:xfrm>
            <a:prstGeom prst="rect">
              <a:avLst/>
            </a:prstGeom>
            <a:noFill/>
          </p:spPr>
          <p:txBody>
            <a:bodyPr wrap="none" lIns="0" tIns="0" rIns="0" bIns="0" rtlCol="0" anchor="ctr" anchorCtr="0">
              <a:noAutofit/>
            </a:bodyPr>
            <a:lstStyle/>
            <a:p>
              <a:pPr algn="ctr"/>
              <a:r>
                <a:rPr lang="ja-JP" altLang="en-US" sz="3200" b="1" dirty="0">
                  <a:solidFill>
                    <a:srgbClr val="64AFE1">
                      <a:lumMod val="75000"/>
                    </a:srgbClr>
                  </a:solidFill>
                  <a:latin typeface="東芝 Pゴシック" panose="020B0500000000000000" pitchFamily="50" charset="-128"/>
                  <a:ea typeface="東芝 Pゴシック" panose="020B0500000000000000" pitchFamily="50" charset="-128"/>
                </a:rPr>
                <a:t>ホスト</a:t>
              </a:r>
            </a:p>
          </p:txBody>
        </p:sp>
      </p:grpSp>
      <p:grpSp>
        <p:nvGrpSpPr>
          <p:cNvPr id="2" name="グループ化 1"/>
          <p:cNvGrpSpPr/>
          <p:nvPr/>
        </p:nvGrpSpPr>
        <p:grpSpPr>
          <a:xfrm>
            <a:off x="816801" y="1261544"/>
            <a:ext cx="4320000" cy="1971236"/>
            <a:chOff x="816801" y="5738964"/>
            <a:chExt cx="4320000" cy="1971236"/>
          </a:xfrm>
        </p:grpSpPr>
        <p:sp>
          <p:nvSpPr>
            <p:cNvPr id="74" name="テキスト ボックス 73"/>
            <p:cNvSpPr txBox="1"/>
            <p:nvPr/>
          </p:nvSpPr>
          <p:spPr>
            <a:xfrm>
              <a:off x="816801" y="7386200"/>
              <a:ext cx="4320000" cy="324000"/>
            </a:xfrm>
            <a:prstGeom prst="rect">
              <a:avLst/>
            </a:prstGeom>
            <a:solidFill>
              <a:schemeClr val="bg2"/>
            </a:solidFill>
          </p:spPr>
          <p:txBody>
            <a:bodyPr wrap="none" lIns="0" tIns="0" rIns="0" bIns="0" rtlCol="0" anchor="ctr" anchorCtr="0">
              <a:noAutofit/>
            </a:bodyPr>
            <a:lstStyle/>
            <a:p>
              <a:pPr algn="ctr"/>
              <a:r>
                <a:rPr lang="ja-JP" altLang="ja-JP" sz="2000" dirty="0">
                  <a:solidFill>
                    <a:srgbClr val="FFFFFF">
                      <a:lumMod val="75000"/>
                    </a:srgbClr>
                  </a:solidFill>
                  <a:latin typeface="東芝 Pゴシック" panose="020B0500000000000000" pitchFamily="50" charset="-128"/>
                  <a:ea typeface="東芝 Pゴシック" panose="020B0500000000000000" pitchFamily="50" charset="-128"/>
                </a:rPr>
                <a:t>物事が整理整頓されていることを保証</a:t>
              </a:r>
              <a:endParaRPr lang="ja-JP" altLang="en-US" sz="2000" dirty="0">
                <a:solidFill>
                  <a:srgbClr val="FFFFFF">
                    <a:lumMod val="75000"/>
                  </a:srgbClr>
                </a:solidFill>
                <a:latin typeface="東芝 Pゴシック" panose="020B0500000000000000" pitchFamily="50" charset="-128"/>
                <a:ea typeface="東芝 Pゴシック" panose="020B0500000000000000" pitchFamily="50" charset="-128"/>
              </a:endParaRPr>
            </a:p>
          </p:txBody>
        </p:sp>
        <p:grpSp>
          <p:nvGrpSpPr>
            <p:cNvPr id="75" name="グループ化 74"/>
            <p:cNvGrpSpPr/>
            <p:nvPr/>
          </p:nvGrpSpPr>
          <p:grpSpPr>
            <a:xfrm>
              <a:off x="1665830" y="5738964"/>
              <a:ext cx="2563370" cy="1350000"/>
              <a:chOff x="750691" y="1167643"/>
              <a:chExt cx="2563370" cy="1350000"/>
            </a:xfrm>
          </p:grpSpPr>
          <p:sp>
            <p:nvSpPr>
              <p:cNvPr id="76" name="楕円 35"/>
              <p:cNvSpPr>
                <a:spLocks noChangeAspect="1"/>
              </p:cNvSpPr>
              <p:nvPr/>
            </p:nvSpPr>
            <p:spPr>
              <a:xfrm>
                <a:off x="750691" y="1167643"/>
                <a:ext cx="1350000" cy="135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ts val="3800"/>
                  </a:lnSpc>
                </a:pPr>
                <a:r>
                  <a:rPr lang="ja-JP" altLang="en-US" sz="2400" dirty="0">
                    <a:solidFill>
                      <a:srgbClr val="E5E5E5"/>
                    </a:solidFill>
                    <a:latin typeface="東芝 Pゴシック" panose="020B0500000000000000" pitchFamily="50" charset="-128"/>
                    <a:ea typeface="東芝 Pゴシック" panose="020B0500000000000000" pitchFamily="50" charset="-128"/>
                  </a:rPr>
                  <a:t>チーム</a:t>
                </a:r>
                <a:endParaRPr lang="en-US" altLang="ja-JP" sz="2400" dirty="0">
                  <a:solidFill>
                    <a:srgbClr val="E5E5E5"/>
                  </a:solidFill>
                  <a:latin typeface="東芝 Pゴシック" panose="020B0500000000000000" pitchFamily="50" charset="-128"/>
                  <a:ea typeface="東芝 Pゴシック" panose="020B0500000000000000" pitchFamily="50" charset="-128"/>
                </a:endParaRPr>
              </a:p>
              <a:p>
                <a:pPr algn="ctr">
                  <a:lnSpc>
                    <a:spcPts val="3800"/>
                  </a:lnSpc>
                </a:pPr>
                <a:r>
                  <a:rPr lang="en-US" altLang="ja-JP" sz="4000" b="1" dirty="0">
                    <a:solidFill>
                      <a:srgbClr val="E5E5E5"/>
                    </a:solidFill>
                    <a:latin typeface="東芝 Pゴシック" panose="020B0500000000000000" pitchFamily="50" charset="-128"/>
                    <a:ea typeface="東芝 Pゴシック" panose="020B0500000000000000" pitchFamily="50" charset="-128"/>
                  </a:rPr>
                  <a:t>A</a:t>
                </a:r>
                <a:endParaRPr lang="ja-JP" altLang="en-US" sz="4000" b="1" dirty="0">
                  <a:solidFill>
                    <a:srgbClr val="E5E5E5"/>
                  </a:solidFill>
                  <a:latin typeface="東芝 Pゴシック" panose="020B0500000000000000" pitchFamily="50" charset="-128"/>
                  <a:ea typeface="東芝 Pゴシック" panose="020B0500000000000000" pitchFamily="50" charset="-128"/>
                </a:endParaRPr>
              </a:p>
            </p:txBody>
          </p:sp>
          <p:sp>
            <p:nvSpPr>
              <p:cNvPr id="77" name="テキスト ボックス 76"/>
              <p:cNvSpPr txBox="1"/>
              <p:nvPr/>
            </p:nvSpPr>
            <p:spPr>
              <a:xfrm>
                <a:off x="2198061" y="1671353"/>
                <a:ext cx="1116000" cy="396000"/>
              </a:xfrm>
              <a:prstGeom prst="rect">
                <a:avLst/>
              </a:prstGeom>
              <a:solidFill>
                <a:schemeClr val="bg2"/>
              </a:solidFill>
            </p:spPr>
            <p:txBody>
              <a:bodyPr wrap="none" lIns="0" tIns="0" rIns="0" bIns="0" rtlCol="0" anchor="ctr" anchorCtr="0">
                <a:noAutofit/>
              </a:bodyPr>
              <a:lstStyle/>
              <a:p>
                <a:pPr algn="ctr"/>
                <a:r>
                  <a:rPr lang="ja-JP" altLang="en-US" sz="3200" b="1" dirty="0">
                    <a:solidFill>
                      <a:srgbClr val="FFFFFF">
                        <a:lumMod val="75000"/>
                      </a:srgbClr>
                    </a:solidFill>
                    <a:latin typeface="東芝 Pゴシック" panose="020B0500000000000000" pitchFamily="50" charset="-128"/>
                    <a:ea typeface="東芝 Pゴシック" panose="020B0500000000000000" pitchFamily="50" charset="-128"/>
                  </a:rPr>
                  <a:t>ホスト</a:t>
                </a:r>
              </a:p>
            </p:txBody>
          </p:sp>
        </p:grpSp>
      </p:grpSp>
      <p:sp>
        <p:nvSpPr>
          <p:cNvPr id="34" name="Google Shape;197;p32"/>
          <p:cNvSpPr txBox="1">
            <a:spLocks/>
          </p:cNvSpPr>
          <p:nvPr/>
        </p:nvSpPr>
        <p:spPr>
          <a:xfrm>
            <a:off x="468087" y="5596644"/>
            <a:ext cx="11255827" cy="43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ja-JP" altLang="en-US" sz="4400" b="1" dirty="0">
                <a:solidFill>
                  <a:srgbClr val="0064D2"/>
                </a:solidFill>
                <a:latin typeface="東芝 Pゴシック" panose="020B0500000000000000" pitchFamily="50" charset="-128"/>
                <a:ea typeface="東芝 Pゴシック" panose="020B0500000000000000" pitchFamily="50" charset="-128"/>
              </a:rPr>
              <a:t>それから、自分を売り込もう！</a:t>
            </a:r>
          </a:p>
        </p:txBody>
      </p:sp>
      <p:sp>
        <p:nvSpPr>
          <p:cNvPr id="35" name="Google Shape;197;p32"/>
          <p:cNvSpPr txBox="1">
            <a:spLocks/>
          </p:cNvSpPr>
          <p:nvPr/>
        </p:nvSpPr>
        <p:spPr>
          <a:xfrm>
            <a:off x="468086" y="3748213"/>
            <a:ext cx="11255828" cy="126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Bef>
                <a:spcPts val="0"/>
              </a:spcBef>
              <a:spcAft>
                <a:spcPts val="600"/>
              </a:spcAft>
              <a:buFont typeface="Arial" panose="020B0604020202020204" pitchFamily="34" charset="0"/>
              <a:buNone/>
            </a:pPr>
            <a:r>
              <a:rPr lang="ja-JP" altLang="en-US" sz="2800" b="1" dirty="0">
                <a:solidFill>
                  <a:schemeClr val="accent1"/>
                </a:solidFill>
                <a:latin typeface="東芝 Pゴシック" panose="020B0500000000000000" pitchFamily="50" charset="-128"/>
                <a:ea typeface="東芝 Pゴシック" panose="020B0500000000000000" pitchFamily="50" charset="-128"/>
              </a:rPr>
              <a:t>ソースコードを、どのようにコントリビューションすればよいか確認しよう</a:t>
            </a:r>
            <a:endParaRPr lang="en-US" altLang="ja-JP" sz="2800" b="1" dirty="0">
              <a:solidFill>
                <a:schemeClr val="accent1"/>
              </a:solidFill>
              <a:latin typeface="東芝 Pゴシック" panose="020B0500000000000000" pitchFamily="50" charset="-128"/>
              <a:ea typeface="東芝 Pゴシック" panose="020B0500000000000000" pitchFamily="50" charset="-128"/>
            </a:endParaRPr>
          </a:p>
          <a:p>
            <a:pPr marL="756000" lvl="1" indent="-216000">
              <a:lnSpc>
                <a:spcPct val="100000"/>
              </a:lnSpc>
              <a:spcBef>
                <a:spcPts val="0"/>
              </a:spcBef>
            </a:pPr>
            <a:r>
              <a:rPr lang="ja-JP" altLang="en-US" sz="2000" dirty="0">
                <a:latin typeface="東芝 Pゴシック" panose="020B0500000000000000" pitchFamily="50" charset="-128"/>
                <a:ea typeface="東芝 Pゴシック" panose="020B0500000000000000" pitchFamily="50" charset="-128"/>
              </a:rPr>
              <a:t>ドキュメントがあれば、それを確認</a:t>
            </a:r>
          </a:p>
          <a:p>
            <a:pPr marL="756000" lvl="3" indent="-216000">
              <a:lnSpc>
                <a:spcPct val="100000"/>
              </a:lnSpc>
              <a:spcBef>
                <a:spcPts val="0"/>
              </a:spcBef>
            </a:pPr>
            <a:r>
              <a:rPr lang="ja-JP" altLang="en-US" sz="2000" dirty="0">
                <a:latin typeface="東芝 Pゴシック" panose="020B0500000000000000" pitchFamily="50" charset="-128"/>
                <a:ea typeface="東芝 Pゴシック" panose="020B0500000000000000" pitchFamily="50" charset="-128"/>
              </a:rPr>
              <a:t>情報が不足している時は、問い合わせできそうな人 </a:t>
            </a:r>
            <a:r>
              <a:rPr lang="en-US" altLang="ja-JP" sz="2000" dirty="0">
                <a:latin typeface="東芝 Pゴシック" panose="020B0500000000000000" pitchFamily="50" charset="-128"/>
                <a:ea typeface="東芝 Pゴシック" panose="020B0500000000000000" pitchFamily="50" charset="-128"/>
              </a:rPr>
              <a:t>(</a:t>
            </a:r>
            <a:r>
              <a:rPr lang="ja-JP" altLang="en-US" sz="2000" dirty="0">
                <a:latin typeface="東芝 Pゴシック" panose="020B0500000000000000" pitchFamily="50" charset="-128"/>
                <a:ea typeface="東芝 Pゴシック" panose="020B0500000000000000" pitchFamily="50" charset="-128"/>
              </a:rPr>
              <a:t>トラステッドコミッター</a:t>
            </a:r>
            <a:r>
              <a:rPr lang="en-US" altLang="ja-JP" sz="2000" dirty="0">
                <a:latin typeface="東芝 Pゴシック" panose="020B0500000000000000" pitchFamily="50" charset="-128"/>
                <a:ea typeface="東芝 Pゴシック" panose="020B0500000000000000" pitchFamily="50" charset="-128"/>
              </a:rPr>
              <a:t>) </a:t>
            </a:r>
            <a:r>
              <a:rPr lang="ja-JP" altLang="en-US" sz="2000" dirty="0">
                <a:latin typeface="東芝 Pゴシック" panose="020B0500000000000000" pitchFamily="50" charset="-128"/>
                <a:ea typeface="東芝 Pゴシック" panose="020B0500000000000000" pitchFamily="50" charset="-128"/>
              </a:rPr>
              <a:t>に確認</a:t>
            </a:r>
            <a:endParaRPr lang="en-US" altLang="ja-JP" sz="2000" dirty="0">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223691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2</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コントリビュータ</a:t>
            </a:r>
            <a:r>
              <a:rPr lang="ja-JP" altLang="en-US" sz="2800" dirty="0" err="1">
                <a:latin typeface="東芝 Pゴシック" panose="020B0500000000000000" pitchFamily="50" charset="-128"/>
                <a:ea typeface="東芝 Pゴシック" panose="020B0500000000000000" pitchFamily="50" charset="-128"/>
              </a:rPr>
              <a:t>ー</a:t>
            </a:r>
            <a:r>
              <a:rPr lang="en" altLang="ja-JP" sz="2800" dirty="0">
                <a:latin typeface="東芝 Pゴシック" panose="020B0500000000000000" pitchFamily="50" charset="-128"/>
                <a:ea typeface="東芝 Pゴシック" panose="020B0500000000000000" pitchFamily="50" charset="-128"/>
              </a:rPr>
              <a:t>にな</a:t>
            </a:r>
            <a:r>
              <a:rPr lang="ja-JP" altLang="en-US" sz="2800" dirty="0">
                <a:latin typeface="東芝 Pゴシック" panose="020B0500000000000000" pitchFamily="50" charset="-128"/>
                <a:ea typeface="東芝 Pゴシック" panose="020B0500000000000000" pitchFamily="50" charset="-128"/>
              </a:rPr>
              <a:t>るときの </a:t>
            </a:r>
            <a:r>
              <a:rPr lang="en-US" altLang="ja-JP" sz="2800" dirty="0">
                <a:latin typeface="東芝 Pゴシック" panose="020B0500000000000000" pitchFamily="50" charset="-128"/>
                <a:ea typeface="東芝 Pゴシック" panose="020B0500000000000000" pitchFamily="50" charset="-128"/>
              </a:rPr>
              <a:t>“</a:t>
            </a:r>
            <a:r>
              <a:rPr lang="ja-JP" altLang="en-US" sz="2800" dirty="0">
                <a:latin typeface="東芝 Pゴシック" panose="020B0500000000000000" pitchFamily="50" charset="-128"/>
                <a:ea typeface="東芝 Pゴシック" panose="020B0500000000000000" pitchFamily="50" charset="-128"/>
              </a:rPr>
              <a:t>考え方ポイント”</a:t>
            </a:r>
            <a:endParaRPr lang="ja-JP" altLang="ja-JP" sz="2800" dirty="0">
              <a:latin typeface="東芝 Pゴシック" panose="020B0500000000000000" pitchFamily="50" charset="-128"/>
              <a:ea typeface="東芝 Pゴシック" panose="020B0500000000000000" pitchFamily="50" charset="-128"/>
            </a:endParaRPr>
          </a:p>
        </p:txBody>
      </p:sp>
      <p:sp>
        <p:nvSpPr>
          <p:cNvPr id="6" name="Google Shape;203;p33"/>
          <p:cNvSpPr txBox="1">
            <a:spLocks/>
          </p:cNvSpPr>
          <p:nvPr/>
        </p:nvSpPr>
        <p:spPr>
          <a:xfrm>
            <a:off x="1451132" y="1130583"/>
            <a:ext cx="10080000" cy="1008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SzPct val="100000"/>
              <a:buFont typeface="Arial" panose="020B0604020202020204" pitchFamily="34" charset="0"/>
              <a:buNone/>
            </a:pPr>
            <a:r>
              <a:rPr lang="ja-JP" altLang="en-US" sz="3200" b="1" dirty="0">
                <a:solidFill>
                  <a:schemeClr val="accent3">
                    <a:lumMod val="75000"/>
                  </a:schemeClr>
                </a:solidFill>
                <a:latin typeface="東芝 Pゴシック" panose="020B0500000000000000" pitchFamily="50" charset="-128"/>
                <a:ea typeface="東芝 Pゴシック" panose="020B0500000000000000" pitchFamily="50" charset="-128"/>
              </a:rPr>
              <a:t>「何か見つけたら」</a:t>
            </a:r>
            <a:endParaRPr lang="en-US" altLang="ja-JP" sz="3200" b="1" dirty="0">
              <a:solidFill>
                <a:schemeClr val="accent3">
                  <a:lumMod val="75000"/>
                </a:schemeClr>
              </a:solidFill>
              <a:latin typeface="東芝 Pゴシック" panose="020B0500000000000000" pitchFamily="50" charset="-128"/>
              <a:ea typeface="東芝 Pゴシック" panose="020B0500000000000000" pitchFamily="50" charset="-128"/>
            </a:endParaRPr>
          </a:p>
          <a:p>
            <a:pPr marL="0" indent="0">
              <a:lnSpc>
                <a:spcPct val="100000"/>
              </a:lnSpc>
              <a:spcBef>
                <a:spcPts val="0"/>
              </a:spcBef>
              <a:buSzPct val="100000"/>
              <a:buFont typeface="Arial" panose="020B0604020202020204" pitchFamily="34" charset="0"/>
              <a:buNone/>
            </a:pPr>
            <a:r>
              <a:rPr lang="ja-JP" altLang="en-US" sz="3200" b="1" dirty="0">
                <a:solidFill>
                  <a:schemeClr val="accent3">
                    <a:lumMod val="75000"/>
                  </a:schemeClr>
                </a:solidFill>
                <a:latin typeface="東芝 Pゴシック" panose="020B0500000000000000" pitchFamily="50" charset="-128"/>
                <a:ea typeface="東芝 Pゴシック" panose="020B0500000000000000" pitchFamily="50" charset="-128"/>
              </a:rPr>
              <a:t>コントリビューションしてみよう！と考えてみる</a:t>
            </a:r>
            <a:endParaRPr lang="en-US" altLang="ja-JP" sz="32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4" name="楕円 3"/>
          <p:cNvSpPr/>
          <p:nvPr/>
        </p:nvSpPr>
        <p:spPr>
          <a:xfrm>
            <a:off x="483361" y="1309292"/>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4400" dirty="0">
                <a:solidFill>
                  <a:srgbClr val="FFFFFF"/>
                </a:solidFill>
              </a:rPr>
              <a:t>1</a:t>
            </a:r>
            <a:endParaRPr lang="ja-JP" altLang="en-US" sz="4400" dirty="0">
              <a:solidFill>
                <a:srgbClr val="FFFFFF"/>
              </a:solidFill>
            </a:endParaRPr>
          </a:p>
        </p:txBody>
      </p:sp>
      <p:sp>
        <p:nvSpPr>
          <p:cNvPr id="14" name="楕円 13"/>
          <p:cNvSpPr/>
          <p:nvPr/>
        </p:nvSpPr>
        <p:spPr>
          <a:xfrm>
            <a:off x="483361" y="2623580"/>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4400" dirty="0">
                <a:solidFill>
                  <a:srgbClr val="FFFFFF"/>
                </a:solidFill>
              </a:rPr>
              <a:t>2</a:t>
            </a:r>
            <a:endParaRPr lang="ja-JP" altLang="en-US" sz="4400" dirty="0">
              <a:solidFill>
                <a:srgbClr val="FFFFFF"/>
              </a:solidFill>
            </a:endParaRPr>
          </a:p>
        </p:txBody>
      </p:sp>
      <p:sp>
        <p:nvSpPr>
          <p:cNvPr id="15" name="Google Shape;203;p33"/>
          <p:cNvSpPr txBox="1">
            <a:spLocks/>
          </p:cNvSpPr>
          <p:nvPr/>
        </p:nvSpPr>
        <p:spPr>
          <a:xfrm>
            <a:off x="1451132" y="2727180"/>
            <a:ext cx="10080000" cy="504000"/>
          </a:xfrm>
          <a:prstGeom prst="rect">
            <a:avLst/>
          </a:prstGeom>
        </p:spPr>
        <p:txBody>
          <a:bodyPr spcFirstLastPara="1" wrap="non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SzPct val="100000"/>
              <a:buFont typeface="Arial" panose="020B0604020202020204" pitchFamily="34" charset="0"/>
              <a:buNone/>
            </a:pPr>
            <a:r>
              <a:rPr lang="ja-JP" altLang="en-US" sz="3200" b="1" dirty="0">
                <a:solidFill>
                  <a:schemeClr val="accent3">
                    <a:lumMod val="75000"/>
                  </a:schemeClr>
                </a:solidFill>
                <a:latin typeface="東芝 Pゴシック" panose="020B0500000000000000" pitchFamily="50" charset="-128"/>
                <a:ea typeface="東芝 Pゴシック" panose="020B0500000000000000" pitchFamily="50" charset="-128"/>
              </a:rPr>
              <a:t>コントリビューションの過程は、オープンにする</a:t>
            </a:r>
          </a:p>
        </p:txBody>
      </p:sp>
      <p:sp>
        <p:nvSpPr>
          <p:cNvPr id="16" name="楕円 15"/>
          <p:cNvSpPr/>
          <p:nvPr/>
        </p:nvSpPr>
        <p:spPr>
          <a:xfrm>
            <a:off x="483361" y="3937868"/>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4400" dirty="0">
                <a:solidFill>
                  <a:srgbClr val="FFFFFF"/>
                </a:solidFill>
              </a:rPr>
              <a:t>3</a:t>
            </a:r>
            <a:endParaRPr lang="ja-JP" altLang="en-US" sz="4400" dirty="0">
              <a:solidFill>
                <a:srgbClr val="FFFFFF"/>
              </a:solidFill>
            </a:endParaRPr>
          </a:p>
        </p:txBody>
      </p:sp>
      <p:sp>
        <p:nvSpPr>
          <p:cNvPr id="17" name="Google Shape;203;p33"/>
          <p:cNvSpPr txBox="1">
            <a:spLocks/>
          </p:cNvSpPr>
          <p:nvPr/>
        </p:nvSpPr>
        <p:spPr>
          <a:xfrm>
            <a:off x="1451132" y="4041468"/>
            <a:ext cx="10080000" cy="504000"/>
          </a:xfrm>
          <a:prstGeom prst="rect">
            <a:avLst/>
          </a:prstGeom>
        </p:spPr>
        <p:txBody>
          <a:bodyPr spcFirstLastPara="1" wrap="non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SzPct val="100000"/>
              <a:buFont typeface="Arial" panose="020B0604020202020204" pitchFamily="34" charset="0"/>
              <a:buNone/>
            </a:pPr>
            <a:r>
              <a:rPr lang="ja-JP" altLang="en-US" sz="3200" b="1" dirty="0">
                <a:solidFill>
                  <a:schemeClr val="accent3">
                    <a:lumMod val="75000"/>
                  </a:schemeClr>
                </a:solidFill>
                <a:latin typeface="東芝 Pゴシック" panose="020B0500000000000000" pitchFamily="50" charset="-128"/>
                <a:ea typeface="東芝 Pゴシック" panose="020B0500000000000000" pitchFamily="50" charset="-128"/>
              </a:rPr>
              <a:t>コメントをもらったら感謝する</a:t>
            </a:r>
          </a:p>
        </p:txBody>
      </p:sp>
      <p:sp>
        <p:nvSpPr>
          <p:cNvPr id="18" name="楕円 17"/>
          <p:cNvSpPr/>
          <p:nvPr/>
        </p:nvSpPr>
        <p:spPr>
          <a:xfrm>
            <a:off x="483361" y="5252155"/>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4400" dirty="0">
                <a:solidFill>
                  <a:srgbClr val="FFFFFF"/>
                </a:solidFill>
              </a:rPr>
              <a:t>4</a:t>
            </a:r>
            <a:endParaRPr lang="ja-JP" altLang="en-US" sz="4400" dirty="0">
              <a:solidFill>
                <a:srgbClr val="FFFFFF"/>
              </a:solidFill>
            </a:endParaRPr>
          </a:p>
        </p:txBody>
      </p:sp>
      <p:sp>
        <p:nvSpPr>
          <p:cNvPr id="19" name="Google Shape;203;p33"/>
          <p:cNvSpPr txBox="1">
            <a:spLocks/>
          </p:cNvSpPr>
          <p:nvPr/>
        </p:nvSpPr>
        <p:spPr>
          <a:xfrm>
            <a:off x="1451132" y="5355755"/>
            <a:ext cx="10080000" cy="504000"/>
          </a:xfrm>
          <a:prstGeom prst="rect">
            <a:avLst/>
          </a:prstGeom>
        </p:spPr>
        <p:txBody>
          <a:bodyPr spcFirstLastPara="1" wrap="non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SzPct val="100000"/>
              <a:buFont typeface="Arial" panose="020B0604020202020204" pitchFamily="34" charset="0"/>
              <a:buNone/>
            </a:pPr>
            <a:r>
              <a:rPr lang="ja-JP" altLang="en-US" sz="3200" b="1" dirty="0">
                <a:solidFill>
                  <a:srgbClr val="A0A0A5">
                    <a:lumMod val="75000"/>
                  </a:srgbClr>
                </a:solidFill>
                <a:latin typeface="東芝 Pゴシック" panose="020B0500000000000000" pitchFamily="50" charset="-128"/>
                <a:ea typeface="東芝 Pゴシック" panose="020B0500000000000000" pitchFamily="50" charset="-128"/>
              </a:rPr>
              <a:t>もし、</a:t>
            </a:r>
            <a:r>
              <a:rPr lang="ja-JP" altLang="en-US" sz="3200" b="1" dirty="0">
                <a:solidFill>
                  <a:schemeClr val="accent3">
                    <a:lumMod val="75000"/>
                  </a:schemeClr>
                </a:solidFill>
                <a:latin typeface="東芝 Pゴシック" panose="020B0500000000000000" pitchFamily="50" charset="-128"/>
                <a:ea typeface="東芝 Pゴシック" panose="020B0500000000000000" pitchFamily="50" charset="-128"/>
              </a:rPr>
              <a:t>受け入れて</a:t>
            </a:r>
            <a:r>
              <a:rPr lang="ja-JP" altLang="en-US" sz="3200" b="1" dirty="0">
                <a:solidFill>
                  <a:srgbClr val="A0A0A5">
                    <a:lumMod val="75000"/>
                  </a:srgbClr>
                </a:solidFill>
                <a:latin typeface="東芝 Pゴシック" panose="020B0500000000000000" pitchFamily="50" charset="-128"/>
                <a:ea typeface="東芝 Pゴシック" panose="020B0500000000000000" pitchFamily="50" charset="-128"/>
              </a:rPr>
              <a:t>もらえない時は・・・</a:t>
            </a:r>
          </a:p>
        </p:txBody>
      </p:sp>
    </p:spTree>
    <p:extLst>
      <p:ext uri="{BB962C8B-B14F-4D97-AF65-F5344CB8AC3E}">
        <p14:creationId xmlns:p14="http://schemas.microsoft.com/office/powerpoint/2010/main" val="258536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正方形/長方形 44"/>
          <p:cNvSpPr/>
          <p:nvPr/>
        </p:nvSpPr>
        <p:spPr>
          <a:xfrm>
            <a:off x="468087" y="2087966"/>
            <a:ext cx="11255828" cy="4284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2</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コントリビュータにな</a:t>
            </a:r>
            <a:r>
              <a:rPr lang="ja-JP" altLang="en-US" sz="2800" dirty="0">
                <a:latin typeface="東芝 Pゴシック" panose="020B0500000000000000" pitchFamily="50" charset="-128"/>
                <a:ea typeface="東芝 Pゴシック" panose="020B0500000000000000" pitchFamily="50" charset="-128"/>
              </a:rPr>
              <a:t>るときの </a:t>
            </a:r>
            <a:r>
              <a:rPr lang="en-US" altLang="ja-JP" sz="2800" dirty="0">
                <a:latin typeface="東芝 Pゴシック" panose="020B0500000000000000" pitchFamily="50" charset="-128"/>
                <a:ea typeface="東芝 Pゴシック" panose="020B0500000000000000" pitchFamily="50" charset="-128"/>
              </a:rPr>
              <a:t>“</a:t>
            </a:r>
            <a:r>
              <a:rPr lang="ja-JP" altLang="en-US" sz="2800" dirty="0">
                <a:latin typeface="東芝 Pゴシック" panose="020B0500000000000000" pitchFamily="50" charset="-128"/>
                <a:ea typeface="東芝 Pゴシック" panose="020B0500000000000000" pitchFamily="50" charset="-128"/>
              </a:rPr>
              <a:t>考え方ポイント”</a:t>
            </a:r>
            <a:endParaRPr lang="ja-JP" altLang="ja-JP" sz="2800" dirty="0">
              <a:latin typeface="東芝 Pゴシック" panose="020B0500000000000000" pitchFamily="50" charset="-128"/>
              <a:ea typeface="東芝 Pゴシック" panose="020B0500000000000000" pitchFamily="50" charset="-128"/>
            </a:endParaRPr>
          </a:p>
        </p:txBody>
      </p:sp>
      <p:sp>
        <p:nvSpPr>
          <p:cNvPr id="20" name="Google Shape;203;p33"/>
          <p:cNvSpPr txBox="1">
            <a:spLocks/>
          </p:cNvSpPr>
          <p:nvPr/>
        </p:nvSpPr>
        <p:spPr>
          <a:xfrm>
            <a:off x="479425" y="2232274"/>
            <a:ext cx="11244263" cy="972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spcBef>
                <a:spcPts val="0"/>
              </a:spcBef>
              <a:buSzPct val="100000"/>
              <a:buFont typeface="Arial" panose="020B0604020202020204" pitchFamily="34" charset="0"/>
              <a:buNone/>
            </a:pPr>
            <a:r>
              <a:rPr lang="ja-JP" altLang="en-US" sz="3000" b="1" dirty="0">
                <a:solidFill>
                  <a:srgbClr val="644080"/>
                </a:solidFill>
                <a:latin typeface="東芝 Pゴシック" panose="020B0500000000000000" pitchFamily="50" charset="-128"/>
                <a:ea typeface="東芝 Pゴシック" panose="020B0500000000000000" pitchFamily="50" charset="-128"/>
              </a:rPr>
              <a:t>コントリビューションする先のプロジェクトへの責任はなし！</a:t>
            </a:r>
            <a:endParaRPr lang="en-US" altLang="ja-JP" sz="3000" b="1" dirty="0">
              <a:solidFill>
                <a:srgbClr val="644080"/>
              </a:solidFill>
              <a:latin typeface="東芝 Pゴシック" panose="020B0500000000000000" pitchFamily="50" charset="-128"/>
              <a:ea typeface="東芝 Pゴシック" panose="020B0500000000000000" pitchFamily="50" charset="-128"/>
            </a:endParaRPr>
          </a:p>
          <a:p>
            <a:pPr marL="0" indent="0" algn="ctr">
              <a:lnSpc>
                <a:spcPct val="100000"/>
              </a:lnSpc>
              <a:spcBef>
                <a:spcPts val="0"/>
              </a:spcBef>
              <a:buSzPct val="100000"/>
              <a:buFont typeface="Arial" panose="020B0604020202020204" pitchFamily="34" charset="0"/>
              <a:buNone/>
            </a:pPr>
            <a:r>
              <a:rPr lang="ja-JP" altLang="en-US" sz="3000" b="1" dirty="0">
                <a:solidFill>
                  <a:srgbClr val="644080"/>
                </a:solidFill>
                <a:latin typeface="東芝 Pゴシック" panose="020B0500000000000000" pitchFamily="50" charset="-128"/>
                <a:ea typeface="東芝 Pゴシック" panose="020B0500000000000000" pitchFamily="50" charset="-128"/>
              </a:rPr>
              <a:t>・・・ という軽い気持ちで始めてみよう（</a:t>
            </a:r>
            <a:r>
              <a:rPr lang="en-US" altLang="ja-JP" sz="3000" b="1" dirty="0">
                <a:solidFill>
                  <a:srgbClr val="644080"/>
                </a:solidFill>
                <a:latin typeface="東芝 Pゴシック" panose="020B0500000000000000" pitchFamily="50" charset="-128"/>
                <a:ea typeface="東芝 Pゴシック" panose="020B0500000000000000" pitchFamily="50" charset="-128"/>
              </a:rPr>
              <a:t>※</a:t>
            </a:r>
            <a:r>
              <a:rPr lang="ja-JP" altLang="en-US" sz="3000" b="1" dirty="0">
                <a:solidFill>
                  <a:srgbClr val="644080"/>
                </a:solidFill>
                <a:latin typeface="東芝 Pゴシック" panose="020B0500000000000000" pitchFamily="50" charset="-128"/>
                <a:ea typeface="東芝 Pゴシック" panose="020B0500000000000000" pitchFamily="50" charset="-128"/>
              </a:rPr>
              <a:t>）</a:t>
            </a:r>
          </a:p>
        </p:txBody>
      </p:sp>
      <p:grpSp>
        <p:nvGrpSpPr>
          <p:cNvPr id="22" name="グループ化 21"/>
          <p:cNvGrpSpPr>
            <a:grpSpLocks noChangeAspect="1"/>
          </p:cNvGrpSpPr>
          <p:nvPr/>
        </p:nvGrpSpPr>
        <p:grpSpPr>
          <a:xfrm>
            <a:off x="7684045" y="3227408"/>
            <a:ext cx="1391131" cy="1260000"/>
            <a:chOff x="6438900" y="1847851"/>
            <a:chExt cx="774700" cy="701675"/>
          </a:xfrm>
          <a:solidFill>
            <a:srgbClr val="7030A0"/>
          </a:solidFill>
        </p:grpSpPr>
        <p:sp>
          <p:nvSpPr>
            <p:cNvPr id="23" name="Freeform 68"/>
            <p:cNvSpPr>
              <a:spLocks/>
            </p:cNvSpPr>
            <p:nvPr/>
          </p:nvSpPr>
          <p:spPr bwMode="auto">
            <a:xfrm>
              <a:off x="6850063" y="2036763"/>
              <a:ext cx="41275" cy="28575"/>
            </a:xfrm>
            <a:custGeom>
              <a:avLst/>
              <a:gdLst>
                <a:gd name="T0" fmla="*/ 2 w 16"/>
                <a:gd name="T1" fmla="*/ 6 h 11"/>
                <a:gd name="T2" fmla="*/ 11 w 16"/>
                <a:gd name="T3" fmla="*/ 11 h 11"/>
                <a:gd name="T4" fmla="*/ 13 w 16"/>
                <a:gd name="T5" fmla="*/ 11 h 11"/>
                <a:gd name="T6" fmla="*/ 15 w 16"/>
                <a:gd name="T7" fmla="*/ 10 h 11"/>
                <a:gd name="T8" fmla="*/ 14 w 16"/>
                <a:gd name="T9" fmla="*/ 6 h 11"/>
                <a:gd name="T10" fmla="*/ 5 w 16"/>
                <a:gd name="T11" fmla="*/ 1 h 11"/>
                <a:gd name="T12" fmla="*/ 1 w 16"/>
                <a:gd name="T13" fmla="*/ 2 h 11"/>
                <a:gd name="T14" fmla="*/ 2 w 16"/>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1">
                  <a:moveTo>
                    <a:pt x="2" y="6"/>
                  </a:moveTo>
                  <a:cubicBezTo>
                    <a:pt x="11" y="11"/>
                    <a:pt x="11" y="11"/>
                    <a:pt x="11" y="11"/>
                  </a:cubicBezTo>
                  <a:cubicBezTo>
                    <a:pt x="12" y="11"/>
                    <a:pt x="12" y="11"/>
                    <a:pt x="13" y="11"/>
                  </a:cubicBezTo>
                  <a:cubicBezTo>
                    <a:pt x="14" y="11"/>
                    <a:pt x="15" y="11"/>
                    <a:pt x="15" y="10"/>
                  </a:cubicBezTo>
                  <a:cubicBezTo>
                    <a:pt x="16" y="8"/>
                    <a:pt x="15" y="6"/>
                    <a:pt x="14" y="6"/>
                  </a:cubicBezTo>
                  <a:cubicBezTo>
                    <a:pt x="5" y="1"/>
                    <a:pt x="5" y="1"/>
                    <a:pt x="5" y="1"/>
                  </a:cubicBezTo>
                  <a:cubicBezTo>
                    <a:pt x="3" y="0"/>
                    <a:pt x="2" y="0"/>
                    <a:pt x="1" y="2"/>
                  </a:cubicBezTo>
                  <a:cubicBezTo>
                    <a:pt x="0" y="3"/>
                    <a:pt x="0"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4" name="Oval 69"/>
            <p:cNvSpPr>
              <a:spLocks noChangeArrowheads="1"/>
            </p:cNvSpPr>
            <p:nvPr/>
          </p:nvSpPr>
          <p:spPr bwMode="auto">
            <a:xfrm>
              <a:off x="6853238" y="2081213"/>
              <a:ext cx="30163"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5" name="Oval 70"/>
            <p:cNvSpPr>
              <a:spLocks noChangeArrowheads="1"/>
            </p:cNvSpPr>
            <p:nvPr/>
          </p:nvSpPr>
          <p:spPr bwMode="auto">
            <a:xfrm>
              <a:off x="6943725"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6" name="Freeform 71"/>
            <p:cNvSpPr>
              <a:spLocks noEditPoints="1"/>
            </p:cNvSpPr>
            <p:nvPr/>
          </p:nvSpPr>
          <p:spPr bwMode="auto">
            <a:xfrm>
              <a:off x="6869113" y="2173288"/>
              <a:ext cx="90488" cy="44450"/>
            </a:xfrm>
            <a:custGeom>
              <a:avLst/>
              <a:gdLst>
                <a:gd name="T0" fmla="*/ 1 w 35"/>
                <a:gd name="T1" fmla="*/ 13 h 17"/>
                <a:gd name="T2" fmla="*/ 10 w 35"/>
                <a:gd name="T3" fmla="*/ 17 h 17"/>
                <a:gd name="T4" fmla="*/ 25 w 35"/>
                <a:gd name="T5" fmla="*/ 17 h 17"/>
                <a:gd name="T6" fmla="*/ 34 w 35"/>
                <a:gd name="T7" fmla="*/ 13 h 17"/>
                <a:gd name="T8" fmla="*/ 31 w 35"/>
                <a:gd name="T9" fmla="*/ 4 h 17"/>
                <a:gd name="T10" fmla="*/ 17 w 35"/>
                <a:gd name="T11" fmla="*/ 0 h 17"/>
                <a:gd name="T12" fmla="*/ 4 w 35"/>
                <a:gd name="T13" fmla="*/ 4 h 17"/>
                <a:gd name="T14" fmla="*/ 1 w 35"/>
                <a:gd name="T15" fmla="*/ 13 h 17"/>
                <a:gd name="T16" fmla="*/ 8 w 35"/>
                <a:gd name="T17" fmla="*/ 8 h 17"/>
                <a:gd name="T18" fmla="*/ 17 w 35"/>
                <a:gd name="T19" fmla="*/ 6 h 17"/>
                <a:gd name="T20" fmla="*/ 26 w 35"/>
                <a:gd name="T21" fmla="*/ 8 h 17"/>
                <a:gd name="T22" fmla="*/ 28 w 35"/>
                <a:gd name="T23" fmla="*/ 10 h 17"/>
                <a:gd name="T24" fmla="*/ 25 w 35"/>
                <a:gd name="T25" fmla="*/ 11 h 17"/>
                <a:gd name="T26" fmla="*/ 10 w 35"/>
                <a:gd name="T27" fmla="*/ 11 h 17"/>
                <a:gd name="T28" fmla="*/ 7 w 35"/>
                <a:gd name="T29" fmla="*/ 11 h 17"/>
                <a:gd name="T30" fmla="*/ 8 w 35"/>
                <a:gd name="T3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7">
                  <a:moveTo>
                    <a:pt x="1" y="13"/>
                  </a:moveTo>
                  <a:cubicBezTo>
                    <a:pt x="2" y="14"/>
                    <a:pt x="4" y="17"/>
                    <a:pt x="10" y="17"/>
                  </a:cubicBezTo>
                  <a:cubicBezTo>
                    <a:pt x="25" y="17"/>
                    <a:pt x="25" y="17"/>
                    <a:pt x="25" y="17"/>
                  </a:cubicBezTo>
                  <a:cubicBezTo>
                    <a:pt x="31" y="17"/>
                    <a:pt x="33" y="14"/>
                    <a:pt x="34" y="13"/>
                  </a:cubicBezTo>
                  <a:cubicBezTo>
                    <a:pt x="34" y="11"/>
                    <a:pt x="35" y="8"/>
                    <a:pt x="31" y="4"/>
                  </a:cubicBezTo>
                  <a:cubicBezTo>
                    <a:pt x="30" y="3"/>
                    <a:pt x="27" y="0"/>
                    <a:pt x="17" y="0"/>
                  </a:cubicBezTo>
                  <a:cubicBezTo>
                    <a:pt x="8" y="0"/>
                    <a:pt x="4" y="3"/>
                    <a:pt x="4" y="4"/>
                  </a:cubicBezTo>
                  <a:cubicBezTo>
                    <a:pt x="0" y="8"/>
                    <a:pt x="0" y="11"/>
                    <a:pt x="1" y="13"/>
                  </a:cubicBezTo>
                  <a:close/>
                  <a:moveTo>
                    <a:pt x="8" y="8"/>
                  </a:moveTo>
                  <a:cubicBezTo>
                    <a:pt x="8" y="8"/>
                    <a:pt x="11" y="6"/>
                    <a:pt x="17" y="6"/>
                  </a:cubicBezTo>
                  <a:cubicBezTo>
                    <a:pt x="24" y="6"/>
                    <a:pt x="26" y="8"/>
                    <a:pt x="26" y="8"/>
                  </a:cubicBezTo>
                  <a:cubicBezTo>
                    <a:pt x="28" y="9"/>
                    <a:pt x="28" y="10"/>
                    <a:pt x="28" y="10"/>
                  </a:cubicBezTo>
                  <a:cubicBezTo>
                    <a:pt x="28" y="11"/>
                    <a:pt x="27" y="11"/>
                    <a:pt x="25" y="11"/>
                  </a:cubicBezTo>
                  <a:cubicBezTo>
                    <a:pt x="10" y="11"/>
                    <a:pt x="10" y="11"/>
                    <a:pt x="10" y="11"/>
                  </a:cubicBezTo>
                  <a:cubicBezTo>
                    <a:pt x="8" y="11"/>
                    <a:pt x="7" y="11"/>
                    <a:pt x="7" y="11"/>
                  </a:cubicBezTo>
                  <a:cubicBezTo>
                    <a:pt x="7" y="10"/>
                    <a:pt x="7" y="9"/>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7" name="Freeform 166"/>
            <p:cNvSpPr>
              <a:spLocks/>
            </p:cNvSpPr>
            <p:nvPr/>
          </p:nvSpPr>
          <p:spPr bwMode="auto">
            <a:xfrm>
              <a:off x="7085013" y="1847851"/>
              <a:ext cx="90488" cy="84138"/>
            </a:xfrm>
            <a:custGeom>
              <a:avLst/>
              <a:gdLst>
                <a:gd name="T0" fmla="*/ 29 w 34"/>
                <a:gd name="T1" fmla="*/ 5 h 32"/>
                <a:gd name="T2" fmla="*/ 10 w 34"/>
                <a:gd name="T3" fmla="*/ 5 h 32"/>
                <a:gd name="T4" fmla="*/ 0 w 34"/>
                <a:gd name="T5" fmla="*/ 32 h 32"/>
                <a:gd name="T6" fmla="*/ 28 w 34"/>
                <a:gd name="T7" fmla="*/ 24 h 32"/>
                <a:gd name="T8" fmla="*/ 29 w 34"/>
                <a:gd name="T9" fmla="*/ 5 h 32"/>
              </a:gdLst>
              <a:ahLst/>
              <a:cxnLst>
                <a:cxn ang="0">
                  <a:pos x="T0" y="T1"/>
                </a:cxn>
                <a:cxn ang="0">
                  <a:pos x="T2" y="T3"/>
                </a:cxn>
                <a:cxn ang="0">
                  <a:pos x="T4" y="T5"/>
                </a:cxn>
                <a:cxn ang="0">
                  <a:pos x="T6" y="T7"/>
                </a:cxn>
                <a:cxn ang="0">
                  <a:pos x="T8" y="T9"/>
                </a:cxn>
              </a:cxnLst>
              <a:rect l="0" t="0" r="r" b="b"/>
              <a:pathLst>
                <a:path w="34" h="32">
                  <a:moveTo>
                    <a:pt x="29" y="5"/>
                  </a:moveTo>
                  <a:cubicBezTo>
                    <a:pt x="24" y="0"/>
                    <a:pt x="16" y="0"/>
                    <a:pt x="10" y="5"/>
                  </a:cubicBezTo>
                  <a:cubicBezTo>
                    <a:pt x="5" y="10"/>
                    <a:pt x="0" y="32"/>
                    <a:pt x="0" y="32"/>
                  </a:cubicBezTo>
                  <a:cubicBezTo>
                    <a:pt x="0" y="32"/>
                    <a:pt x="23" y="29"/>
                    <a:pt x="28" y="24"/>
                  </a:cubicBezTo>
                  <a:cubicBezTo>
                    <a:pt x="33" y="19"/>
                    <a:pt x="34" y="11"/>
                    <a:pt x="2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8" name="Freeform 167"/>
            <p:cNvSpPr>
              <a:spLocks/>
            </p:cNvSpPr>
            <p:nvPr/>
          </p:nvSpPr>
          <p:spPr bwMode="auto">
            <a:xfrm>
              <a:off x="7156450" y="1935163"/>
              <a:ext cx="57150" cy="41275"/>
            </a:xfrm>
            <a:custGeom>
              <a:avLst/>
              <a:gdLst>
                <a:gd name="T0" fmla="*/ 16 w 22"/>
                <a:gd name="T1" fmla="*/ 1 h 16"/>
                <a:gd name="T2" fmla="*/ 0 w 22"/>
                <a:gd name="T3" fmla="*/ 2 h 16"/>
                <a:gd name="T4" fmla="*/ 10 w 22"/>
                <a:gd name="T5" fmla="*/ 15 h 16"/>
                <a:gd name="T6" fmla="*/ 20 w 22"/>
                <a:gd name="T7" fmla="*/ 11 h 16"/>
                <a:gd name="T8" fmla="*/ 16 w 22"/>
                <a:gd name="T9" fmla="*/ 1 h 16"/>
              </a:gdLst>
              <a:ahLst/>
              <a:cxnLst>
                <a:cxn ang="0">
                  <a:pos x="T0" y="T1"/>
                </a:cxn>
                <a:cxn ang="0">
                  <a:pos x="T2" y="T3"/>
                </a:cxn>
                <a:cxn ang="0">
                  <a:pos x="T4" y="T5"/>
                </a:cxn>
                <a:cxn ang="0">
                  <a:pos x="T6" y="T7"/>
                </a:cxn>
                <a:cxn ang="0">
                  <a:pos x="T8" y="T9"/>
                </a:cxn>
              </a:cxnLst>
              <a:rect l="0" t="0" r="r" b="b"/>
              <a:pathLst>
                <a:path w="22" h="16">
                  <a:moveTo>
                    <a:pt x="16" y="1"/>
                  </a:moveTo>
                  <a:cubicBezTo>
                    <a:pt x="13" y="0"/>
                    <a:pt x="0" y="2"/>
                    <a:pt x="0" y="2"/>
                  </a:cubicBezTo>
                  <a:cubicBezTo>
                    <a:pt x="0" y="2"/>
                    <a:pt x="7" y="13"/>
                    <a:pt x="10" y="15"/>
                  </a:cubicBezTo>
                  <a:cubicBezTo>
                    <a:pt x="14" y="16"/>
                    <a:pt x="18" y="15"/>
                    <a:pt x="20" y="11"/>
                  </a:cubicBezTo>
                  <a:cubicBezTo>
                    <a:pt x="22" y="7"/>
                    <a:pt x="20" y="3"/>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Freeform 174"/>
            <p:cNvSpPr>
              <a:spLocks noEditPoints="1"/>
            </p:cNvSpPr>
            <p:nvPr/>
          </p:nvSpPr>
          <p:spPr bwMode="auto">
            <a:xfrm>
              <a:off x="6438900" y="1900238"/>
              <a:ext cx="741363" cy="649288"/>
            </a:xfrm>
            <a:custGeom>
              <a:avLst/>
              <a:gdLst>
                <a:gd name="T0" fmla="*/ 86 w 283"/>
                <a:gd name="T1" fmla="*/ 244 h 247"/>
                <a:gd name="T2" fmla="*/ 150 w 283"/>
                <a:gd name="T3" fmla="*/ 182 h 247"/>
                <a:gd name="T4" fmla="*/ 153 w 283"/>
                <a:gd name="T5" fmla="*/ 212 h 247"/>
                <a:gd name="T6" fmla="*/ 181 w 283"/>
                <a:gd name="T7" fmla="*/ 209 h 247"/>
                <a:gd name="T8" fmla="*/ 212 w 283"/>
                <a:gd name="T9" fmla="*/ 213 h 247"/>
                <a:gd name="T10" fmla="*/ 217 w 283"/>
                <a:gd name="T11" fmla="*/ 183 h 247"/>
                <a:gd name="T12" fmla="*/ 280 w 283"/>
                <a:gd name="T13" fmla="*/ 247 h 247"/>
                <a:gd name="T14" fmla="*/ 212 w 283"/>
                <a:gd name="T15" fmla="*/ 174 h 247"/>
                <a:gd name="T16" fmla="*/ 206 w 283"/>
                <a:gd name="T17" fmla="*/ 161 h 247"/>
                <a:gd name="T18" fmla="*/ 202 w 283"/>
                <a:gd name="T19" fmla="*/ 140 h 247"/>
                <a:gd name="T20" fmla="*/ 255 w 283"/>
                <a:gd name="T21" fmla="*/ 174 h 247"/>
                <a:gd name="T22" fmla="*/ 259 w 283"/>
                <a:gd name="T23" fmla="*/ 107 h 247"/>
                <a:gd name="T24" fmla="*/ 239 w 283"/>
                <a:gd name="T25" fmla="*/ 51 h 247"/>
                <a:gd name="T26" fmla="*/ 123 w 283"/>
                <a:gd name="T27" fmla="*/ 69 h 247"/>
                <a:gd name="T28" fmla="*/ 161 w 283"/>
                <a:gd name="T29" fmla="*/ 155 h 247"/>
                <a:gd name="T30" fmla="*/ 154 w 283"/>
                <a:gd name="T31" fmla="*/ 163 h 247"/>
                <a:gd name="T32" fmla="*/ 144 w 283"/>
                <a:gd name="T33" fmla="*/ 177 h 247"/>
                <a:gd name="T34" fmla="*/ 62 w 283"/>
                <a:gd name="T35" fmla="*/ 184 h 247"/>
                <a:gd name="T36" fmla="*/ 53 w 283"/>
                <a:gd name="T37" fmla="*/ 168 h 247"/>
                <a:gd name="T38" fmla="*/ 60 w 283"/>
                <a:gd name="T39" fmla="*/ 119 h 247"/>
                <a:gd name="T40" fmla="*/ 30 w 283"/>
                <a:gd name="T41" fmla="*/ 88 h 247"/>
                <a:gd name="T42" fmla="*/ 5 w 283"/>
                <a:gd name="T43" fmla="*/ 102 h 247"/>
                <a:gd name="T44" fmla="*/ 2 w 283"/>
                <a:gd name="T45" fmla="*/ 146 h 247"/>
                <a:gd name="T46" fmla="*/ 5 w 283"/>
                <a:gd name="T47" fmla="*/ 159 h 247"/>
                <a:gd name="T48" fmla="*/ 17 w 283"/>
                <a:gd name="T49" fmla="*/ 176 h 247"/>
                <a:gd name="T50" fmla="*/ 16 w 283"/>
                <a:gd name="T51" fmla="*/ 198 h 247"/>
                <a:gd name="T52" fmla="*/ 31 w 283"/>
                <a:gd name="T53" fmla="*/ 243 h 247"/>
                <a:gd name="T54" fmla="*/ 79 w 283"/>
                <a:gd name="T55" fmla="*/ 244 h 247"/>
                <a:gd name="T56" fmla="*/ 167 w 283"/>
                <a:gd name="T57" fmla="*/ 138 h 247"/>
                <a:gd name="T58" fmla="*/ 158 w 283"/>
                <a:gd name="T59" fmla="*/ 31 h 247"/>
                <a:gd name="T60" fmla="*/ 196 w 283"/>
                <a:gd name="T61" fmla="*/ 63 h 247"/>
                <a:gd name="T62" fmla="*/ 225 w 283"/>
                <a:gd name="T63" fmla="*/ 95 h 247"/>
                <a:gd name="T64" fmla="*/ 199 w 283"/>
                <a:gd name="T65" fmla="*/ 168 h 247"/>
                <a:gd name="T66" fmla="*/ 178 w 283"/>
                <a:gd name="T67" fmla="*/ 193 h 247"/>
                <a:gd name="T68" fmla="*/ 174 w 283"/>
                <a:gd name="T69" fmla="*/ 6 h 247"/>
                <a:gd name="T70" fmla="*/ 231 w 283"/>
                <a:gd name="T71" fmla="*/ 69 h 247"/>
                <a:gd name="T72" fmla="*/ 231 w 283"/>
                <a:gd name="T73" fmla="*/ 65 h 247"/>
                <a:gd name="T74" fmla="*/ 203 w 283"/>
                <a:gd name="T75" fmla="*/ 59 h 247"/>
                <a:gd name="T76" fmla="*/ 195 w 283"/>
                <a:gd name="T77" fmla="*/ 56 h 247"/>
                <a:gd name="T78" fmla="*/ 166 w 283"/>
                <a:gd name="T79" fmla="*/ 10 h 247"/>
                <a:gd name="T80" fmla="*/ 157 w 283"/>
                <a:gd name="T81" fmla="*/ 24 h 247"/>
                <a:gd name="T82" fmla="*/ 129 w 283"/>
                <a:gd name="T83" fmla="*/ 51 h 247"/>
                <a:gd name="T84" fmla="*/ 236 w 283"/>
                <a:gd name="T85" fmla="*/ 74 h 247"/>
                <a:gd name="T86" fmla="*/ 235 w 283"/>
                <a:gd name="T87" fmla="*/ 160 h 247"/>
                <a:gd name="T88" fmla="*/ 244 w 283"/>
                <a:gd name="T89" fmla="*/ 94 h 247"/>
                <a:gd name="T90" fmla="*/ 128 w 283"/>
                <a:gd name="T91" fmla="*/ 74 h 247"/>
                <a:gd name="T92" fmla="*/ 127 w 283"/>
                <a:gd name="T93" fmla="*/ 74 h 247"/>
                <a:gd name="T94" fmla="*/ 205 w 283"/>
                <a:gd name="T95" fmla="*/ 170 h 247"/>
                <a:gd name="T96" fmla="*/ 157 w 283"/>
                <a:gd name="T97" fmla="*/ 172 h 247"/>
                <a:gd name="T98" fmla="*/ 21 w 283"/>
                <a:gd name="T99" fmla="*/ 170 h 247"/>
                <a:gd name="T100" fmla="*/ 8 w 283"/>
                <a:gd name="T101" fmla="*/ 144 h 247"/>
                <a:gd name="T102" fmla="*/ 11 w 283"/>
                <a:gd name="T103" fmla="*/ 106 h 247"/>
                <a:gd name="T104" fmla="*/ 18 w 283"/>
                <a:gd name="T105" fmla="*/ 96 h 247"/>
                <a:gd name="T106" fmla="*/ 31 w 283"/>
                <a:gd name="T107" fmla="*/ 94 h 247"/>
                <a:gd name="T108" fmla="*/ 46 w 283"/>
                <a:gd name="T109" fmla="*/ 146 h 247"/>
                <a:gd name="T110" fmla="*/ 45 w 283"/>
                <a:gd name="T111" fmla="*/ 123 h 247"/>
                <a:gd name="T112" fmla="*/ 60 w 283"/>
                <a:gd name="T113" fmla="*/ 140 h 247"/>
                <a:gd name="T114" fmla="*/ 47 w 283"/>
                <a:gd name="T115" fmla="*/ 16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3" h="247">
                  <a:moveTo>
                    <a:pt x="82" y="246"/>
                  </a:moveTo>
                  <a:cubicBezTo>
                    <a:pt x="83" y="246"/>
                    <a:pt x="83" y="247"/>
                    <a:pt x="83" y="247"/>
                  </a:cubicBezTo>
                  <a:cubicBezTo>
                    <a:pt x="85" y="247"/>
                    <a:pt x="86" y="245"/>
                    <a:pt x="86" y="244"/>
                  </a:cubicBezTo>
                  <a:cubicBezTo>
                    <a:pt x="86" y="244"/>
                    <a:pt x="86" y="244"/>
                    <a:pt x="86" y="244"/>
                  </a:cubicBezTo>
                  <a:cubicBezTo>
                    <a:pt x="86" y="219"/>
                    <a:pt x="103" y="195"/>
                    <a:pt x="125" y="189"/>
                  </a:cubicBezTo>
                  <a:cubicBezTo>
                    <a:pt x="138" y="185"/>
                    <a:pt x="138" y="185"/>
                    <a:pt x="138" y="185"/>
                  </a:cubicBezTo>
                  <a:cubicBezTo>
                    <a:pt x="145" y="183"/>
                    <a:pt x="145" y="183"/>
                    <a:pt x="145" y="183"/>
                  </a:cubicBezTo>
                  <a:cubicBezTo>
                    <a:pt x="147" y="183"/>
                    <a:pt x="148" y="182"/>
                    <a:pt x="150" y="182"/>
                  </a:cubicBezTo>
                  <a:cubicBezTo>
                    <a:pt x="148" y="210"/>
                    <a:pt x="148" y="210"/>
                    <a:pt x="148" y="210"/>
                  </a:cubicBezTo>
                  <a:cubicBezTo>
                    <a:pt x="148" y="211"/>
                    <a:pt x="148" y="212"/>
                    <a:pt x="149" y="213"/>
                  </a:cubicBezTo>
                  <a:cubicBezTo>
                    <a:pt x="150" y="213"/>
                    <a:pt x="150" y="213"/>
                    <a:pt x="151" y="213"/>
                  </a:cubicBezTo>
                  <a:cubicBezTo>
                    <a:pt x="151" y="213"/>
                    <a:pt x="152" y="213"/>
                    <a:pt x="153" y="212"/>
                  </a:cubicBezTo>
                  <a:cubicBezTo>
                    <a:pt x="173" y="197"/>
                    <a:pt x="173" y="197"/>
                    <a:pt x="173" y="197"/>
                  </a:cubicBezTo>
                  <a:cubicBezTo>
                    <a:pt x="179" y="208"/>
                    <a:pt x="179" y="208"/>
                    <a:pt x="179" y="208"/>
                  </a:cubicBezTo>
                  <a:cubicBezTo>
                    <a:pt x="179" y="209"/>
                    <a:pt x="180" y="209"/>
                    <a:pt x="181" y="209"/>
                  </a:cubicBezTo>
                  <a:cubicBezTo>
                    <a:pt x="181" y="209"/>
                    <a:pt x="181" y="209"/>
                    <a:pt x="181" y="209"/>
                  </a:cubicBezTo>
                  <a:cubicBezTo>
                    <a:pt x="183" y="209"/>
                    <a:pt x="184" y="209"/>
                    <a:pt x="184" y="208"/>
                  </a:cubicBezTo>
                  <a:cubicBezTo>
                    <a:pt x="190" y="197"/>
                    <a:pt x="190" y="197"/>
                    <a:pt x="190" y="197"/>
                  </a:cubicBezTo>
                  <a:cubicBezTo>
                    <a:pt x="210" y="212"/>
                    <a:pt x="210" y="212"/>
                    <a:pt x="210" y="212"/>
                  </a:cubicBezTo>
                  <a:cubicBezTo>
                    <a:pt x="211" y="213"/>
                    <a:pt x="211" y="213"/>
                    <a:pt x="212" y="213"/>
                  </a:cubicBezTo>
                  <a:cubicBezTo>
                    <a:pt x="212" y="213"/>
                    <a:pt x="213" y="213"/>
                    <a:pt x="213" y="213"/>
                  </a:cubicBezTo>
                  <a:cubicBezTo>
                    <a:pt x="214" y="212"/>
                    <a:pt x="215" y="211"/>
                    <a:pt x="215" y="210"/>
                  </a:cubicBezTo>
                  <a:cubicBezTo>
                    <a:pt x="213" y="182"/>
                    <a:pt x="213" y="182"/>
                    <a:pt x="213" y="182"/>
                  </a:cubicBezTo>
                  <a:cubicBezTo>
                    <a:pt x="214" y="182"/>
                    <a:pt x="216" y="183"/>
                    <a:pt x="217" y="183"/>
                  </a:cubicBezTo>
                  <a:cubicBezTo>
                    <a:pt x="238" y="189"/>
                    <a:pt x="238" y="189"/>
                    <a:pt x="238" y="189"/>
                  </a:cubicBezTo>
                  <a:cubicBezTo>
                    <a:pt x="259" y="195"/>
                    <a:pt x="277" y="219"/>
                    <a:pt x="277" y="244"/>
                  </a:cubicBezTo>
                  <a:cubicBezTo>
                    <a:pt x="277" y="244"/>
                    <a:pt x="277" y="244"/>
                    <a:pt x="277" y="244"/>
                  </a:cubicBezTo>
                  <a:cubicBezTo>
                    <a:pt x="277" y="245"/>
                    <a:pt x="278" y="247"/>
                    <a:pt x="280" y="247"/>
                  </a:cubicBezTo>
                  <a:cubicBezTo>
                    <a:pt x="282" y="247"/>
                    <a:pt x="283" y="245"/>
                    <a:pt x="283" y="244"/>
                  </a:cubicBezTo>
                  <a:cubicBezTo>
                    <a:pt x="283" y="217"/>
                    <a:pt x="263" y="189"/>
                    <a:pt x="239" y="183"/>
                  </a:cubicBezTo>
                  <a:cubicBezTo>
                    <a:pt x="219" y="177"/>
                    <a:pt x="219" y="177"/>
                    <a:pt x="219" y="177"/>
                  </a:cubicBezTo>
                  <a:cubicBezTo>
                    <a:pt x="217" y="177"/>
                    <a:pt x="214" y="176"/>
                    <a:pt x="212" y="174"/>
                  </a:cubicBezTo>
                  <a:cubicBezTo>
                    <a:pt x="212" y="171"/>
                    <a:pt x="212" y="171"/>
                    <a:pt x="212" y="171"/>
                  </a:cubicBezTo>
                  <a:cubicBezTo>
                    <a:pt x="212" y="171"/>
                    <a:pt x="212" y="170"/>
                    <a:pt x="212" y="170"/>
                  </a:cubicBezTo>
                  <a:cubicBezTo>
                    <a:pt x="209" y="163"/>
                    <a:pt x="209" y="163"/>
                    <a:pt x="209" y="163"/>
                  </a:cubicBezTo>
                  <a:cubicBezTo>
                    <a:pt x="208" y="162"/>
                    <a:pt x="207" y="161"/>
                    <a:pt x="206" y="161"/>
                  </a:cubicBezTo>
                  <a:cubicBezTo>
                    <a:pt x="205" y="161"/>
                    <a:pt x="204" y="161"/>
                    <a:pt x="204" y="162"/>
                  </a:cubicBezTo>
                  <a:cubicBezTo>
                    <a:pt x="203" y="163"/>
                    <a:pt x="203" y="163"/>
                    <a:pt x="203" y="163"/>
                  </a:cubicBezTo>
                  <a:cubicBezTo>
                    <a:pt x="202" y="160"/>
                    <a:pt x="202" y="157"/>
                    <a:pt x="202" y="155"/>
                  </a:cubicBezTo>
                  <a:cubicBezTo>
                    <a:pt x="202" y="140"/>
                    <a:pt x="202" y="140"/>
                    <a:pt x="202" y="140"/>
                  </a:cubicBezTo>
                  <a:cubicBezTo>
                    <a:pt x="207" y="137"/>
                    <a:pt x="213" y="133"/>
                    <a:pt x="217" y="129"/>
                  </a:cubicBezTo>
                  <a:cubicBezTo>
                    <a:pt x="217" y="132"/>
                    <a:pt x="217" y="132"/>
                    <a:pt x="217" y="132"/>
                  </a:cubicBezTo>
                  <a:cubicBezTo>
                    <a:pt x="217" y="143"/>
                    <a:pt x="222" y="158"/>
                    <a:pt x="231" y="165"/>
                  </a:cubicBezTo>
                  <a:cubicBezTo>
                    <a:pt x="238" y="170"/>
                    <a:pt x="254" y="174"/>
                    <a:pt x="255" y="174"/>
                  </a:cubicBezTo>
                  <a:cubicBezTo>
                    <a:pt x="255" y="174"/>
                    <a:pt x="256" y="174"/>
                    <a:pt x="256" y="174"/>
                  </a:cubicBezTo>
                  <a:cubicBezTo>
                    <a:pt x="257" y="174"/>
                    <a:pt x="257" y="174"/>
                    <a:pt x="258" y="173"/>
                  </a:cubicBezTo>
                  <a:cubicBezTo>
                    <a:pt x="258" y="173"/>
                    <a:pt x="259" y="172"/>
                    <a:pt x="259" y="171"/>
                  </a:cubicBezTo>
                  <a:cubicBezTo>
                    <a:pt x="259" y="107"/>
                    <a:pt x="259" y="107"/>
                    <a:pt x="259" y="107"/>
                  </a:cubicBezTo>
                  <a:cubicBezTo>
                    <a:pt x="259" y="99"/>
                    <a:pt x="254" y="92"/>
                    <a:pt x="247" y="88"/>
                  </a:cubicBezTo>
                  <a:cubicBezTo>
                    <a:pt x="247" y="87"/>
                    <a:pt x="247" y="85"/>
                    <a:pt x="247" y="83"/>
                  </a:cubicBezTo>
                  <a:cubicBezTo>
                    <a:pt x="247" y="78"/>
                    <a:pt x="244" y="72"/>
                    <a:pt x="239" y="69"/>
                  </a:cubicBezTo>
                  <a:cubicBezTo>
                    <a:pt x="239" y="51"/>
                    <a:pt x="239" y="51"/>
                    <a:pt x="239" y="51"/>
                  </a:cubicBezTo>
                  <a:cubicBezTo>
                    <a:pt x="239" y="22"/>
                    <a:pt x="217" y="0"/>
                    <a:pt x="188" y="0"/>
                  </a:cubicBezTo>
                  <a:cubicBezTo>
                    <a:pt x="174" y="0"/>
                    <a:pt x="174" y="0"/>
                    <a:pt x="174" y="0"/>
                  </a:cubicBezTo>
                  <a:cubicBezTo>
                    <a:pt x="146" y="0"/>
                    <a:pt x="123" y="22"/>
                    <a:pt x="123" y="51"/>
                  </a:cubicBezTo>
                  <a:cubicBezTo>
                    <a:pt x="123" y="69"/>
                    <a:pt x="123" y="69"/>
                    <a:pt x="123" y="69"/>
                  </a:cubicBezTo>
                  <a:cubicBezTo>
                    <a:pt x="119" y="72"/>
                    <a:pt x="116" y="78"/>
                    <a:pt x="116" y="83"/>
                  </a:cubicBezTo>
                  <a:cubicBezTo>
                    <a:pt x="116" y="93"/>
                    <a:pt x="123" y="100"/>
                    <a:pt x="132" y="101"/>
                  </a:cubicBezTo>
                  <a:cubicBezTo>
                    <a:pt x="135" y="118"/>
                    <a:pt x="145" y="133"/>
                    <a:pt x="161" y="140"/>
                  </a:cubicBezTo>
                  <a:cubicBezTo>
                    <a:pt x="161" y="155"/>
                    <a:pt x="161" y="155"/>
                    <a:pt x="161" y="155"/>
                  </a:cubicBezTo>
                  <a:cubicBezTo>
                    <a:pt x="161" y="157"/>
                    <a:pt x="161" y="160"/>
                    <a:pt x="160" y="163"/>
                  </a:cubicBezTo>
                  <a:cubicBezTo>
                    <a:pt x="159" y="162"/>
                    <a:pt x="159" y="162"/>
                    <a:pt x="159" y="162"/>
                  </a:cubicBezTo>
                  <a:cubicBezTo>
                    <a:pt x="159" y="161"/>
                    <a:pt x="158" y="161"/>
                    <a:pt x="157" y="161"/>
                  </a:cubicBezTo>
                  <a:cubicBezTo>
                    <a:pt x="155" y="161"/>
                    <a:pt x="154" y="162"/>
                    <a:pt x="154" y="163"/>
                  </a:cubicBezTo>
                  <a:cubicBezTo>
                    <a:pt x="151" y="170"/>
                    <a:pt x="151" y="170"/>
                    <a:pt x="151" y="170"/>
                  </a:cubicBezTo>
                  <a:cubicBezTo>
                    <a:pt x="151" y="170"/>
                    <a:pt x="151" y="171"/>
                    <a:pt x="151" y="171"/>
                  </a:cubicBezTo>
                  <a:cubicBezTo>
                    <a:pt x="150" y="174"/>
                    <a:pt x="150" y="174"/>
                    <a:pt x="150" y="174"/>
                  </a:cubicBezTo>
                  <a:cubicBezTo>
                    <a:pt x="148" y="176"/>
                    <a:pt x="146" y="177"/>
                    <a:pt x="144" y="177"/>
                  </a:cubicBezTo>
                  <a:cubicBezTo>
                    <a:pt x="123" y="183"/>
                    <a:pt x="123" y="183"/>
                    <a:pt x="123" y="183"/>
                  </a:cubicBezTo>
                  <a:cubicBezTo>
                    <a:pt x="103" y="188"/>
                    <a:pt x="86" y="209"/>
                    <a:pt x="81" y="232"/>
                  </a:cubicBezTo>
                  <a:cubicBezTo>
                    <a:pt x="65" y="185"/>
                    <a:pt x="65" y="185"/>
                    <a:pt x="65" y="185"/>
                  </a:cubicBezTo>
                  <a:cubicBezTo>
                    <a:pt x="65" y="184"/>
                    <a:pt x="63" y="183"/>
                    <a:pt x="62" y="184"/>
                  </a:cubicBezTo>
                  <a:cubicBezTo>
                    <a:pt x="57" y="185"/>
                    <a:pt x="57" y="185"/>
                    <a:pt x="57" y="185"/>
                  </a:cubicBezTo>
                  <a:cubicBezTo>
                    <a:pt x="56" y="182"/>
                    <a:pt x="55" y="178"/>
                    <a:pt x="55" y="175"/>
                  </a:cubicBezTo>
                  <a:cubicBezTo>
                    <a:pt x="54" y="173"/>
                    <a:pt x="53" y="170"/>
                    <a:pt x="53" y="168"/>
                  </a:cubicBezTo>
                  <a:cubicBezTo>
                    <a:pt x="53" y="168"/>
                    <a:pt x="53" y="168"/>
                    <a:pt x="53" y="168"/>
                  </a:cubicBezTo>
                  <a:cubicBezTo>
                    <a:pt x="55" y="165"/>
                    <a:pt x="58" y="163"/>
                    <a:pt x="59" y="160"/>
                  </a:cubicBezTo>
                  <a:cubicBezTo>
                    <a:pt x="63" y="154"/>
                    <a:pt x="66" y="147"/>
                    <a:pt x="66" y="140"/>
                  </a:cubicBezTo>
                  <a:cubicBezTo>
                    <a:pt x="66" y="140"/>
                    <a:pt x="66" y="140"/>
                    <a:pt x="66" y="140"/>
                  </a:cubicBezTo>
                  <a:cubicBezTo>
                    <a:pt x="60" y="119"/>
                    <a:pt x="60" y="119"/>
                    <a:pt x="60" y="119"/>
                  </a:cubicBezTo>
                  <a:cubicBezTo>
                    <a:pt x="59" y="113"/>
                    <a:pt x="53" y="110"/>
                    <a:pt x="47" y="111"/>
                  </a:cubicBezTo>
                  <a:cubicBezTo>
                    <a:pt x="46" y="112"/>
                    <a:pt x="45" y="112"/>
                    <a:pt x="44" y="113"/>
                  </a:cubicBezTo>
                  <a:cubicBezTo>
                    <a:pt x="42" y="97"/>
                    <a:pt x="42" y="97"/>
                    <a:pt x="42" y="97"/>
                  </a:cubicBezTo>
                  <a:cubicBezTo>
                    <a:pt x="41" y="91"/>
                    <a:pt x="36" y="87"/>
                    <a:pt x="30" y="88"/>
                  </a:cubicBezTo>
                  <a:cubicBezTo>
                    <a:pt x="28" y="85"/>
                    <a:pt x="25" y="84"/>
                    <a:pt x="21" y="85"/>
                  </a:cubicBezTo>
                  <a:cubicBezTo>
                    <a:pt x="18" y="85"/>
                    <a:pt x="16" y="87"/>
                    <a:pt x="14" y="89"/>
                  </a:cubicBezTo>
                  <a:cubicBezTo>
                    <a:pt x="14" y="90"/>
                    <a:pt x="14" y="90"/>
                    <a:pt x="13" y="91"/>
                  </a:cubicBezTo>
                  <a:cubicBezTo>
                    <a:pt x="8" y="92"/>
                    <a:pt x="4" y="96"/>
                    <a:pt x="5" y="102"/>
                  </a:cubicBezTo>
                  <a:cubicBezTo>
                    <a:pt x="4" y="102"/>
                    <a:pt x="3" y="103"/>
                    <a:pt x="2" y="103"/>
                  </a:cubicBezTo>
                  <a:cubicBezTo>
                    <a:pt x="1" y="105"/>
                    <a:pt x="0" y="108"/>
                    <a:pt x="0" y="111"/>
                  </a:cubicBezTo>
                  <a:cubicBezTo>
                    <a:pt x="1" y="143"/>
                    <a:pt x="1" y="143"/>
                    <a:pt x="1" y="143"/>
                  </a:cubicBezTo>
                  <a:cubicBezTo>
                    <a:pt x="1" y="144"/>
                    <a:pt x="1" y="145"/>
                    <a:pt x="2" y="146"/>
                  </a:cubicBezTo>
                  <a:cubicBezTo>
                    <a:pt x="2" y="146"/>
                    <a:pt x="2" y="146"/>
                    <a:pt x="2" y="147"/>
                  </a:cubicBezTo>
                  <a:cubicBezTo>
                    <a:pt x="3" y="150"/>
                    <a:pt x="3" y="150"/>
                    <a:pt x="3" y="150"/>
                  </a:cubicBezTo>
                  <a:cubicBezTo>
                    <a:pt x="3" y="152"/>
                    <a:pt x="4" y="155"/>
                    <a:pt x="5" y="158"/>
                  </a:cubicBezTo>
                  <a:cubicBezTo>
                    <a:pt x="5" y="159"/>
                    <a:pt x="5" y="159"/>
                    <a:pt x="5" y="159"/>
                  </a:cubicBezTo>
                  <a:cubicBezTo>
                    <a:pt x="6" y="163"/>
                    <a:pt x="7" y="167"/>
                    <a:pt x="11" y="171"/>
                  </a:cubicBezTo>
                  <a:cubicBezTo>
                    <a:pt x="12" y="172"/>
                    <a:pt x="13" y="172"/>
                    <a:pt x="14" y="173"/>
                  </a:cubicBezTo>
                  <a:cubicBezTo>
                    <a:pt x="15" y="174"/>
                    <a:pt x="16" y="174"/>
                    <a:pt x="16" y="175"/>
                  </a:cubicBezTo>
                  <a:cubicBezTo>
                    <a:pt x="17" y="175"/>
                    <a:pt x="17" y="176"/>
                    <a:pt x="17" y="176"/>
                  </a:cubicBezTo>
                  <a:cubicBezTo>
                    <a:pt x="17" y="177"/>
                    <a:pt x="17" y="177"/>
                    <a:pt x="17" y="177"/>
                  </a:cubicBezTo>
                  <a:cubicBezTo>
                    <a:pt x="20" y="184"/>
                    <a:pt x="21" y="189"/>
                    <a:pt x="22" y="193"/>
                  </a:cubicBezTo>
                  <a:cubicBezTo>
                    <a:pt x="19" y="194"/>
                    <a:pt x="19" y="194"/>
                    <a:pt x="19" y="194"/>
                  </a:cubicBezTo>
                  <a:cubicBezTo>
                    <a:pt x="17" y="195"/>
                    <a:pt x="16" y="196"/>
                    <a:pt x="16" y="198"/>
                  </a:cubicBezTo>
                  <a:cubicBezTo>
                    <a:pt x="25" y="244"/>
                    <a:pt x="25" y="244"/>
                    <a:pt x="25" y="244"/>
                  </a:cubicBezTo>
                  <a:cubicBezTo>
                    <a:pt x="25" y="246"/>
                    <a:pt x="27" y="247"/>
                    <a:pt x="28" y="246"/>
                  </a:cubicBezTo>
                  <a:cubicBezTo>
                    <a:pt x="30" y="246"/>
                    <a:pt x="31" y="245"/>
                    <a:pt x="31" y="244"/>
                  </a:cubicBezTo>
                  <a:cubicBezTo>
                    <a:pt x="31" y="243"/>
                    <a:pt x="31" y="243"/>
                    <a:pt x="31" y="243"/>
                  </a:cubicBezTo>
                  <a:cubicBezTo>
                    <a:pt x="23" y="199"/>
                    <a:pt x="23" y="199"/>
                    <a:pt x="23" y="199"/>
                  </a:cubicBezTo>
                  <a:cubicBezTo>
                    <a:pt x="61" y="190"/>
                    <a:pt x="61" y="190"/>
                    <a:pt x="61" y="190"/>
                  </a:cubicBezTo>
                  <a:cubicBezTo>
                    <a:pt x="79" y="244"/>
                    <a:pt x="79" y="244"/>
                    <a:pt x="79" y="244"/>
                  </a:cubicBezTo>
                  <a:cubicBezTo>
                    <a:pt x="79" y="244"/>
                    <a:pt x="79" y="244"/>
                    <a:pt x="79" y="244"/>
                  </a:cubicBezTo>
                  <a:cubicBezTo>
                    <a:pt x="80" y="246"/>
                    <a:pt x="81" y="247"/>
                    <a:pt x="82" y="247"/>
                  </a:cubicBezTo>
                  <a:cubicBezTo>
                    <a:pt x="82" y="247"/>
                    <a:pt x="82" y="246"/>
                    <a:pt x="82" y="246"/>
                  </a:cubicBezTo>
                  <a:close/>
                  <a:moveTo>
                    <a:pt x="167" y="155"/>
                  </a:moveTo>
                  <a:cubicBezTo>
                    <a:pt x="167" y="138"/>
                    <a:pt x="167" y="138"/>
                    <a:pt x="167" y="138"/>
                  </a:cubicBezTo>
                  <a:cubicBezTo>
                    <a:pt x="167" y="137"/>
                    <a:pt x="166" y="135"/>
                    <a:pt x="165" y="135"/>
                  </a:cubicBezTo>
                  <a:cubicBezTo>
                    <a:pt x="149" y="128"/>
                    <a:pt x="138" y="113"/>
                    <a:pt x="138" y="95"/>
                  </a:cubicBezTo>
                  <a:cubicBezTo>
                    <a:pt x="138" y="67"/>
                    <a:pt x="138" y="67"/>
                    <a:pt x="138" y="67"/>
                  </a:cubicBezTo>
                  <a:cubicBezTo>
                    <a:pt x="138" y="52"/>
                    <a:pt x="146" y="38"/>
                    <a:pt x="158" y="31"/>
                  </a:cubicBezTo>
                  <a:cubicBezTo>
                    <a:pt x="162" y="42"/>
                    <a:pt x="174" y="54"/>
                    <a:pt x="191" y="61"/>
                  </a:cubicBezTo>
                  <a:cubicBezTo>
                    <a:pt x="191" y="61"/>
                    <a:pt x="191" y="61"/>
                    <a:pt x="191" y="62"/>
                  </a:cubicBezTo>
                  <a:cubicBezTo>
                    <a:pt x="192" y="63"/>
                    <a:pt x="193" y="63"/>
                    <a:pt x="194" y="63"/>
                  </a:cubicBezTo>
                  <a:cubicBezTo>
                    <a:pt x="195" y="63"/>
                    <a:pt x="195" y="63"/>
                    <a:pt x="196" y="63"/>
                  </a:cubicBezTo>
                  <a:cubicBezTo>
                    <a:pt x="196" y="63"/>
                    <a:pt x="196" y="63"/>
                    <a:pt x="196" y="63"/>
                  </a:cubicBezTo>
                  <a:cubicBezTo>
                    <a:pt x="199" y="64"/>
                    <a:pt x="201" y="64"/>
                    <a:pt x="204" y="65"/>
                  </a:cubicBezTo>
                  <a:cubicBezTo>
                    <a:pt x="211" y="67"/>
                    <a:pt x="218" y="68"/>
                    <a:pt x="225" y="68"/>
                  </a:cubicBezTo>
                  <a:cubicBezTo>
                    <a:pt x="225" y="95"/>
                    <a:pt x="225" y="95"/>
                    <a:pt x="225" y="95"/>
                  </a:cubicBezTo>
                  <a:cubicBezTo>
                    <a:pt x="225" y="113"/>
                    <a:pt x="214" y="128"/>
                    <a:pt x="197" y="135"/>
                  </a:cubicBezTo>
                  <a:cubicBezTo>
                    <a:pt x="196" y="135"/>
                    <a:pt x="196" y="137"/>
                    <a:pt x="196" y="138"/>
                  </a:cubicBezTo>
                  <a:cubicBezTo>
                    <a:pt x="196" y="155"/>
                    <a:pt x="196" y="155"/>
                    <a:pt x="196" y="155"/>
                  </a:cubicBezTo>
                  <a:cubicBezTo>
                    <a:pt x="196" y="160"/>
                    <a:pt x="197" y="164"/>
                    <a:pt x="199" y="168"/>
                  </a:cubicBezTo>
                  <a:cubicBezTo>
                    <a:pt x="185" y="190"/>
                    <a:pt x="185" y="190"/>
                    <a:pt x="185" y="190"/>
                  </a:cubicBezTo>
                  <a:cubicBezTo>
                    <a:pt x="184" y="191"/>
                    <a:pt x="184" y="192"/>
                    <a:pt x="185" y="193"/>
                  </a:cubicBezTo>
                  <a:cubicBezTo>
                    <a:pt x="181" y="200"/>
                    <a:pt x="181" y="200"/>
                    <a:pt x="181" y="200"/>
                  </a:cubicBezTo>
                  <a:cubicBezTo>
                    <a:pt x="178" y="193"/>
                    <a:pt x="178" y="193"/>
                    <a:pt x="178" y="193"/>
                  </a:cubicBezTo>
                  <a:cubicBezTo>
                    <a:pt x="179" y="192"/>
                    <a:pt x="179" y="191"/>
                    <a:pt x="178" y="190"/>
                  </a:cubicBezTo>
                  <a:cubicBezTo>
                    <a:pt x="164" y="168"/>
                    <a:pt x="164" y="168"/>
                    <a:pt x="164" y="168"/>
                  </a:cubicBezTo>
                  <a:cubicBezTo>
                    <a:pt x="166" y="164"/>
                    <a:pt x="167" y="160"/>
                    <a:pt x="167" y="155"/>
                  </a:cubicBezTo>
                  <a:close/>
                  <a:moveTo>
                    <a:pt x="174" y="6"/>
                  </a:moveTo>
                  <a:cubicBezTo>
                    <a:pt x="188" y="6"/>
                    <a:pt x="188" y="6"/>
                    <a:pt x="188" y="6"/>
                  </a:cubicBezTo>
                  <a:cubicBezTo>
                    <a:pt x="213" y="6"/>
                    <a:pt x="233" y="26"/>
                    <a:pt x="233" y="51"/>
                  </a:cubicBezTo>
                  <a:cubicBezTo>
                    <a:pt x="233" y="68"/>
                    <a:pt x="233" y="68"/>
                    <a:pt x="233" y="68"/>
                  </a:cubicBezTo>
                  <a:cubicBezTo>
                    <a:pt x="233" y="68"/>
                    <a:pt x="232" y="68"/>
                    <a:pt x="231" y="69"/>
                  </a:cubicBezTo>
                  <a:cubicBezTo>
                    <a:pt x="231" y="67"/>
                    <a:pt x="231" y="67"/>
                    <a:pt x="231" y="67"/>
                  </a:cubicBezTo>
                  <a:cubicBezTo>
                    <a:pt x="231" y="67"/>
                    <a:pt x="231" y="66"/>
                    <a:pt x="231" y="66"/>
                  </a:cubicBezTo>
                  <a:cubicBezTo>
                    <a:pt x="231" y="66"/>
                    <a:pt x="231" y="66"/>
                    <a:pt x="231" y="66"/>
                  </a:cubicBezTo>
                  <a:cubicBezTo>
                    <a:pt x="231" y="66"/>
                    <a:pt x="231" y="65"/>
                    <a:pt x="231" y="65"/>
                  </a:cubicBezTo>
                  <a:cubicBezTo>
                    <a:pt x="231" y="63"/>
                    <a:pt x="230" y="62"/>
                    <a:pt x="228" y="62"/>
                  </a:cubicBezTo>
                  <a:cubicBezTo>
                    <a:pt x="228" y="62"/>
                    <a:pt x="228" y="62"/>
                    <a:pt x="228" y="62"/>
                  </a:cubicBezTo>
                  <a:cubicBezTo>
                    <a:pt x="221" y="62"/>
                    <a:pt x="213" y="61"/>
                    <a:pt x="206" y="59"/>
                  </a:cubicBezTo>
                  <a:cubicBezTo>
                    <a:pt x="205" y="59"/>
                    <a:pt x="204" y="59"/>
                    <a:pt x="203" y="59"/>
                  </a:cubicBezTo>
                  <a:cubicBezTo>
                    <a:pt x="205" y="58"/>
                    <a:pt x="205" y="58"/>
                    <a:pt x="205" y="58"/>
                  </a:cubicBezTo>
                  <a:cubicBezTo>
                    <a:pt x="206" y="57"/>
                    <a:pt x="207" y="55"/>
                    <a:pt x="206" y="54"/>
                  </a:cubicBezTo>
                  <a:cubicBezTo>
                    <a:pt x="205" y="52"/>
                    <a:pt x="203" y="52"/>
                    <a:pt x="202" y="53"/>
                  </a:cubicBezTo>
                  <a:cubicBezTo>
                    <a:pt x="195" y="56"/>
                    <a:pt x="195" y="56"/>
                    <a:pt x="195" y="56"/>
                  </a:cubicBezTo>
                  <a:cubicBezTo>
                    <a:pt x="176" y="48"/>
                    <a:pt x="162" y="35"/>
                    <a:pt x="163" y="23"/>
                  </a:cubicBezTo>
                  <a:cubicBezTo>
                    <a:pt x="163" y="22"/>
                    <a:pt x="163" y="21"/>
                    <a:pt x="163" y="20"/>
                  </a:cubicBezTo>
                  <a:cubicBezTo>
                    <a:pt x="164" y="18"/>
                    <a:pt x="165" y="16"/>
                    <a:pt x="167" y="14"/>
                  </a:cubicBezTo>
                  <a:cubicBezTo>
                    <a:pt x="168" y="13"/>
                    <a:pt x="168" y="11"/>
                    <a:pt x="166" y="10"/>
                  </a:cubicBezTo>
                  <a:cubicBezTo>
                    <a:pt x="165" y="9"/>
                    <a:pt x="163" y="9"/>
                    <a:pt x="162" y="11"/>
                  </a:cubicBezTo>
                  <a:cubicBezTo>
                    <a:pt x="160" y="13"/>
                    <a:pt x="158" y="16"/>
                    <a:pt x="158" y="19"/>
                  </a:cubicBezTo>
                  <a:cubicBezTo>
                    <a:pt x="157" y="20"/>
                    <a:pt x="157" y="21"/>
                    <a:pt x="157" y="23"/>
                  </a:cubicBezTo>
                  <a:cubicBezTo>
                    <a:pt x="157" y="23"/>
                    <a:pt x="157" y="24"/>
                    <a:pt x="157" y="24"/>
                  </a:cubicBezTo>
                  <a:cubicBezTo>
                    <a:pt x="142" y="33"/>
                    <a:pt x="132" y="49"/>
                    <a:pt x="132" y="67"/>
                  </a:cubicBezTo>
                  <a:cubicBezTo>
                    <a:pt x="132" y="69"/>
                    <a:pt x="132" y="69"/>
                    <a:pt x="132" y="69"/>
                  </a:cubicBezTo>
                  <a:cubicBezTo>
                    <a:pt x="131" y="68"/>
                    <a:pt x="130" y="68"/>
                    <a:pt x="129" y="68"/>
                  </a:cubicBezTo>
                  <a:cubicBezTo>
                    <a:pt x="129" y="51"/>
                    <a:pt x="129" y="51"/>
                    <a:pt x="129" y="51"/>
                  </a:cubicBezTo>
                  <a:cubicBezTo>
                    <a:pt x="129" y="26"/>
                    <a:pt x="150" y="6"/>
                    <a:pt x="174" y="6"/>
                  </a:cubicBezTo>
                  <a:close/>
                  <a:moveTo>
                    <a:pt x="232" y="95"/>
                  </a:moveTo>
                  <a:cubicBezTo>
                    <a:pt x="232" y="75"/>
                    <a:pt x="232" y="75"/>
                    <a:pt x="232" y="75"/>
                  </a:cubicBezTo>
                  <a:cubicBezTo>
                    <a:pt x="233" y="74"/>
                    <a:pt x="235" y="74"/>
                    <a:pt x="236" y="74"/>
                  </a:cubicBezTo>
                  <a:cubicBezTo>
                    <a:pt x="239" y="76"/>
                    <a:pt x="241" y="80"/>
                    <a:pt x="241" y="83"/>
                  </a:cubicBezTo>
                  <a:cubicBezTo>
                    <a:pt x="241" y="89"/>
                    <a:pt x="237" y="94"/>
                    <a:pt x="232" y="95"/>
                  </a:cubicBezTo>
                  <a:close/>
                  <a:moveTo>
                    <a:pt x="253" y="167"/>
                  </a:moveTo>
                  <a:cubicBezTo>
                    <a:pt x="247" y="166"/>
                    <a:pt x="239" y="163"/>
                    <a:pt x="235" y="160"/>
                  </a:cubicBezTo>
                  <a:cubicBezTo>
                    <a:pt x="228" y="155"/>
                    <a:pt x="223" y="141"/>
                    <a:pt x="223" y="132"/>
                  </a:cubicBezTo>
                  <a:cubicBezTo>
                    <a:pt x="223" y="122"/>
                    <a:pt x="223" y="122"/>
                    <a:pt x="223" y="122"/>
                  </a:cubicBezTo>
                  <a:cubicBezTo>
                    <a:pt x="227" y="116"/>
                    <a:pt x="229" y="109"/>
                    <a:pt x="230" y="101"/>
                  </a:cubicBezTo>
                  <a:cubicBezTo>
                    <a:pt x="236" y="101"/>
                    <a:pt x="241" y="98"/>
                    <a:pt x="244" y="94"/>
                  </a:cubicBezTo>
                  <a:cubicBezTo>
                    <a:pt x="249" y="96"/>
                    <a:pt x="253" y="101"/>
                    <a:pt x="253" y="107"/>
                  </a:cubicBezTo>
                  <a:lnTo>
                    <a:pt x="253" y="167"/>
                  </a:lnTo>
                  <a:close/>
                  <a:moveTo>
                    <a:pt x="127" y="74"/>
                  </a:moveTo>
                  <a:cubicBezTo>
                    <a:pt x="127" y="74"/>
                    <a:pt x="128" y="74"/>
                    <a:pt x="128" y="74"/>
                  </a:cubicBezTo>
                  <a:cubicBezTo>
                    <a:pt x="129" y="74"/>
                    <a:pt x="130" y="74"/>
                    <a:pt x="131" y="75"/>
                  </a:cubicBezTo>
                  <a:cubicBezTo>
                    <a:pt x="131" y="95"/>
                    <a:pt x="131" y="95"/>
                    <a:pt x="131" y="95"/>
                  </a:cubicBezTo>
                  <a:cubicBezTo>
                    <a:pt x="126" y="94"/>
                    <a:pt x="122" y="89"/>
                    <a:pt x="122" y="83"/>
                  </a:cubicBezTo>
                  <a:cubicBezTo>
                    <a:pt x="122" y="80"/>
                    <a:pt x="124" y="76"/>
                    <a:pt x="127" y="74"/>
                  </a:cubicBezTo>
                  <a:close/>
                  <a:moveTo>
                    <a:pt x="206" y="172"/>
                  </a:moveTo>
                  <a:cubicBezTo>
                    <a:pt x="209" y="204"/>
                    <a:pt x="209" y="204"/>
                    <a:pt x="209" y="204"/>
                  </a:cubicBezTo>
                  <a:cubicBezTo>
                    <a:pt x="191" y="191"/>
                    <a:pt x="191" y="191"/>
                    <a:pt x="191" y="191"/>
                  </a:cubicBezTo>
                  <a:cubicBezTo>
                    <a:pt x="205" y="170"/>
                    <a:pt x="205" y="170"/>
                    <a:pt x="205" y="170"/>
                  </a:cubicBezTo>
                  <a:lnTo>
                    <a:pt x="206" y="172"/>
                  </a:lnTo>
                  <a:close/>
                  <a:moveTo>
                    <a:pt x="171" y="191"/>
                  </a:moveTo>
                  <a:cubicBezTo>
                    <a:pt x="154" y="204"/>
                    <a:pt x="154" y="204"/>
                    <a:pt x="154" y="204"/>
                  </a:cubicBezTo>
                  <a:cubicBezTo>
                    <a:pt x="157" y="172"/>
                    <a:pt x="157" y="172"/>
                    <a:pt x="157" y="172"/>
                  </a:cubicBezTo>
                  <a:cubicBezTo>
                    <a:pt x="157" y="170"/>
                    <a:pt x="157" y="170"/>
                    <a:pt x="157" y="170"/>
                  </a:cubicBezTo>
                  <a:lnTo>
                    <a:pt x="171" y="191"/>
                  </a:lnTo>
                  <a:close/>
                  <a:moveTo>
                    <a:pt x="23" y="175"/>
                  </a:moveTo>
                  <a:cubicBezTo>
                    <a:pt x="22" y="174"/>
                    <a:pt x="22" y="172"/>
                    <a:pt x="21" y="170"/>
                  </a:cubicBezTo>
                  <a:cubicBezTo>
                    <a:pt x="19" y="169"/>
                    <a:pt x="17" y="168"/>
                    <a:pt x="15" y="166"/>
                  </a:cubicBezTo>
                  <a:cubicBezTo>
                    <a:pt x="12" y="163"/>
                    <a:pt x="11" y="160"/>
                    <a:pt x="10" y="156"/>
                  </a:cubicBezTo>
                  <a:cubicBezTo>
                    <a:pt x="9" y="153"/>
                    <a:pt x="9" y="149"/>
                    <a:pt x="8" y="146"/>
                  </a:cubicBezTo>
                  <a:cubicBezTo>
                    <a:pt x="8" y="145"/>
                    <a:pt x="8" y="145"/>
                    <a:pt x="8" y="144"/>
                  </a:cubicBezTo>
                  <a:cubicBezTo>
                    <a:pt x="7" y="144"/>
                    <a:pt x="7" y="143"/>
                    <a:pt x="7" y="142"/>
                  </a:cubicBezTo>
                  <a:cubicBezTo>
                    <a:pt x="6" y="111"/>
                    <a:pt x="6" y="111"/>
                    <a:pt x="6" y="111"/>
                  </a:cubicBezTo>
                  <a:cubicBezTo>
                    <a:pt x="6" y="108"/>
                    <a:pt x="8" y="106"/>
                    <a:pt x="10" y="106"/>
                  </a:cubicBezTo>
                  <a:cubicBezTo>
                    <a:pt x="10" y="106"/>
                    <a:pt x="11" y="106"/>
                    <a:pt x="11" y="106"/>
                  </a:cubicBezTo>
                  <a:cubicBezTo>
                    <a:pt x="11" y="102"/>
                    <a:pt x="11" y="102"/>
                    <a:pt x="11" y="102"/>
                  </a:cubicBezTo>
                  <a:cubicBezTo>
                    <a:pt x="10" y="99"/>
                    <a:pt x="12" y="97"/>
                    <a:pt x="14" y="97"/>
                  </a:cubicBezTo>
                  <a:cubicBezTo>
                    <a:pt x="16" y="96"/>
                    <a:pt x="18" y="97"/>
                    <a:pt x="19" y="99"/>
                  </a:cubicBezTo>
                  <a:cubicBezTo>
                    <a:pt x="18" y="96"/>
                    <a:pt x="18" y="96"/>
                    <a:pt x="18" y="96"/>
                  </a:cubicBezTo>
                  <a:cubicBezTo>
                    <a:pt x="18" y="93"/>
                    <a:pt x="20" y="91"/>
                    <a:pt x="22" y="91"/>
                  </a:cubicBezTo>
                  <a:cubicBezTo>
                    <a:pt x="25" y="90"/>
                    <a:pt x="27" y="92"/>
                    <a:pt x="27" y="94"/>
                  </a:cubicBezTo>
                  <a:cubicBezTo>
                    <a:pt x="28" y="96"/>
                    <a:pt x="28" y="96"/>
                    <a:pt x="28" y="96"/>
                  </a:cubicBezTo>
                  <a:cubicBezTo>
                    <a:pt x="28" y="95"/>
                    <a:pt x="29" y="94"/>
                    <a:pt x="31" y="94"/>
                  </a:cubicBezTo>
                  <a:cubicBezTo>
                    <a:pt x="33" y="94"/>
                    <a:pt x="36" y="95"/>
                    <a:pt x="36" y="98"/>
                  </a:cubicBezTo>
                  <a:cubicBezTo>
                    <a:pt x="36" y="98"/>
                    <a:pt x="36" y="98"/>
                    <a:pt x="36" y="98"/>
                  </a:cubicBezTo>
                  <a:cubicBezTo>
                    <a:pt x="39" y="124"/>
                    <a:pt x="39" y="124"/>
                    <a:pt x="39" y="124"/>
                  </a:cubicBezTo>
                  <a:cubicBezTo>
                    <a:pt x="46" y="146"/>
                    <a:pt x="46" y="146"/>
                    <a:pt x="46" y="146"/>
                  </a:cubicBezTo>
                  <a:cubicBezTo>
                    <a:pt x="46" y="146"/>
                    <a:pt x="46" y="146"/>
                    <a:pt x="46" y="146"/>
                  </a:cubicBezTo>
                  <a:cubicBezTo>
                    <a:pt x="46" y="146"/>
                    <a:pt x="46" y="146"/>
                    <a:pt x="47" y="145"/>
                  </a:cubicBezTo>
                  <a:cubicBezTo>
                    <a:pt x="49" y="144"/>
                    <a:pt x="50" y="142"/>
                    <a:pt x="50" y="141"/>
                  </a:cubicBezTo>
                  <a:cubicBezTo>
                    <a:pt x="45" y="123"/>
                    <a:pt x="45" y="123"/>
                    <a:pt x="45" y="123"/>
                  </a:cubicBezTo>
                  <a:cubicBezTo>
                    <a:pt x="44" y="120"/>
                    <a:pt x="46" y="118"/>
                    <a:pt x="49" y="117"/>
                  </a:cubicBezTo>
                  <a:cubicBezTo>
                    <a:pt x="51" y="116"/>
                    <a:pt x="54" y="118"/>
                    <a:pt x="55" y="121"/>
                  </a:cubicBezTo>
                  <a:cubicBezTo>
                    <a:pt x="59" y="139"/>
                    <a:pt x="59" y="139"/>
                    <a:pt x="59" y="139"/>
                  </a:cubicBezTo>
                  <a:cubicBezTo>
                    <a:pt x="60" y="140"/>
                    <a:pt x="60" y="140"/>
                    <a:pt x="60" y="140"/>
                  </a:cubicBezTo>
                  <a:cubicBezTo>
                    <a:pt x="60" y="146"/>
                    <a:pt x="58" y="152"/>
                    <a:pt x="54" y="157"/>
                  </a:cubicBezTo>
                  <a:cubicBezTo>
                    <a:pt x="53" y="159"/>
                    <a:pt x="51" y="162"/>
                    <a:pt x="48" y="164"/>
                  </a:cubicBezTo>
                  <a:cubicBezTo>
                    <a:pt x="48" y="164"/>
                    <a:pt x="47" y="165"/>
                    <a:pt x="46" y="165"/>
                  </a:cubicBezTo>
                  <a:cubicBezTo>
                    <a:pt x="46" y="167"/>
                    <a:pt x="47" y="168"/>
                    <a:pt x="47" y="169"/>
                  </a:cubicBezTo>
                  <a:cubicBezTo>
                    <a:pt x="48" y="175"/>
                    <a:pt x="50" y="180"/>
                    <a:pt x="51" y="186"/>
                  </a:cubicBezTo>
                  <a:cubicBezTo>
                    <a:pt x="28" y="192"/>
                    <a:pt x="28" y="192"/>
                    <a:pt x="28" y="192"/>
                  </a:cubicBezTo>
                  <a:cubicBezTo>
                    <a:pt x="27" y="186"/>
                    <a:pt x="25" y="181"/>
                    <a:pt x="23"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30" name="グループ化 29"/>
          <p:cNvGrpSpPr>
            <a:grpSpLocks noChangeAspect="1"/>
          </p:cNvGrpSpPr>
          <p:nvPr/>
        </p:nvGrpSpPr>
        <p:grpSpPr>
          <a:xfrm>
            <a:off x="10388171" y="4485792"/>
            <a:ext cx="1027533" cy="1368000"/>
            <a:chOff x="6648450" y="4102101"/>
            <a:chExt cx="531813" cy="708025"/>
          </a:xfrm>
          <a:solidFill>
            <a:srgbClr val="7030A0"/>
          </a:solidFill>
        </p:grpSpPr>
        <p:sp>
          <p:nvSpPr>
            <p:cNvPr id="31" name="Freeform 28"/>
            <p:cNvSpPr>
              <a:spLocks noEditPoints="1"/>
            </p:cNvSpPr>
            <p:nvPr/>
          </p:nvSpPr>
          <p:spPr bwMode="auto">
            <a:xfrm>
              <a:off x="6648450" y="4102101"/>
              <a:ext cx="531813" cy="708025"/>
            </a:xfrm>
            <a:custGeom>
              <a:avLst/>
              <a:gdLst>
                <a:gd name="T0" fmla="*/ 132 w 203"/>
                <a:gd name="T1" fmla="*/ 171 h 270"/>
                <a:gd name="T2" fmla="*/ 124 w 203"/>
                <a:gd name="T3" fmla="*/ 162 h 270"/>
                <a:gd name="T4" fmla="*/ 137 w 203"/>
                <a:gd name="T5" fmla="*/ 129 h 270"/>
                <a:gd name="T6" fmla="*/ 176 w 203"/>
                <a:gd name="T7" fmla="*/ 174 h 270"/>
                <a:gd name="T8" fmla="*/ 167 w 203"/>
                <a:gd name="T9" fmla="*/ 88 h 270"/>
                <a:gd name="T10" fmla="*/ 108 w 203"/>
                <a:gd name="T11" fmla="*/ 0 h 270"/>
                <a:gd name="T12" fmla="*/ 36 w 203"/>
                <a:gd name="T13" fmla="*/ 83 h 270"/>
                <a:gd name="T14" fmla="*/ 76 w 203"/>
                <a:gd name="T15" fmla="*/ 141 h 270"/>
                <a:gd name="T16" fmla="*/ 48 w 203"/>
                <a:gd name="T17" fmla="*/ 176 h 270"/>
                <a:gd name="T18" fmla="*/ 3 w 203"/>
                <a:gd name="T19" fmla="*/ 247 h 270"/>
                <a:gd name="T20" fmla="*/ 46 w 203"/>
                <a:gd name="T21" fmla="*/ 189 h 270"/>
                <a:gd name="T22" fmla="*/ 51 w 203"/>
                <a:gd name="T23" fmla="*/ 209 h 270"/>
                <a:gd name="T24" fmla="*/ 35 w 203"/>
                <a:gd name="T25" fmla="*/ 221 h 270"/>
                <a:gd name="T26" fmla="*/ 30 w 203"/>
                <a:gd name="T27" fmla="*/ 264 h 270"/>
                <a:gd name="T28" fmla="*/ 40 w 203"/>
                <a:gd name="T29" fmla="*/ 270 h 270"/>
                <a:gd name="T30" fmla="*/ 55 w 203"/>
                <a:gd name="T31" fmla="*/ 270 h 270"/>
                <a:gd name="T32" fmla="*/ 63 w 203"/>
                <a:gd name="T33" fmla="*/ 264 h 270"/>
                <a:gd name="T34" fmla="*/ 79 w 203"/>
                <a:gd name="T35" fmla="*/ 244 h 270"/>
                <a:gd name="T36" fmla="*/ 82 w 203"/>
                <a:gd name="T37" fmla="*/ 227 h 270"/>
                <a:gd name="T38" fmla="*/ 77 w 203"/>
                <a:gd name="T39" fmla="*/ 214 h 270"/>
                <a:gd name="T40" fmla="*/ 93 w 203"/>
                <a:gd name="T41" fmla="*/ 197 h 270"/>
                <a:gd name="T42" fmla="*/ 104 w 203"/>
                <a:gd name="T43" fmla="*/ 208 h 270"/>
                <a:gd name="T44" fmla="*/ 133 w 203"/>
                <a:gd name="T45" fmla="*/ 213 h 270"/>
                <a:gd name="T46" fmla="*/ 158 w 203"/>
                <a:gd name="T47" fmla="*/ 189 h 270"/>
                <a:gd name="T48" fmla="*/ 203 w 203"/>
                <a:gd name="T49" fmla="*/ 244 h 270"/>
                <a:gd name="T50" fmla="*/ 125 w 203"/>
                <a:gd name="T51" fmla="*/ 170 h 270"/>
                <a:gd name="T52" fmla="*/ 98 w 203"/>
                <a:gd name="T53" fmla="*/ 194 h 270"/>
                <a:gd name="T54" fmla="*/ 87 w 203"/>
                <a:gd name="T55" fmla="*/ 149 h 270"/>
                <a:gd name="T56" fmla="*/ 58 w 203"/>
                <a:gd name="T57" fmla="*/ 67 h 270"/>
                <a:gd name="T58" fmla="*/ 145 w 203"/>
                <a:gd name="T59" fmla="*/ 95 h 270"/>
                <a:gd name="T60" fmla="*/ 119 w 203"/>
                <a:gd name="T61" fmla="*/ 169 h 270"/>
                <a:gd name="T62" fmla="*/ 84 w 203"/>
                <a:gd name="T63" fmla="*/ 196 h 270"/>
                <a:gd name="T64" fmla="*/ 65 w 203"/>
                <a:gd name="T65" fmla="*/ 215 h 270"/>
                <a:gd name="T66" fmla="*/ 65 w 203"/>
                <a:gd name="T67" fmla="*/ 215 h 270"/>
                <a:gd name="T68" fmla="*/ 76 w 203"/>
                <a:gd name="T69" fmla="*/ 208 h 270"/>
                <a:gd name="T70" fmla="*/ 75 w 203"/>
                <a:gd name="T71" fmla="*/ 146 h 270"/>
                <a:gd name="T72" fmla="*/ 58 w 203"/>
                <a:gd name="T73" fmla="*/ 162 h 270"/>
                <a:gd name="T74" fmla="*/ 153 w 203"/>
                <a:gd name="T75" fmla="*/ 68 h 270"/>
                <a:gd name="T76" fmla="*/ 151 w 203"/>
                <a:gd name="T77" fmla="*/ 66 h 270"/>
                <a:gd name="T78" fmla="*/ 83 w 203"/>
                <a:gd name="T79" fmla="*/ 23 h 270"/>
                <a:gd name="T80" fmla="*/ 82 w 203"/>
                <a:gd name="T81" fmla="*/ 11 h 270"/>
                <a:gd name="T82" fmla="*/ 52 w 203"/>
                <a:gd name="T83" fmla="*/ 67 h 270"/>
                <a:gd name="T84" fmla="*/ 94 w 203"/>
                <a:gd name="T85" fmla="*/ 6 h 270"/>
                <a:gd name="T86" fmla="*/ 161 w 203"/>
                <a:gd name="T87" fmla="*/ 83 h 270"/>
                <a:gd name="T88" fmla="*/ 143 w 203"/>
                <a:gd name="T89" fmla="*/ 132 h 270"/>
                <a:gd name="T90" fmla="*/ 173 w 203"/>
                <a:gd name="T91" fmla="*/ 107 h 270"/>
                <a:gd name="T92" fmla="*/ 51 w 203"/>
                <a:gd name="T93" fmla="*/ 75 h 270"/>
                <a:gd name="T94" fmla="*/ 39 w 203"/>
                <a:gd name="T95" fmla="*/ 264 h 270"/>
                <a:gd name="T96" fmla="*/ 39 w 203"/>
                <a:gd name="T97" fmla="*/ 226 h 270"/>
                <a:gd name="T98" fmla="*/ 51 w 203"/>
                <a:gd name="T99" fmla="*/ 219 h 270"/>
                <a:gd name="T100" fmla="*/ 76 w 203"/>
                <a:gd name="T101" fmla="*/ 236 h 270"/>
                <a:gd name="T102" fmla="*/ 67 w 203"/>
                <a:gd name="T103" fmla="*/ 249 h 270"/>
                <a:gd name="T104" fmla="*/ 43 w 203"/>
                <a:gd name="T105" fmla="*/ 263 h 270"/>
                <a:gd name="T106" fmla="*/ 50 w 203"/>
                <a:gd name="T107" fmla="*/ 26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3" h="270">
                  <a:moveTo>
                    <a:pt x="159" y="183"/>
                  </a:moveTo>
                  <a:cubicBezTo>
                    <a:pt x="139" y="177"/>
                    <a:pt x="139" y="177"/>
                    <a:pt x="139" y="177"/>
                  </a:cubicBezTo>
                  <a:cubicBezTo>
                    <a:pt x="137" y="177"/>
                    <a:pt x="134" y="176"/>
                    <a:pt x="132" y="174"/>
                  </a:cubicBezTo>
                  <a:cubicBezTo>
                    <a:pt x="132" y="171"/>
                    <a:pt x="132" y="171"/>
                    <a:pt x="132" y="171"/>
                  </a:cubicBezTo>
                  <a:cubicBezTo>
                    <a:pt x="132" y="171"/>
                    <a:pt x="132" y="171"/>
                    <a:pt x="132" y="170"/>
                  </a:cubicBezTo>
                  <a:cubicBezTo>
                    <a:pt x="129" y="163"/>
                    <a:pt x="129" y="163"/>
                    <a:pt x="129" y="163"/>
                  </a:cubicBezTo>
                  <a:cubicBezTo>
                    <a:pt x="128" y="162"/>
                    <a:pt x="127" y="161"/>
                    <a:pt x="126" y="161"/>
                  </a:cubicBezTo>
                  <a:cubicBezTo>
                    <a:pt x="125" y="161"/>
                    <a:pt x="124" y="161"/>
                    <a:pt x="124" y="162"/>
                  </a:cubicBezTo>
                  <a:cubicBezTo>
                    <a:pt x="123" y="163"/>
                    <a:pt x="123" y="163"/>
                    <a:pt x="123" y="163"/>
                  </a:cubicBezTo>
                  <a:cubicBezTo>
                    <a:pt x="122" y="160"/>
                    <a:pt x="122" y="158"/>
                    <a:pt x="122" y="155"/>
                  </a:cubicBezTo>
                  <a:cubicBezTo>
                    <a:pt x="122" y="140"/>
                    <a:pt x="122" y="140"/>
                    <a:pt x="122" y="140"/>
                  </a:cubicBezTo>
                  <a:cubicBezTo>
                    <a:pt x="127" y="137"/>
                    <a:pt x="133" y="134"/>
                    <a:pt x="137" y="129"/>
                  </a:cubicBezTo>
                  <a:cubicBezTo>
                    <a:pt x="137" y="132"/>
                    <a:pt x="137" y="132"/>
                    <a:pt x="137" y="132"/>
                  </a:cubicBezTo>
                  <a:cubicBezTo>
                    <a:pt x="137" y="143"/>
                    <a:pt x="142" y="158"/>
                    <a:pt x="151" y="165"/>
                  </a:cubicBezTo>
                  <a:cubicBezTo>
                    <a:pt x="158" y="170"/>
                    <a:pt x="174" y="174"/>
                    <a:pt x="175" y="174"/>
                  </a:cubicBezTo>
                  <a:cubicBezTo>
                    <a:pt x="175" y="174"/>
                    <a:pt x="176" y="174"/>
                    <a:pt x="176" y="174"/>
                  </a:cubicBezTo>
                  <a:cubicBezTo>
                    <a:pt x="177" y="174"/>
                    <a:pt x="177" y="174"/>
                    <a:pt x="178" y="174"/>
                  </a:cubicBezTo>
                  <a:cubicBezTo>
                    <a:pt x="178" y="173"/>
                    <a:pt x="179" y="172"/>
                    <a:pt x="179" y="171"/>
                  </a:cubicBezTo>
                  <a:cubicBezTo>
                    <a:pt x="179" y="107"/>
                    <a:pt x="179" y="107"/>
                    <a:pt x="179" y="107"/>
                  </a:cubicBezTo>
                  <a:cubicBezTo>
                    <a:pt x="179" y="99"/>
                    <a:pt x="174" y="92"/>
                    <a:pt x="167" y="88"/>
                  </a:cubicBezTo>
                  <a:cubicBezTo>
                    <a:pt x="167" y="87"/>
                    <a:pt x="167" y="85"/>
                    <a:pt x="167" y="83"/>
                  </a:cubicBezTo>
                  <a:cubicBezTo>
                    <a:pt x="167" y="78"/>
                    <a:pt x="164" y="72"/>
                    <a:pt x="159" y="69"/>
                  </a:cubicBezTo>
                  <a:cubicBezTo>
                    <a:pt x="159" y="51"/>
                    <a:pt x="159" y="51"/>
                    <a:pt x="159" y="51"/>
                  </a:cubicBezTo>
                  <a:cubicBezTo>
                    <a:pt x="159" y="22"/>
                    <a:pt x="137" y="0"/>
                    <a:pt x="108" y="0"/>
                  </a:cubicBezTo>
                  <a:cubicBezTo>
                    <a:pt x="94" y="0"/>
                    <a:pt x="94" y="0"/>
                    <a:pt x="94" y="0"/>
                  </a:cubicBezTo>
                  <a:cubicBezTo>
                    <a:pt x="66" y="0"/>
                    <a:pt x="43" y="22"/>
                    <a:pt x="43" y="51"/>
                  </a:cubicBezTo>
                  <a:cubicBezTo>
                    <a:pt x="43" y="70"/>
                    <a:pt x="43" y="70"/>
                    <a:pt x="43" y="70"/>
                  </a:cubicBezTo>
                  <a:cubicBezTo>
                    <a:pt x="39" y="72"/>
                    <a:pt x="36" y="78"/>
                    <a:pt x="36" y="83"/>
                  </a:cubicBezTo>
                  <a:cubicBezTo>
                    <a:pt x="36" y="93"/>
                    <a:pt x="43" y="100"/>
                    <a:pt x="52" y="101"/>
                  </a:cubicBezTo>
                  <a:cubicBezTo>
                    <a:pt x="55" y="118"/>
                    <a:pt x="65" y="133"/>
                    <a:pt x="81" y="140"/>
                  </a:cubicBezTo>
                  <a:cubicBezTo>
                    <a:pt x="81" y="143"/>
                    <a:pt x="81" y="143"/>
                    <a:pt x="81" y="143"/>
                  </a:cubicBezTo>
                  <a:cubicBezTo>
                    <a:pt x="80" y="142"/>
                    <a:pt x="78" y="141"/>
                    <a:pt x="76" y="141"/>
                  </a:cubicBezTo>
                  <a:cubicBezTo>
                    <a:pt x="66" y="138"/>
                    <a:pt x="55" y="147"/>
                    <a:pt x="52" y="161"/>
                  </a:cubicBezTo>
                  <a:cubicBezTo>
                    <a:pt x="51" y="165"/>
                    <a:pt x="51" y="170"/>
                    <a:pt x="52" y="174"/>
                  </a:cubicBezTo>
                  <a:cubicBezTo>
                    <a:pt x="51" y="174"/>
                    <a:pt x="50" y="174"/>
                    <a:pt x="50" y="174"/>
                  </a:cubicBezTo>
                  <a:cubicBezTo>
                    <a:pt x="49" y="175"/>
                    <a:pt x="49" y="176"/>
                    <a:pt x="48" y="176"/>
                  </a:cubicBezTo>
                  <a:cubicBezTo>
                    <a:pt x="47" y="182"/>
                    <a:pt x="47" y="182"/>
                    <a:pt x="47" y="182"/>
                  </a:cubicBezTo>
                  <a:cubicBezTo>
                    <a:pt x="43" y="183"/>
                    <a:pt x="43" y="183"/>
                    <a:pt x="43" y="183"/>
                  </a:cubicBezTo>
                  <a:cubicBezTo>
                    <a:pt x="19" y="189"/>
                    <a:pt x="0" y="217"/>
                    <a:pt x="0" y="244"/>
                  </a:cubicBezTo>
                  <a:cubicBezTo>
                    <a:pt x="0" y="245"/>
                    <a:pt x="1" y="247"/>
                    <a:pt x="3" y="247"/>
                  </a:cubicBezTo>
                  <a:cubicBezTo>
                    <a:pt x="5" y="247"/>
                    <a:pt x="6" y="245"/>
                    <a:pt x="6" y="244"/>
                  </a:cubicBezTo>
                  <a:cubicBezTo>
                    <a:pt x="6" y="244"/>
                    <a:pt x="6" y="244"/>
                    <a:pt x="6" y="244"/>
                  </a:cubicBezTo>
                  <a:cubicBezTo>
                    <a:pt x="6" y="219"/>
                    <a:pt x="23" y="195"/>
                    <a:pt x="45" y="189"/>
                  </a:cubicBezTo>
                  <a:cubicBezTo>
                    <a:pt x="46" y="189"/>
                    <a:pt x="46" y="189"/>
                    <a:pt x="46" y="189"/>
                  </a:cubicBezTo>
                  <a:cubicBezTo>
                    <a:pt x="42" y="204"/>
                    <a:pt x="42" y="204"/>
                    <a:pt x="42" y="204"/>
                  </a:cubicBezTo>
                  <a:cubicBezTo>
                    <a:pt x="42" y="204"/>
                    <a:pt x="42" y="205"/>
                    <a:pt x="43" y="206"/>
                  </a:cubicBezTo>
                  <a:cubicBezTo>
                    <a:pt x="43" y="207"/>
                    <a:pt x="44" y="207"/>
                    <a:pt x="45" y="207"/>
                  </a:cubicBezTo>
                  <a:cubicBezTo>
                    <a:pt x="51" y="209"/>
                    <a:pt x="51" y="209"/>
                    <a:pt x="51" y="209"/>
                  </a:cubicBezTo>
                  <a:cubicBezTo>
                    <a:pt x="50" y="214"/>
                    <a:pt x="50" y="214"/>
                    <a:pt x="50" y="214"/>
                  </a:cubicBezTo>
                  <a:cubicBezTo>
                    <a:pt x="50" y="214"/>
                    <a:pt x="50" y="213"/>
                    <a:pt x="50" y="213"/>
                  </a:cubicBezTo>
                  <a:cubicBezTo>
                    <a:pt x="45" y="214"/>
                    <a:pt x="45" y="214"/>
                    <a:pt x="45" y="214"/>
                  </a:cubicBezTo>
                  <a:cubicBezTo>
                    <a:pt x="40" y="214"/>
                    <a:pt x="37" y="217"/>
                    <a:pt x="35" y="221"/>
                  </a:cubicBezTo>
                  <a:cubicBezTo>
                    <a:pt x="34" y="224"/>
                    <a:pt x="34" y="224"/>
                    <a:pt x="34" y="224"/>
                  </a:cubicBezTo>
                  <a:cubicBezTo>
                    <a:pt x="33" y="225"/>
                    <a:pt x="33" y="225"/>
                    <a:pt x="33" y="226"/>
                  </a:cubicBezTo>
                  <a:cubicBezTo>
                    <a:pt x="30" y="231"/>
                    <a:pt x="28" y="237"/>
                    <a:pt x="28" y="244"/>
                  </a:cubicBezTo>
                  <a:cubicBezTo>
                    <a:pt x="27" y="251"/>
                    <a:pt x="28" y="258"/>
                    <a:pt x="30" y="264"/>
                  </a:cubicBezTo>
                  <a:cubicBezTo>
                    <a:pt x="31" y="267"/>
                    <a:pt x="33" y="269"/>
                    <a:pt x="36" y="270"/>
                  </a:cubicBezTo>
                  <a:cubicBezTo>
                    <a:pt x="37" y="270"/>
                    <a:pt x="37" y="270"/>
                    <a:pt x="37" y="270"/>
                  </a:cubicBezTo>
                  <a:cubicBezTo>
                    <a:pt x="38" y="270"/>
                    <a:pt x="38" y="270"/>
                    <a:pt x="38" y="270"/>
                  </a:cubicBezTo>
                  <a:cubicBezTo>
                    <a:pt x="39" y="270"/>
                    <a:pt x="40" y="270"/>
                    <a:pt x="40" y="270"/>
                  </a:cubicBezTo>
                  <a:cubicBezTo>
                    <a:pt x="40" y="270"/>
                    <a:pt x="41" y="270"/>
                    <a:pt x="41" y="270"/>
                  </a:cubicBezTo>
                  <a:cubicBezTo>
                    <a:pt x="43" y="270"/>
                    <a:pt x="44" y="269"/>
                    <a:pt x="46" y="268"/>
                  </a:cubicBezTo>
                  <a:cubicBezTo>
                    <a:pt x="54" y="270"/>
                    <a:pt x="54" y="270"/>
                    <a:pt x="54" y="270"/>
                  </a:cubicBezTo>
                  <a:cubicBezTo>
                    <a:pt x="54" y="270"/>
                    <a:pt x="54" y="270"/>
                    <a:pt x="55" y="270"/>
                  </a:cubicBezTo>
                  <a:cubicBezTo>
                    <a:pt x="56" y="270"/>
                    <a:pt x="57" y="269"/>
                    <a:pt x="57" y="268"/>
                  </a:cubicBezTo>
                  <a:cubicBezTo>
                    <a:pt x="59" y="263"/>
                    <a:pt x="59" y="263"/>
                    <a:pt x="59" y="263"/>
                  </a:cubicBezTo>
                  <a:cubicBezTo>
                    <a:pt x="62" y="264"/>
                    <a:pt x="62" y="264"/>
                    <a:pt x="62" y="264"/>
                  </a:cubicBezTo>
                  <a:cubicBezTo>
                    <a:pt x="62" y="264"/>
                    <a:pt x="63" y="264"/>
                    <a:pt x="63" y="264"/>
                  </a:cubicBezTo>
                  <a:cubicBezTo>
                    <a:pt x="66" y="264"/>
                    <a:pt x="68" y="263"/>
                    <a:pt x="70" y="261"/>
                  </a:cubicBezTo>
                  <a:cubicBezTo>
                    <a:pt x="72" y="259"/>
                    <a:pt x="74" y="256"/>
                    <a:pt x="74" y="253"/>
                  </a:cubicBezTo>
                  <a:cubicBezTo>
                    <a:pt x="77" y="252"/>
                    <a:pt x="78" y="248"/>
                    <a:pt x="79" y="245"/>
                  </a:cubicBezTo>
                  <a:cubicBezTo>
                    <a:pt x="79" y="245"/>
                    <a:pt x="79" y="244"/>
                    <a:pt x="79" y="244"/>
                  </a:cubicBezTo>
                  <a:cubicBezTo>
                    <a:pt x="79" y="244"/>
                    <a:pt x="79" y="244"/>
                    <a:pt x="79" y="244"/>
                  </a:cubicBezTo>
                  <a:cubicBezTo>
                    <a:pt x="81" y="242"/>
                    <a:pt x="82" y="239"/>
                    <a:pt x="82" y="236"/>
                  </a:cubicBezTo>
                  <a:cubicBezTo>
                    <a:pt x="82" y="234"/>
                    <a:pt x="82" y="232"/>
                    <a:pt x="81" y="231"/>
                  </a:cubicBezTo>
                  <a:cubicBezTo>
                    <a:pt x="81" y="229"/>
                    <a:pt x="82" y="228"/>
                    <a:pt x="82" y="227"/>
                  </a:cubicBezTo>
                  <a:cubicBezTo>
                    <a:pt x="82" y="221"/>
                    <a:pt x="78" y="216"/>
                    <a:pt x="72" y="215"/>
                  </a:cubicBezTo>
                  <a:cubicBezTo>
                    <a:pt x="71" y="215"/>
                    <a:pt x="71" y="215"/>
                    <a:pt x="71" y="215"/>
                  </a:cubicBezTo>
                  <a:cubicBezTo>
                    <a:pt x="71" y="213"/>
                    <a:pt x="71" y="213"/>
                    <a:pt x="71" y="213"/>
                  </a:cubicBezTo>
                  <a:cubicBezTo>
                    <a:pt x="77" y="214"/>
                    <a:pt x="77" y="214"/>
                    <a:pt x="77" y="214"/>
                  </a:cubicBezTo>
                  <a:cubicBezTo>
                    <a:pt x="78" y="214"/>
                    <a:pt x="78" y="214"/>
                    <a:pt x="78" y="214"/>
                  </a:cubicBezTo>
                  <a:cubicBezTo>
                    <a:pt x="79" y="214"/>
                    <a:pt x="81" y="213"/>
                    <a:pt x="81" y="212"/>
                  </a:cubicBezTo>
                  <a:cubicBezTo>
                    <a:pt x="83" y="205"/>
                    <a:pt x="83" y="205"/>
                    <a:pt x="83" y="205"/>
                  </a:cubicBezTo>
                  <a:cubicBezTo>
                    <a:pt x="93" y="197"/>
                    <a:pt x="93" y="197"/>
                    <a:pt x="93" y="197"/>
                  </a:cubicBezTo>
                  <a:cubicBezTo>
                    <a:pt x="99" y="208"/>
                    <a:pt x="99" y="208"/>
                    <a:pt x="99" y="208"/>
                  </a:cubicBezTo>
                  <a:cubicBezTo>
                    <a:pt x="99" y="209"/>
                    <a:pt x="100" y="209"/>
                    <a:pt x="101" y="209"/>
                  </a:cubicBezTo>
                  <a:cubicBezTo>
                    <a:pt x="101" y="209"/>
                    <a:pt x="101" y="209"/>
                    <a:pt x="101" y="209"/>
                  </a:cubicBezTo>
                  <a:cubicBezTo>
                    <a:pt x="103" y="209"/>
                    <a:pt x="104" y="209"/>
                    <a:pt x="104" y="208"/>
                  </a:cubicBezTo>
                  <a:cubicBezTo>
                    <a:pt x="110" y="197"/>
                    <a:pt x="110" y="197"/>
                    <a:pt x="110" y="197"/>
                  </a:cubicBezTo>
                  <a:cubicBezTo>
                    <a:pt x="130" y="212"/>
                    <a:pt x="130" y="212"/>
                    <a:pt x="130" y="212"/>
                  </a:cubicBezTo>
                  <a:cubicBezTo>
                    <a:pt x="131" y="213"/>
                    <a:pt x="131" y="213"/>
                    <a:pt x="132" y="213"/>
                  </a:cubicBezTo>
                  <a:cubicBezTo>
                    <a:pt x="132" y="213"/>
                    <a:pt x="133" y="213"/>
                    <a:pt x="133" y="213"/>
                  </a:cubicBezTo>
                  <a:cubicBezTo>
                    <a:pt x="134" y="212"/>
                    <a:pt x="135" y="211"/>
                    <a:pt x="135" y="210"/>
                  </a:cubicBezTo>
                  <a:cubicBezTo>
                    <a:pt x="133" y="182"/>
                    <a:pt x="133" y="182"/>
                    <a:pt x="133" y="182"/>
                  </a:cubicBezTo>
                  <a:cubicBezTo>
                    <a:pt x="134" y="182"/>
                    <a:pt x="136" y="183"/>
                    <a:pt x="137" y="183"/>
                  </a:cubicBezTo>
                  <a:cubicBezTo>
                    <a:pt x="158" y="189"/>
                    <a:pt x="158" y="189"/>
                    <a:pt x="158" y="189"/>
                  </a:cubicBezTo>
                  <a:cubicBezTo>
                    <a:pt x="179" y="195"/>
                    <a:pt x="197" y="219"/>
                    <a:pt x="197" y="244"/>
                  </a:cubicBezTo>
                  <a:cubicBezTo>
                    <a:pt x="197" y="244"/>
                    <a:pt x="197" y="244"/>
                    <a:pt x="197" y="244"/>
                  </a:cubicBezTo>
                  <a:cubicBezTo>
                    <a:pt x="197" y="245"/>
                    <a:pt x="198" y="247"/>
                    <a:pt x="200" y="247"/>
                  </a:cubicBezTo>
                  <a:cubicBezTo>
                    <a:pt x="202" y="247"/>
                    <a:pt x="203" y="245"/>
                    <a:pt x="203" y="244"/>
                  </a:cubicBezTo>
                  <a:cubicBezTo>
                    <a:pt x="203" y="217"/>
                    <a:pt x="183" y="189"/>
                    <a:pt x="159" y="183"/>
                  </a:cubicBezTo>
                  <a:close/>
                  <a:moveTo>
                    <a:pt x="129" y="204"/>
                  </a:moveTo>
                  <a:cubicBezTo>
                    <a:pt x="111" y="191"/>
                    <a:pt x="111" y="191"/>
                    <a:pt x="111" y="191"/>
                  </a:cubicBezTo>
                  <a:cubicBezTo>
                    <a:pt x="125" y="170"/>
                    <a:pt x="125" y="170"/>
                    <a:pt x="125" y="170"/>
                  </a:cubicBezTo>
                  <a:cubicBezTo>
                    <a:pt x="126" y="172"/>
                    <a:pt x="126" y="172"/>
                    <a:pt x="126" y="172"/>
                  </a:cubicBezTo>
                  <a:lnTo>
                    <a:pt x="129" y="204"/>
                  </a:lnTo>
                  <a:close/>
                  <a:moveTo>
                    <a:pt x="101" y="200"/>
                  </a:moveTo>
                  <a:cubicBezTo>
                    <a:pt x="98" y="194"/>
                    <a:pt x="98" y="194"/>
                    <a:pt x="98" y="194"/>
                  </a:cubicBezTo>
                  <a:cubicBezTo>
                    <a:pt x="99" y="193"/>
                    <a:pt x="99" y="191"/>
                    <a:pt x="98" y="190"/>
                  </a:cubicBezTo>
                  <a:cubicBezTo>
                    <a:pt x="88" y="176"/>
                    <a:pt x="88" y="176"/>
                    <a:pt x="88" y="176"/>
                  </a:cubicBezTo>
                  <a:cubicBezTo>
                    <a:pt x="89" y="174"/>
                    <a:pt x="90" y="172"/>
                    <a:pt x="90" y="169"/>
                  </a:cubicBezTo>
                  <a:cubicBezTo>
                    <a:pt x="92" y="162"/>
                    <a:pt x="91" y="154"/>
                    <a:pt x="87" y="149"/>
                  </a:cubicBezTo>
                  <a:cubicBezTo>
                    <a:pt x="87" y="138"/>
                    <a:pt x="87" y="138"/>
                    <a:pt x="87" y="138"/>
                  </a:cubicBezTo>
                  <a:cubicBezTo>
                    <a:pt x="87" y="137"/>
                    <a:pt x="86" y="136"/>
                    <a:pt x="85" y="135"/>
                  </a:cubicBezTo>
                  <a:cubicBezTo>
                    <a:pt x="69" y="128"/>
                    <a:pt x="58" y="113"/>
                    <a:pt x="58" y="95"/>
                  </a:cubicBezTo>
                  <a:cubicBezTo>
                    <a:pt x="58" y="67"/>
                    <a:pt x="58" y="67"/>
                    <a:pt x="58" y="67"/>
                  </a:cubicBezTo>
                  <a:cubicBezTo>
                    <a:pt x="58" y="52"/>
                    <a:pt x="66" y="38"/>
                    <a:pt x="78" y="31"/>
                  </a:cubicBezTo>
                  <a:cubicBezTo>
                    <a:pt x="82" y="45"/>
                    <a:pt x="101" y="59"/>
                    <a:pt x="124" y="65"/>
                  </a:cubicBezTo>
                  <a:cubicBezTo>
                    <a:pt x="131" y="67"/>
                    <a:pt x="138" y="68"/>
                    <a:pt x="145" y="68"/>
                  </a:cubicBezTo>
                  <a:cubicBezTo>
                    <a:pt x="145" y="95"/>
                    <a:pt x="145" y="95"/>
                    <a:pt x="145" y="95"/>
                  </a:cubicBezTo>
                  <a:cubicBezTo>
                    <a:pt x="145" y="113"/>
                    <a:pt x="134" y="128"/>
                    <a:pt x="117" y="135"/>
                  </a:cubicBezTo>
                  <a:cubicBezTo>
                    <a:pt x="116" y="136"/>
                    <a:pt x="116" y="137"/>
                    <a:pt x="116" y="138"/>
                  </a:cubicBezTo>
                  <a:cubicBezTo>
                    <a:pt x="116" y="155"/>
                    <a:pt x="116" y="155"/>
                    <a:pt x="116" y="155"/>
                  </a:cubicBezTo>
                  <a:cubicBezTo>
                    <a:pt x="116" y="160"/>
                    <a:pt x="117" y="164"/>
                    <a:pt x="119" y="169"/>
                  </a:cubicBezTo>
                  <a:cubicBezTo>
                    <a:pt x="105" y="190"/>
                    <a:pt x="105" y="190"/>
                    <a:pt x="105" y="190"/>
                  </a:cubicBezTo>
                  <a:cubicBezTo>
                    <a:pt x="104" y="191"/>
                    <a:pt x="104" y="193"/>
                    <a:pt x="105" y="194"/>
                  </a:cubicBezTo>
                  <a:lnTo>
                    <a:pt x="101" y="200"/>
                  </a:lnTo>
                  <a:close/>
                  <a:moveTo>
                    <a:pt x="84" y="196"/>
                  </a:moveTo>
                  <a:cubicBezTo>
                    <a:pt x="87" y="185"/>
                    <a:pt x="87" y="185"/>
                    <a:pt x="87" y="185"/>
                  </a:cubicBezTo>
                  <a:cubicBezTo>
                    <a:pt x="91" y="191"/>
                    <a:pt x="91" y="191"/>
                    <a:pt x="91" y="191"/>
                  </a:cubicBezTo>
                  <a:lnTo>
                    <a:pt x="84" y="196"/>
                  </a:lnTo>
                  <a:close/>
                  <a:moveTo>
                    <a:pt x="65" y="215"/>
                  </a:moveTo>
                  <a:cubicBezTo>
                    <a:pt x="56" y="214"/>
                    <a:pt x="56" y="214"/>
                    <a:pt x="56" y="214"/>
                  </a:cubicBezTo>
                  <a:cubicBezTo>
                    <a:pt x="57" y="210"/>
                    <a:pt x="57" y="210"/>
                    <a:pt x="57" y="210"/>
                  </a:cubicBezTo>
                  <a:cubicBezTo>
                    <a:pt x="66" y="212"/>
                    <a:pt x="66" y="212"/>
                    <a:pt x="66" y="212"/>
                  </a:cubicBezTo>
                  <a:lnTo>
                    <a:pt x="65" y="215"/>
                  </a:lnTo>
                  <a:close/>
                  <a:moveTo>
                    <a:pt x="49" y="202"/>
                  </a:moveTo>
                  <a:cubicBezTo>
                    <a:pt x="54" y="181"/>
                    <a:pt x="54" y="181"/>
                    <a:pt x="54" y="181"/>
                  </a:cubicBezTo>
                  <a:cubicBezTo>
                    <a:pt x="80" y="186"/>
                    <a:pt x="80" y="186"/>
                    <a:pt x="80" y="186"/>
                  </a:cubicBezTo>
                  <a:cubicBezTo>
                    <a:pt x="76" y="208"/>
                    <a:pt x="76" y="208"/>
                    <a:pt x="76" y="208"/>
                  </a:cubicBezTo>
                  <a:lnTo>
                    <a:pt x="49" y="202"/>
                  </a:lnTo>
                  <a:close/>
                  <a:moveTo>
                    <a:pt x="58" y="162"/>
                  </a:moveTo>
                  <a:cubicBezTo>
                    <a:pt x="60" y="153"/>
                    <a:pt x="66" y="146"/>
                    <a:pt x="73" y="146"/>
                  </a:cubicBezTo>
                  <a:cubicBezTo>
                    <a:pt x="74" y="146"/>
                    <a:pt x="74" y="146"/>
                    <a:pt x="75" y="146"/>
                  </a:cubicBezTo>
                  <a:cubicBezTo>
                    <a:pt x="82" y="148"/>
                    <a:pt x="87" y="158"/>
                    <a:pt x="84" y="168"/>
                  </a:cubicBezTo>
                  <a:cubicBezTo>
                    <a:pt x="83" y="173"/>
                    <a:pt x="81" y="177"/>
                    <a:pt x="78" y="180"/>
                  </a:cubicBezTo>
                  <a:cubicBezTo>
                    <a:pt x="58" y="175"/>
                    <a:pt x="58" y="175"/>
                    <a:pt x="58" y="175"/>
                  </a:cubicBezTo>
                  <a:cubicBezTo>
                    <a:pt x="57" y="171"/>
                    <a:pt x="57" y="167"/>
                    <a:pt x="58" y="162"/>
                  </a:cubicBezTo>
                  <a:close/>
                  <a:moveTo>
                    <a:pt x="94" y="6"/>
                  </a:moveTo>
                  <a:cubicBezTo>
                    <a:pt x="108" y="6"/>
                    <a:pt x="108" y="6"/>
                    <a:pt x="108" y="6"/>
                  </a:cubicBezTo>
                  <a:cubicBezTo>
                    <a:pt x="133" y="6"/>
                    <a:pt x="153" y="26"/>
                    <a:pt x="153" y="51"/>
                  </a:cubicBezTo>
                  <a:cubicBezTo>
                    <a:pt x="153" y="68"/>
                    <a:pt x="153" y="68"/>
                    <a:pt x="153" y="68"/>
                  </a:cubicBezTo>
                  <a:cubicBezTo>
                    <a:pt x="153" y="68"/>
                    <a:pt x="152" y="69"/>
                    <a:pt x="151" y="69"/>
                  </a:cubicBezTo>
                  <a:cubicBezTo>
                    <a:pt x="151" y="67"/>
                    <a:pt x="151" y="67"/>
                    <a:pt x="151" y="67"/>
                  </a:cubicBezTo>
                  <a:cubicBezTo>
                    <a:pt x="151" y="67"/>
                    <a:pt x="151" y="66"/>
                    <a:pt x="151" y="66"/>
                  </a:cubicBezTo>
                  <a:cubicBezTo>
                    <a:pt x="151" y="66"/>
                    <a:pt x="151" y="66"/>
                    <a:pt x="151" y="66"/>
                  </a:cubicBezTo>
                  <a:cubicBezTo>
                    <a:pt x="151" y="66"/>
                    <a:pt x="151" y="65"/>
                    <a:pt x="151" y="65"/>
                  </a:cubicBezTo>
                  <a:cubicBezTo>
                    <a:pt x="151" y="64"/>
                    <a:pt x="149" y="62"/>
                    <a:pt x="148" y="62"/>
                  </a:cubicBezTo>
                  <a:cubicBezTo>
                    <a:pt x="141" y="62"/>
                    <a:pt x="133" y="61"/>
                    <a:pt x="126" y="59"/>
                  </a:cubicBezTo>
                  <a:cubicBezTo>
                    <a:pt x="101" y="53"/>
                    <a:pt x="82" y="37"/>
                    <a:pt x="83" y="23"/>
                  </a:cubicBezTo>
                  <a:cubicBezTo>
                    <a:pt x="83" y="22"/>
                    <a:pt x="83" y="21"/>
                    <a:pt x="83" y="20"/>
                  </a:cubicBezTo>
                  <a:cubicBezTo>
                    <a:pt x="84" y="18"/>
                    <a:pt x="85" y="16"/>
                    <a:pt x="87" y="14"/>
                  </a:cubicBezTo>
                  <a:cubicBezTo>
                    <a:pt x="88" y="13"/>
                    <a:pt x="88" y="11"/>
                    <a:pt x="86" y="10"/>
                  </a:cubicBezTo>
                  <a:cubicBezTo>
                    <a:pt x="85" y="9"/>
                    <a:pt x="83" y="9"/>
                    <a:pt x="82" y="11"/>
                  </a:cubicBezTo>
                  <a:cubicBezTo>
                    <a:pt x="80" y="13"/>
                    <a:pt x="78" y="16"/>
                    <a:pt x="78" y="19"/>
                  </a:cubicBezTo>
                  <a:cubicBezTo>
                    <a:pt x="77" y="20"/>
                    <a:pt x="77" y="22"/>
                    <a:pt x="77" y="23"/>
                  </a:cubicBezTo>
                  <a:cubicBezTo>
                    <a:pt x="77" y="23"/>
                    <a:pt x="77" y="24"/>
                    <a:pt x="77" y="24"/>
                  </a:cubicBezTo>
                  <a:cubicBezTo>
                    <a:pt x="62" y="33"/>
                    <a:pt x="52" y="49"/>
                    <a:pt x="52" y="67"/>
                  </a:cubicBezTo>
                  <a:cubicBezTo>
                    <a:pt x="52" y="69"/>
                    <a:pt x="52" y="69"/>
                    <a:pt x="52" y="69"/>
                  </a:cubicBezTo>
                  <a:cubicBezTo>
                    <a:pt x="51" y="68"/>
                    <a:pt x="50" y="68"/>
                    <a:pt x="49" y="68"/>
                  </a:cubicBezTo>
                  <a:cubicBezTo>
                    <a:pt x="49" y="51"/>
                    <a:pt x="49" y="51"/>
                    <a:pt x="49" y="51"/>
                  </a:cubicBezTo>
                  <a:cubicBezTo>
                    <a:pt x="49" y="26"/>
                    <a:pt x="70" y="6"/>
                    <a:pt x="94" y="6"/>
                  </a:cubicBezTo>
                  <a:close/>
                  <a:moveTo>
                    <a:pt x="152" y="95"/>
                  </a:moveTo>
                  <a:cubicBezTo>
                    <a:pt x="152" y="75"/>
                    <a:pt x="152" y="75"/>
                    <a:pt x="152" y="75"/>
                  </a:cubicBezTo>
                  <a:cubicBezTo>
                    <a:pt x="153" y="74"/>
                    <a:pt x="155" y="74"/>
                    <a:pt x="156" y="74"/>
                  </a:cubicBezTo>
                  <a:cubicBezTo>
                    <a:pt x="159" y="76"/>
                    <a:pt x="161" y="80"/>
                    <a:pt x="161" y="83"/>
                  </a:cubicBezTo>
                  <a:cubicBezTo>
                    <a:pt x="161" y="89"/>
                    <a:pt x="157" y="94"/>
                    <a:pt x="152" y="95"/>
                  </a:cubicBezTo>
                  <a:close/>
                  <a:moveTo>
                    <a:pt x="173" y="167"/>
                  </a:moveTo>
                  <a:cubicBezTo>
                    <a:pt x="167" y="166"/>
                    <a:pt x="159" y="163"/>
                    <a:pt x="155" y="160"/>
                  </a:cubicBezTo>
                  <a:cubicBezTo>
                    <a:pt x="148" y="155"/>
                    <a:pt x="143" y="141"/>
                    <a:pt x="143" y="132"/>
                  </a:cubicBezTo>
                  <a:cubicBezTo>
                    <a:pt x="143" y="122"/>
                    <a:pt x="143" y="122"/>
                    <a:pt x="143" y="122"/>
                  </a:cubicBezTo>
                  <a:cubicBezTo>
                    <a:pt x="147" y="116"/>
                    <a:pt x="149" y="109"/>
                    <a:pt x="150" y="101"/>
                  </a:cubicBezTo>
                  <a:cubicBezTo>
                    <a:pt x="156" y="101"/>
                    <a:pt x="161" y="98"/>
                    <a:pt x="164" y="94"/>
                  </a:cubicBezTo>
                  <a:cubicBezTo>
                    <a:pt x="169" y="96"/>
                    <a:pt x="173" y="101"/>
                    <a:pt x="173" y="107"/>
                  </a:cubicBezTo>
                  <a:lnTo>
                    <a:pt x="173" y="167"/>
                  </a:lnTo>
                  <a:close/>
                  <a:moveTo>
                    <a:pt x="47" y="74"/>
                  </a:moveTo>
                  <a:cubicBezTo>
                    <a:pt x="47" y="74"/>
                    <a:pt x="48" y="74"/>
                    <a:pt x="48" y="74"/>
                  </a:cubicBezTo>
                  <a:cubicBezTo>
                    <a:pt x="49" y="74"/>
                    <a:pt x="50" y="75"/>
                    <a:pt x="51" y="75"/>
                  </a:cubicBezTo>
                  <a:cubicBezTo>
                    <a:pt x="51" y="95"/>
                    <a:pt x="51" y="95"/>
                    <a:pt x="51" y="95"/>
                  </a:cubicBezTo>
                  <a:cubicBezTo>
                    <a:pt x="46" y="94"/>
                    <a:pt x="42" y="89"/>
                    <a:pt x="42" y="83"/>
                  </a:cubicBezTo>
                  <a:cubicBezTo>
                    <a:pt x="42" y="80"/>
                    <a:pt x="44" y="76"/>
                    <a:pt x="47" y="74"/>
                  </a:cubicBezTo>
                  <a:close/>
                  <a:moveTo>
                    <a:pt x="39" y="264"/>
                  </a:moveTo>
                  <a:cubicBezTo>
                    <a:pt x="37" y="264"/>
                    <a:pt x="37" y="264"/>
                    <a:pt x="37" y="264"/>
                  </a:cubicBezTo>
                  <a:cubicBezTo>
                    <a:pt x="37" y="264"/>
                    <a:pt x="36" y="264"/>
                    <a:pt x="36" y="262"/>
                  </a:cubicBezTo>
                  <a:cubicBezTo>
                    <a:pt x="32" y="250"/>
                    <a:pt x="33" y="238"/>
                    <a:pt x="39" y="228"/>
                  </a:cubicBezTo>
                  <a:cubicBezTo>
                    <a:pt x="39" y="227"/>
                    <a:pt x="39" y="227"/>
                    <a:pt x="39" y="226"/>
                  </a:cubicBezTo>
                  <a:cubicBezTo>
                    <a:pt x="41" y="223"/>
                    <a:pt x="41" y="223"/>
                    <a:pt x="41" y="223"/>
                  </a:cubicBezTo>
                  <a:cubicBezTo>
                    <a:pt x="41" y="221"/>
                    <a:pt x="43" y="220"/>
                    <a:pt x="45" y="220"/>
                  </a:cubicBezTo>
                  <a:cubicBezTo>
                    <a:pt x="50" y="219"/>
                    <a:pt x="50" y="219"/>
                    <a:pt x="50" y="219"/>
                  </a:cubicBezTo>
                  <a:cubicBezTo>
                    <a:pt x="50" y="219"/>
                    <a:pt x="50" y="219"/>
                    <a:pt x="51" y="219"/>
                  </a:cubicBezTo>
                  <a:cubicBezTo>
                    <a:pt x="71" y="221"/>
                    <a:pt x="71" y="221"/>
                    <a:pt x="71" y="221"/>
                  </a:cubicBezTo>
                  <a:cubicBezTo>
                    <a:pt x="74" y="221"/>
                    <a:pt x="76" y="224"/>
                    <a:pt x="76" y="226"/>
                  </a:cubicBezTo>
                  <a:cubicBezTo>
                    <a:pt x="76" y="229"/>
                    <a:pt x="74" y="230"/>
                    <a:pt x="72" y="231"/>
                  </a:cubicBezTo>
                  <a:cubicBezTo>
                    <a:pt x="74" y="231"/>
                    <a:pt x="76" y="233"/>
                    <a:pt x="76" y="236"/>
                  </a:cubicBezTo>
                  <a:cubicBezTo>
                    <a:pt x="76" y="239"/>
                    <a:pt x="74" y="241"/>
                    <a:pt x="71" y="241"/>
                  </a:cubicBezTo>
                  <a:cubicBezTo>
                    <a:pt x="72" y="242"/>
                    <a:pt x="73" y="243"/>
                    <a:pt x="73" y="245"/>
                  </a:cubicBezTo>
                  <a:cubicBezTo>
                    <a:pt x="72" y="247"/>
                    <a:pt x="70" y="250"/>
                    <a:pt x="67" y="249"/>
                  </a:cubicBezTo>
                  <a:cubicBezTo>
                    <a:pt x="67" y="249"/>
                    <a:pt x="67" y="249"/>
                    <a:pt x="67" y="249"/>
                  </a:cubicBezTo>
                  <a:cubicBezTo>
                    <a:pt x="68" y="250"/>
                    <a:pt x="68" y="252"/>
                    <a:pt x="68" y="253"/>
                  </a:cubicBezTo>
                  <a:cubicBezTo>
                    <a:pt x="68" y="256"/>
                    <a:pt x="65" y="258"/>
                    <a:pt x="63" y="258"/>
                  </a:cubicBezTo>
                  <a:cubicBezTo>
                    <a:pt x="46" y="256"/>
                    <a:pt x="46" y="256"/>
                    <a:pt x="46" y="256"/>
                  </a:cubicBezTo>
                  <a:cubicBezTo>
                    <a:pt x="45" y="259"/>
                    <a:pt x="44" y="261"/>
                    <a:pt x="43" y="263"/>
                  </a:cubicBezTo>
                  <a:cubicBezTo>
                    <a:pt x="42" y="264"/>
                    <a:pt x="41" y="264"/>
                    <a:pt x="41" y="264"/>
                  </a:cubicBezTo>
                  <a:cubicBezTo>
                    <a:pt x="40" y="264"/>
                    <a:pt x="40" y="264"/>
                    <a:pt x="39" y="264"/>
                  </a:cubicBezTo>
                  <a:close/>
                  <a:moveTo>
                    <a:pt x="50" y="263"/>
                  </a:moveTo>
                  <a:cubicBezTo>
                    <a:pt x="50" y="263"/>
                    <a:pt x="50" y="263"/>
                    <a:pt x="50" y="263"/>
                  </a:cubicBezTo>
                  <a:cubicBezTo>
                    <a:pt x="53" y="263"/>
                    <a:pt x="53" y="263"/>
                    <a:pt x="53" y="263"/>
                  </a:cubicBezTo>
                  <a:cubicBezTo>
                    <a:pt x="52" y="264"/>
                    <a:pt x="52" y="264"/>
                    <a:pt x="52" y="264"/>
                  </a:cubicBezTo>
                  <a:lnTo>
                    <a:pt x="50"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2" name="Oval 109"/>
            <p:cNvSpPr>
              <a:spLocks noChangeArrowheads="1"/>
            </p:cNvSpPr>
            <p:nvPr/>
          </p:nvSpPr>
          <p:spPr bwMode="auto">
            <a:xfrm>
              <a:off x="6853238" y="4283076"/>
              <a:ext cx="30163"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3" name="Oval 110"/>
            <p:cNvSpPr>
              <a:spLocks noChangeArrowheads="1"/>
            </p:cNvSpPr>
            <p:nvPr/>
          </p:nvSpPr>
          <p:spPr bwMode="auto">
            <a:xfrm>
              <a:off x="6943725" y="4283076"/>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4" name="Freeform 111"/>
            <p:cNvSpPr>
              <a:spLocks noEditPoints="1"/>
            </p:cNvSpPr>
            <p:nvPr/>
          </p:nvSpPr>
          <p:spPr bwMode="auto">
            <a:xfrm>
              <a:off x="6870700" y="4364038"/>
              <a:ext cx="87313" cy="47625"/>
            </a:xfrm>
            <a:custGeom>
              <a:avLst/>
              <a:gdLst>
                <a:gd name="T0" fmla="*/ 33 w 33"/>
                <a:gd name="T1" fmla="*/ 3 h 18"/>
                <a:gd name="T2" fmla="*/ 30 w 33"/>
                <a:gd name="T3" fmla="*/ 0 h 18"/>
                <a:gd name="T4" fmla="*/ 3 w 33"/>
                <a:gd name="T5" fmla="*/ 0 h 18"/>
                <a:gd name="T6" fmla="*/ 0 w 33"/>
                <a:gd name="T7" fmla="*/ 3 h 18"/>
                <a:gd name="T8" fmla="*/ 16 w 33"/>
                <a:gd name="T9" fmla="*/ 18 h 18"/>
                <a:gd name="T10" fmla="*/ 33 w 33"/>
                <a:gd name="T11" fmla="*/ 3 h 18"/>
                <a:gd name="T12" fmla="*/ 26 w 33"/>
                <a:gd name="T13" fmla="*/ 6 h 18"/>
                <a:gd name="T14" fmla="*/ 16 w 33"/>
                <a:gd name="T15" fmla="*/ 12 h 18"/>
                <a:gd name="T16" fmla="*/ 6 w 33"/>
                <a:gd name="T17" fmla="*/ 6 h 18"/>
                <a:gd name="T18" fmla="*/ 26 w 33"/>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
                  <a:moveTo>
                    <a:pt x="33" y="3"/>
                  </a:moveTo>
                  <a:cubicBezTo>
                    <a:pt x="33" y="1"/>
                    <a:pt x="32" y="0"/>
                    <a:pt x="30" y="0"/>
                  </a:cubicBezTo>
                  <a:cubicBezTo>
                    <a:pt x="3" y="0"/>
                    <a:pt x="3" y="0"/>
                    <a:pt x="3" y="0"/>
                  </a:cubicBezTo>
                  <a:cubicBezTo>
                    <a:pt x="1" y="0"/>
                    <a:pt x="0" y="1"/>
                    <a:pt x="0" y="3"/>
                  </a:cubicBezTo>
                  <a:cubicBezTo>
                    <a:pt x="0" y="12"/>
                    <a:pt x="7" y="18"/>
                    <a:pt x="16" y="18"/>
                  </a:cubicBezTo>
                  <a:cubicBezTo>
                    <a:pt x="26" y="18"/>
                    <a:pt x="33" y="12"/>
                    <a:pt x="33" y="3"/>
                  </a:cubicBezTo>
                  <a:close/>
                  <a:moveTo>
                    <a:pt x="26" y="6"/>
                  </a:moveTo>
                  <a:cubicBezTo>
                    <a:pt x="25" y="10"/>
                    <a:pt x="21" y="12"/>
                    <a:pt x="16" y="12"/>
                  </a:cubicBezTo>
                  <a:cubicBezTo>
                    <a:pt x="12" y="12"/>
                    <a:pt x="8" y="10"/>
                    <a:pt x="6" y="6"/>
                  </a:cubicBezTo>
                  <a:lnTo>
                    <a:pt x="2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5" name="Freeform 177"/>
            <p:cNvSpPr>
              <a:spLocks/>
            </p:cNvSpPr>
            <p:nvPr/>
          </p:nvSpPr>
          <p:spPr bwMode="auto">
            <a:xfrm>
              <a:off x="6781800" y="47053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37" name="Google Shape;203;p33"/>
          <p:cNvSpPr txBox="1">
            <a:spLocks/>
          </p:cNvSpPr>
          <p:nvPr/>
        </p:nvSpPr>
        <p:spPr>
          <a:xfrm>
            <a:off x="1439556" y="5851070"/>
            <a:ext cx="9324000" cy="360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71368" lvl="1" indent="0" algn="ctr">
              <a:lnSpc>
                <a:spcPct val="100000"/>
              </a:lnSpc>
              <a:spcBef>
                <a:spcPts val="0"/>
              </a:spcBef>
              <a:buSzPct val="100000"/>
              <a:buFont typeface="Arial" panose="020B0604020202020204" pitchFamily="34" charset="0"/>
              <a:buNone/>
            </a:pPr>
            <a:r>
              <a:rPr lang="ja-JP" altLang="en-US" sz="2000" dirty="0">
                <a:solidFill>
                  <a:srgbClr val="644080"/>
                </a:solidFill>
                <a:latin typeface="東芝 Pゴシック" panose="020B0500000000000000" pitchFamily="50" charset="-128"/>
                <a:ea typeface="東芝 Pゴシック" panose="020B0500000000000000" pitchFamily="50" charset="-128"/>
              </a:rPr>
              <a:t>（</a:t>
            </a:r>
            <a:r>
              <a:rPr lang="en-US" altLang="ja-JP" sz="2000" dirty="0">
                <a:solidFill>
                  <a:srgbClr val="644080"/>
                </a:solidFill>
                <a:latin typeface="東芝 Pゴシック" panose="020B0500000000000000" pitchFamily="50" charset="-128"/>
                <a:ea typeface="東芝 Pゴシック" panose="020B0500000000000000" pitchFamily="50" charset="-128"/>
              </a:rPr>
              <a:t>※</a:t>
            </a:r>
            <a:r>
              <a:rPr lang="ja-JP" altLang="en-US" sz="2000" dirty="0">
                <a:solidFill>
                  <a:srgbClr val="644080"/>
                </a:solidFill>
                <a:latin typeface="東芝 Pゴシック" panose="020B0500000000000000" pitchFamily="50" charset="-128"/>
                <a:ea typeface="東芝 Pゴシック" panose="020B0500000000000000" pitchFamily="50" charset="-128"/>
              </a:rPr>
              <a:t>）変更が正しいか確認して取り込むのはホスト側なので確認しているはず</a:t>
            </a:r>
          </a:p>
        </p:txBody>
      </p:sp>
      <p:sp>
        <p:nvSpPr>
          <p:cNvPr id="10" name="二等辺三角形 9"/>
          <p:cNvSpPr/>
          <p:nvPr/>
        </p:nvSpPr>
        <p:spPr>
          <a:xfrm rot="4638692">
            <a:off x="7189260" y="3537639"/>
            <a:ext cx="230251" cy="6513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8" name="角丸四角形 37"/>
          <p:cNvSpPr/>
          <p:nvPr/>
        </p:nvSpPr>
        <p:spPr>
          <a:xfrm>
            <a:off x="1178010" y="4604050"/>
            <a:ext cx="8676000" cy="1152000"/>
          </a:xfrm>
          <a:prstGeom prst="roundRect">
            <a:avLst>
              <a:gd name="adj" fmla="val 483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644080">
                  <a:lumMod val="75000"/>
                </a:srgbClr>
              </a:solidFill>
            </a:endParaRPr>
          </a:p>
        </p:txBody>
      </p:sp>
      <p:sp>
        <p:nvSpPr>
          <p:cNvPr id="36" name="Google Shape;203;p33"/>
          <p:cNvSpPr txBox="1">
            <a:spLocks/>
          </p:cNvSpPr>
          <p:nvPr/>
        </p:nvSpPr>
        <p:spPr>
          <a:xfrm>
            <a:off x="1692932" y="4795009"/>
            <a:ext cx="7704000" cy="828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Bef>
                <a:spcPts val="0"/>
              </a:spcBef>
              <a:buSzPct val="100000"/>
              <a:buFont typeface="Arial" panose="020B0604020202020204" pitchFamily="34" charset="0"/>
              <a:buNone/>
            </a:pPr>
            <a:r>
              <a:rPr lang="ja-JP" altLang="en-US" sz="2800" dirty="0">
                <a:latin typeface="東芝 Pゴシック" panose="020B0500000000000000" pitchFamily="50" charset="-128"/>
                <a:ea typeface="東芝 Pゴシック" panose="020B0500000000000000" pitchFamily="50" charset="-128"/>
              </a:rPr>
              <a:t>変更箇所へのホストから問い合わせには答えよう！</a:t>
            </a:r>
            <a:endParaRPr lang="en-US" altLang="ja-JP" sz="2800" dirty="0">
              <a:latin typeface="東芝 Pゴシック" panose="020B0500000000000000" pitchFamily="50" charset="-128"/>
              <a:ea typeface="東芝 Pゴシック" panose="020B0500000000000000" pitchFamily="50" charset="-128"/>
            </a:endParaRPr>
          </a:p>
          <a:p>
            <a:pPr marL="0" lvl="1" indent="0" algn="ctr">
              <a:lnSpc>
                <a:spcPct val="100000"/>
              </a:lnSpc>
              <a:spcBef>
                <a:spcPts val="0"/>
              </a:spcBef>
              <a:buSzPct val="100000"/>
              <a:buFont typeface="Arial" panose="020B0604020202020204" pitchFamily="34" charset="0"/>
              <a:buNone/>
            </a:pPr>
            <a:r>
              <a:rPr lang="ja-JP" altLang="en-US" sz="2800" dirty="0">
                <a:latin typeface="東芝 Pゴシック" panose="020B0500000000000000" pitchFamily="50" charset="-128"/>
                <a:ea typeface="東芝 Pゴシック" panose="020B0500000000000000" pitchFamily="50" charset="-128"/>
              </a:rPr>
              <a:t>（例：</a:t>
            </a:r>
            <a:r>
              <a:rPr lang="en-US" altLang="ja-JP" sz="2800" dirty="0">
                <a:latin typeface="東芝 Pゴシック" panose="020B0500000000000000" pitchFamily="50" charset="-128"/>
                <a:ea typeface="東芝 Pゴシック" panose="020B0500000000000000" pitchFamily="50" charset="-128"/>
              </a:rPr>
              <a:t>30</a:t>
            </a:r>
            <a:r>
              <a:rPr lang="ja-JP" altLang="en-US" sz="2800" dirty="0">
                <a:latin typeface="東芝 Pゴシック" panose="020B0500000000000000" pitchFamily="50" charset="-128"/>
                <a:ea typeface="東芝 Pゴシック" panose="020B0500000000000000" pitchFamily="50" charset="-128"/>
              </a:rPr>
              <a:t>日保証）</a:t>
            </a:r>
          </a:p>
        </p:txBody>
      </p:sp>
      <p:sp>
        <p:nvSpPr>
          <p:cNvPr id="39" name="二等辺三角形 38"/>
          <p:cNvSpPr/>
          <p:nvPr/>
        </p:nvSpPr>
        <p:spPr>
          <a:xfrm rot="4638692">
            <a:off x="9935809" y="4687208"/>
            <a:ext cx="309239" cy="7535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43" name="Google Shape;203;p33"/>
          <p:cNvSpPr txBox="1">
            <a:spLocks/>
          </p:cNvSpPr>
          <p:nvPr/>
        </p:nvSpPr>
        <p:spPr>
          <a:xfrm>
            <a:off x="1451132" y="927384"/>
            <a:ext cx="10080000" cy="1008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SzPct val="100000"/>
              <a:buFont typeface="Arial" panose="020B0604020202020204" pitchFamily="34" charset="0"/>
              <a:buNone/>
            </a:pPr>
            <a:r>
              <a:rPr lang="ja-JP" altLang="en-US" sz="3200" b="1" dirty="0">
                <a:solidFill>
                  <a:schemeClr val="accent3">
                    <a:lumMod val="75000"/>
                  </a:schemeClr>
                </a:solidFill>
                <a:latin typeface="東芝 Pゴシック" panose="020B0500000000000000" pitchFamily="50" charset="-128"/>
                <a:ea typeface="東芝 Pゴシック" panose="020B0500000000000000" pitchFamily="50" charset="-128"/>
              </a:rPr>
              <a:t>「何か見つけたら」</a:t>
            </a:r>
            <a:endParaRPr lang="en-US" altLang="ja-JP" sz="3200" b="1" dirty="0">
              <a:solidFill>
                <a:schemeClr val="accent3">
                  <a:lumMod val="75000"/>
                </a:schemeClr>
              </a:solidFill>
              <a:latin typeface="東芝 Pゴシック" panose="020B0500000000000000" pitchFamily="50" charset="-128"/>
              <a:ea typeface="東芝 Pゴシック" panose="020B0500000000000000" pitchFamily="50" charset="-128"/>
            </a:endParaRPr>
          </a:p>
          <a:p>
            <a:pPr marL="0" indent="0">
              <a:lnSpc>
                <a:spcPct val="100000"/>
              </a:lnSpc>
              <a:spcBef>
                <a:spcPts val="0"/>
              </a:spcBef>
              <a:buSzPct val="100000"/>
              <a:buFont typeface="Arial" panose="020B0604020202020204" pitchFamily="34" charset="0"/>
              <a:buNone/>
            </a:pPr>
            <a:r>
              <a:rPr lang="ja-JP" altLang="en-US" sz="3200" b="1" dirty="0">
                <a:solidFill>
                  <a:schemeClr val="accent3">
                    <a:lumMod val="75000"/>
                  </a:schemeClr>
                </a:solidFill>
                <a:latin typeface="東芝 Pゴシック" panose="020B0500000000000000" pitchFamily="50" charset="-128"/>
                <a:ea typeface="東芝 Pゴシック" panose="020B0500000000000000" pitchFamily="50" charset="-128"/>
              </a:rPr>
              <a:t>コントリビューションしてみよう！と考えてみる</a:t>
            </a:r>
            <a:endParaRPr lang="en-US" altLang="ja-JP" sz="32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44" name="楕円 3"/>
          <p:cNvSpPr/>
          <p:nvPr/>
        </p:nvSpPr>
        <p:spPr>
          <a:xfrm>
            <a:off x="483361" y="1106093"/>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4400" dirty="0">
                <a:solidFill>
                  <a:srgbClr val="FFFFFF"/>
                </a:solidFill>
              </a:rPr>
              <a:t>1</a:t>
            </a:r>
            <a:endParaRPr lang="ja-JP" altLang="en-US" sz="4400" dirty="0">
              <a:solidFill>
                <a:srgbClr val="FFFFFF"/>
              </a:solidFill>
            </a:endParaRPr>
          </a:p>
        </p:txBody>
      </p:sp>
      <p:sp>
        <p:nvSpPr>
          <p:cNvPr id="9" name="角丸四角形 8"/>
          <p:cNvSpPr/>
          <p:nvPr/>
        </p:nvSpPr>
        <p:spPr>
          <a:xfrm>
            <a:off x="2194814" y="3506392"/>
            <a:ext cx="4896000" cy="864000"/>
          </a:xfrm>
          <a:prstGeom prst="roundRect">
            <a:avLst>
              <a:gd name="adj" fmla="val 483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644080">
                  <a:lumMod val="75000"/>
                </a:srgbClr>
              </a:solidFill>
            </a:endParaRPr>
          </a:p>
        </p:txBody>
      </p:sp>
      <p:sp>
        <p:nvSpPr>
          <p:cNvPr id="21" name="Google Shape;203;p33"/>
          <p:cNvSpPr txBox="1">
            <a:spLocks/>
          </p:cNvSpPr>
          <p:nvPr/>
        </p:nvSpPr>
        <p:spPr>
          <a:xfrm>
            <a:off x="2459796" y="3714243"/>
            <a:ext cx="4356000" cy="468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Bef>
                <a:spcPts val="0"/>
              </a:spcBef>
              <a:buSzPct val="100000"/>
              <a:buFont typeface="Arial" panose="020B0604020202020204" pitchFamily="34" charset="0"/>
              <a:buNone/>
            </a:pPr>
            <a:r>
              <a:rPr lang="ja-JP" altLang="en-US" sz="2800" dirty="0">
                <a:latin typeface="東芝 Pゴシック" panose="020B0500000000000000" pitchFamily="50" charset="-128"/>
                <a:ea typeface="東芝 Pゴシック" panose="020B0500000000000000" pitchFamily="50" charset="-128"/>
              </a:rPr>
              <a:t>間違えた時には、ゴメンで</a:t>
            </a:r>
            <a:r>
              <a:rPr lang="en-US" altLang="ja-JP" sz="2800" dirty="0">
                <a:latin typeface="東芝 Pゴシック" panose="020B0500000000000000" pitchFamily="50" charset="-128"/>
                <a:ea typeface="東芝 Pゴシック" panose="020B0500000000000000" pitchFamily="50" charset="-128"/>
              </a:rPr>
              <a:t>OK</a:t>
            </a:r>
            <a:endParaRPr lang="ja-JP" altLang="en-US" sz="2800" dirty="0">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1793713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p:cNvSpPr/>
          <p:nvPr/>
        </p:nvSpPr>
        <p:spPr>
          <a:xfrm>
            <a:off x="468087" y="2087966"/>
            <a:ext cx="11255828" cy="4284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2" name="楕円 21"/>
          <p:cNvSpPr/>
          <p:nvPr/>
        </p:nvSpPr>
        <p:spPr>
          <a:xfrm>
            <a:off x="1470863" y="3207836"/>
            <a:ext cx="1065731" cy="64307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2</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コントリビュータにな</a:t>
            </a:r>
            <a:r>
              <a:rPr lang="ja-JP" altLang="en-US" sz="2800" dirty="0">
                <a:latin typeface="東芝 Pゴシック" panose="020B0500000000000000" pitchFamily="50" charset="-128"/>
                <a:ea typeface="東芝 Pゴシック" panose="020B0500000000000000" pitchFamily="50" charset="-128"/>
              </a:rPr>
              <a:t>るときの ”考え方ポイント”</a:t>
            </a:r>
            <a:endParaRPr lang="ja-JP" altLang="ja-JP" sz="2800" dirty="0">
              <a:latin typeface="東芝 Pゴシック" panose="020B0500000000000000" pitchFamily="50" charset="-128"/>
              <a:ea typeface="東芝 Pゴシック" panose="020B0500000000000000" pitchFamily="50" charset="-128"/>
            </a:endParaRPr>
          </a:p>
        </p:txBody>
      </p:sp>
      <p:sp>
        <p:nvSpPr>
          <p:cNvPr id="14" name="楕円 13"/>
          <p:cNvSpPr/>
          <p:nvPr/>
        </p:nvSpPr>
        <p:spPr>
          <a:xfrm>
            <a:off x="479859" y="1098926"/>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4000" dirty="0">
                <a:solidFill>
                  <a:srgbClr val="FFFFFF"/>
                </a:solidFill>
              </a:rPr>
              <a:t>2</a:t>
            </a:r>
            <a:endParaRPr lang="ja-JP" altLang="en-US" sz="4000" dirty="0">
              <a:solidFill>
                <a:srgbClr val="FFFFFF"/>
              </a:solidFill>
            </a:endParaRPr>
          </a:p>
        </p:txBody>
      </p:sp>
      <p:grpSp>
        <p:nvGrpSpPr>
          <p:cNvPr id="10" name="グループ化 9"/>
          <p:cNvGrpSpPr/>
          <p:nvPr/>
        </p:nvGrpSpPr>
        <p:grpSpPr>
          <a:xfrm>
            <a:off x="630393" y="2608758"/>
            <a:ext cx="616262" cy="828269"/>
            <a:chOff x="1072422" y="3190901"/>
            <a:chExt cx="616262" cy="828269"/>
          </a:xfrm>
        </p:grpSpPr>
        <p:sp>
          <p:nvSpPr>
            <p:cNvPr id="30" name="Freeform 167"/>
            <p:cNvSpPr>
              <a:spLocks/>
            </p:cNvSpPr>
            <p:nvPr/>
          </p:nvSpPr>
          <p:spPr bwMode="auto">
            <a:xfrm rot="13829390">
              <a:off x="1051537" y="3211786"/>
              <a:ext cx="476200" cy="434429"/>
            </a:xfrm>
            <a:custGeom>
              <a:avLst/>
              <a:gdLst>
                <a:gd name="T0" fmla="*/ 21 w 24"/>
                <a:gd name="T1" fmla="*/ 4 h 22"/>
                <a:gd name="T2" fmla="*/ 8 w 24"/>
                <a:gd name="T3" fmla="*/ 3 h 22"/>
                <a:gd name="T4" fmla="*/ 0 w 24"/>
                <a:gd name="T5" fmla="*/ 22 h 22"/>
                <a:gd name="T6" fmla="*/ 20 w 24"/>
                <a:gd name="T7" fmla="*/ 16 h 22"/>
                <a:gd name="T8" fmla="*/ 21 w 24"/>
                <a:gd name="T9" fmla="*/ 4 h 22"/>
              </a:gdLst>
              <a:ahLst/>
              <a:cxnLst>
                <a:cxn ang="0">
                  <a:pos x="T0" y="T1"/>
                </a:cxn>
                <a:cxn ang="0">
                  <a:pos x="T2" y="T3"/>
                </a:cxn>
                <a:cxn ang="0">
                  <a:pos x="T4" y="T5"/>
                </a:cxn>
                <a:cxn ang="0">
                  <a:pos x="T6" y="T7"/>
                </a:cxn>
                <a:cxn ang="0">
                  <a:pos x="T8" y="T9"/>
                </a:cxn>
              </a:cxnLst>
              <a:rect l="0" t="0" r="r" b="b"/>
              <a:pathLst>
                <a:path w="24" h="22">
                  <a:moveTo>
                    <a:pt x="21" y="4"/>
                  </a:moveTo>
                  <a:cubicBezTo>
                    <a:pt x="17" y="0"/>
                    <a:pt x="11" y="0"/>
                    <a:pt x="8" y="3"/>
                  </a:cubicBezTo>
                  <a:cubicBezTo>
                    <a:pt x="4" y="7"/>
                    <a:pt x="0" y="22"/>
                    <a:pt x="0" y="22"/>
                  </a:cubicBezTo>
                  <a:cubicBezTo>
                    <a:pt x="0" y="22"/>
                    <a:pt x="16" y="20"/>
                    <a:pt x="20" y="16"/>
                  </a:cubicBezTo>
                  <a:cubicBezTo>
                    <a:pt x="24" y="13"/>
                    <a:pt x="24" y="7"/>
                    <a:pt x="21"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ja-JP" altLang="en-US">
                <a:solidFill>
                  <a:srgbClr val="000000"/>
                </a:solidFill>
              </a:endParaRPr>
            </a:p>
          </p:txBody>
        </p:sp>
        <p:sp>
          <p:nvSpPr>
            <p:cNvPr id="31" name="Freeform 168"/>
            <p:cNvSpPr>
              <a:spLocks/>
            </p:cNvSpPr>
            <p:nvPr/>
          </p:nvSpPr>
          <p:spPr bwMode="auto">
            <a:xfrm rot="6449969">
              <a:off x="1381591" y="3712078"/>
              <a:ext cx="356627" cy="257558"/>
            </a:xfrm>
            <a:custGeom>
              <a:avLst/>
              <a:gdLst>
                <a:gd name="T0" fmla="*/ 8 w 15"/>
                <a:gd name="T1" fmla="*/ 10 h 11"/>
                <a:gd name="T2" fmla="*/ 14 w 15"/>
                <a:gd name="T3" fmla="*/ 7 h 11"/>
                <a:gd name="T4" fmla="*/ 12 w 15"/>
                <a:gd name="T5" fmla="*/ 1 h 11"/>
                <a:gd name="T6" fmla="*/ 0 w 15"/>
                <a:gd name="T7" fmla="*/ 1 h 11"/>
                <a:gd name="T8" fmla="*/ 8 w 15"/>
                <a:gd name="T9" fmla="*/ 10 h 11"/>
              </a:gdLst>
              <a:ahLst/>
              <a:cxnLst>
                <a:cxn ang="0">
                  <a:pos x="T0" y="T1"/>
                </a:cxn>
                <a:cxn ang="0">
                  <a:pos x="T2" y="T3"/>
                </a:cxn>
                <a:cxn ang="0">
                  <a:pos x="T4" y="T5"/>
                </a:cxn>
                <a:cxn ang="0">
                  <a:pos x="T6" y="T7"/>
                </a:cxn>
                <a:cxn ang="0">
                  <a:pos x="T8" y="T9"/>
                </a:cxn>
              </a:cxnLst>
              <a:rect l="0" t="0" r="r" b="b"/>
              <a:pathLst>
                <a:path w="15" h="11">
                  <a:moveTo>
                    <a:pt x="8" y="10"/>
                  </a:moveTo>
                  <a:cubicBezTo>
                    <a:pt x="10" y="11"/>
                    <a:pt x="13" y="10"/>
                    <a:pt x="14" y="7"/>
                  </a:cubicBezTo>
                  <a:cubicBezTo>
                    <a:pt x="15" y="5"/>
                    <a:pt x="14" y="2"/>
                    <a:pt x="12" y="1"/>
                  </a:cubicBezTo>
                  <a:cubicBezTo>
                    <a:pt x="9" y="0"/>
                    <a:pt x="0" y="1"/>
                    <a:pt x="0" y="1"/>
                  </a:cubicBezTo>
                  <a:cubicBezTo>
                    <a:pt x="0" y="1"/>
                    <a:pt x="5" y="9"/>
                    <a:pt x="8" y="1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ja-JP" altLang="en-US">
                <a:solidFill>
                  <a:srgbClr val="000000"/>
                </a:solidFill>
              </a:endParaRPr>
            </a:p>
          </p:txBody>
        </p:sp>
      </p:grpSp>
      <p:grpSp>
        <p:nvGrpSpPr>
          <p:cNvPr id="34" name="グループ化 33"/>
          <p:cNvGrpSpPr/>
          <p:nvPr/>
        </p:nvGrpSpPr>
        <p:grpSpPr>
          <a:xfrm rot="20654131" flipH="1">
            <a:off x="2391256" y="2272343"/>
            <a:ext cx="616262" cy="828269"/>
            <a:chOff x="1072422" y="3190901"/>
            <a:chExt cx="616262" cy="828269"/>
          </a:xfrm>
        </p:grpSpPr>
        <p:sp>
          <p:nvSpPr>
            <p:cNvPr id="35" name="Freeform 167"/>
            <p:cNvSpPr>
              <a:spLocks/>
            </p:cNvSpPr>
            <p:nvPr/>
          </p:nvSpPr>
          <p:spPr bwMode="auto">
            <a:xfrm rot="13829390">
              <a:off x="1051537" y="3211786"/>
              <a:ext cx="476200" cy="434429"/>
            </a:xfrm>
            <a:custGeom>
              <a:avLst/>
              <a:gdLst>
                <a:gd name="T0" fmla="*/ 21 w 24"/>
                <a:gd name="T1" fmla="*/ 4 h 22"/>
                <a:gd name="T2" fmla="*/ 8 w 24"/>
                <a:gd name="T3" fmla="*/ 3 h 22"/>
                <a:gd name="T4" fmla="*/ 0 w 24"/>
                <a:gd name="T5" fmla="*/ 22 h 22"/>
                <a:gd name="T6" fmla="*/ 20 w 24"/>
                <a:gd name="T7" fmla="*/ 16 h 22"/>
                <a:gd name="T8" fmla="*/ 21 w 24"/>
                <a:gd name="T9" fmla="*/ 4 h 22"/>
              </a:gdLst>
              <a:ahLst/>
              <a:cxnLst>
                <a:cxn ang="0">
                  <a:pos x="T0" y="T1"/>
                </a:cxn>
                <a:cxn ang="0">
                  <a:pos x="T2" y="T3"/>
                </a:cxn>
                <a:cxn ang="0">
                  <a:pos x="T4" y="T5"/>
                </a:cxn>
                <a:cxn ang="0">
                  <a:pos x="T6" y="T7"/>
                </a:cxn>
                <a:cxn ang="0">
                  <a:pos x="T8" y="T9"/>
                </a:cxn>
              </a:cxnLst>
              <a:rect l="0" t="0" r="r" b="b"/>
              <a:pathLst>
                <a:path w="24" h="22">
                  <a:moveTo>
                    <a:pt x="21" y="4"/>
                  </a:moveTo>
                  <a:cubicBezTo>
                    <a:pt x="17" y="0"/>
                    <a:pt x="11" y="0"/>
                    <a:pt x="8" y="3"/>
                  </a:cubicBezTo>
                  <a:cubicBezTo>
                    <a:pt x="4" y="7"/>
                    <a:pt x="0" y="22"/>
                    <a:pt x="0" y="22"/>
                  </a:cubicBezTo>
                  <a:cubicBezTo>
                    <a:pt x="0" y="22"/>
                    <a:pt x="16" y="20"/>
                    <a:pt x="20" y="16"/>
                  </a:cubicBezTo>
                  <a:cubicBezTo>
                    <a:pt x="24" y="13"/>
                    <a:pt x="24" y="7"/>
                    <a:pt x="21"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ja-JP" altLang="en-US">
                <a:solidFill>
                  <a:srgbClr val="000000"/>
                </a:solidFill>
              </a:endParaRPr>
            </a:p>
          </p:txBody>
        </p:sp>
        <p:sp>
          <p:nvSpPr>
            <p:cNvPr id="36" name="Freeform 168"/>
            <p:cNvSpPr>
              <a:spLocks/>
            </p:cNvSpPr>
            <p:nvPr/>
          </p:nvSpPr>
          <p:spPr bwMode="auto">
            <a:xfrm rot="6449969">
              <a:off x="1381591" y="3712078"/>
              <a:ext cx="356627" cy="257558"/>
            </a:xfrm>
            <a:custGeom>
              <a:avLst/>
              <a:gdLst>
                <a:gd name="T0" fmla="*/ 8 w 15"/>
                <a:gd name="T1" fmla="*/ 10 h 11"/>
                <a:gd name="T2" fmla="*/ 14 w 15"/>
                <a:gd name="T3" fmla="*/ 7 h 11"/>
                <a:gd name="T4" fmla="*/ 12 w 15"/>
                <a:gd name="T5" fmla="*/ 1 h 11"/>
                <a:gd name="T6" fmla="*/ 0 w 15"/>
                <a:gd name="T7" fmla="*/ 1 h 11"/>
                <a:gd name="T8" fmla="*/ 8 w 15"/>
                <a:gd name="T9" fmla="*/ 10 h 11"/>
              </a:gdLst>
              <a:ahLst/>
              <a:cxnLst>
                <a:cxn ang="0">
                  <a:pos x="T0" y="T1"/>
                </a:cxn>
                <a:cxn ang="0">
                  <a:pos x="T2" y="T3"/>
                </a:cxn>
                <a:cxn ang="0">
                  <a:pos x="T4" y="T5"/>
                </a:cxn>
                <a:cxn ang="0">
                  <a:pos x="T6" y="T7"/>
                </a:cxn>
                <a:cxn ang="0">
                  <a:pos x="T8" y="T9"/>
                </a:cxn>
              </a:cxnLst>
              <a:rect l="0" t="0" r="r" b="b"/>
              <a:pathLst>
                <a:path w="15" h="11">
                  <a:moveTo>
                    <a:pt x="8" y="10"/>
                  </a:moveTo>
                  <a:cubicBezTo>
                    <a:pt x="10" y="11"/>
                    <a:pt x="13" y="10"/>
                    <a:pt x="14" y="7"/>
                  </a:cubicBezTo>
                  <a:cubicBezTo>
                    <a:pt x="15" y="5"/>
                    <a:pt x="14" y="2"/>
                    <a:pt x="12" y="1"/>
                  </a:cubicBezTo>
                  <a:cubicBezTo>
                    <a:pt x="9" y="0"/>
                    <a:pt x="0" y="1"/>
                    <a:pt x="0" y="1"/>
                  </a:cubicBezTo>
                  <a:cubicBezTo>
                    <a:pt x="0" y="1"/>
                    <a:pt x="5" y="9"/>
                    <a:pt x="8" y="1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ja-JP" altLang="en-US">
                <a:solidFill>
                  <a:srgbClr val="000000"/>
                </a:solidFill>
              </a:endParaRPr>
            </a:p>
          </p:txBody>
        </p:sp>
      </p:grpSp>
      <p:sp>
        <p:nvSpPr>
          <p:cNvPr id="38" name="角丸四角形 37"/>
          <p:cNvSpPr/>
          <p:nvPr/>
        </p:nvSpPr>
        <p:spPr>
          <a:xfrm>
            <a:off x="3292089" y="2350240"/>
            <a:ext cx="8046471" cy="1425272"/>
          </a:xfrm>
          <a:prstGeom prst="roundRect">
            <a:avLst>
              <a:gd name="adj" fmla="val 483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9" name="二等辺三角形 38"/>
          <p:cNvSpPr/>
          <p:nvPr/>
        </p:nvSpPr>
        <p:spPr>
          <a:xfrm rot="15120000">
            <a:off x="2867753" y="2853765"/>
            <a:ext cx="369219" cy="80989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0" name="Google Shape;203;p33"/>
          <p:cNvSpPr txBox="1">
            <a:spLocks/>
          </p:cNvSpPr>
          <p:nvPr/>
        </p:nvSpPr>
        <p:spPr>
          <a:xfrm>
            <a:off x="3782608" y="2672641"/>
            <a:ext cx="6912000" cy="79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SzPct val="100000"/>
              <a:buFont typeface="Arial" panose="020B0604020202020204" pitchFamily="34" charset="0"/>
              <a:buNone/>
            </a:pPr>
            <a:r>
              <a:rPr lang="ja-JP" altLang="en-US" sz="2800" dirty="0">
                <a:latin typeface="東芝 Pゴシック" panose="020B0500000000000000" pitchFamily="50" charset="-128"/>
                <a:ea typeface="東芝 Pゴシック" panose="020B0500000000000000" pitchFamily="50" charset="-128"/>
              </a:rPr>
              <a:t>他の人が同じところでハマる・・・</a:t>
            </a:r>
            <a:endParaRPr lang="en-US" altLang="ja-JP" sz="2800" dirty="0">
              <a:latin typeface="東芝 Pゴシック" panose="020B0500000000000000" pitchFamily="50" charset="-128"/>
              <a:ea typeface="東芝 Pゴシック" panose="020B0500000000000000" pitchFamily="50" charset="-128"/>
            </a:endParaRPr>
          </a:p>
          <a:p>
            <a:pPr marL="0" lvl="1" indent="0">
              <a:lnSpc>
                <a:spcPct val="100000"/>
              </a:lnSpc>
              <a:spcBef>
                <a:spcPts val="0"/>
              </a:spcBef>
              <a:buSzPct val="100000"/>
              <a:buFont typeface="Arial" panose="020B0604020202020204" pitchFamily="34" charset="0"/>
              <a:buNone/>
            </a:pPr>
            <a:r>
              <a:rPr lang="ja-JP" altLang="en-US" sz="2800" dirty="0">
                <a:latin typeface="東芝 Pゴシック" panose="020B0500000000000000" pitchFamily="50" charset="-128"/>
                <a:ea typeface="東芝 Pゴシック" panose="020B0500000000000000" pitchFamily="50" charset="-128"/>
              </a:rPr>
              <a:t>経緯が分からないと、他の人も時間が掛かる・・・</a:t>
            </a:r>
            <a:endParaRPr lang="en-US" altLang="ja-JP" sz="2800" dirty="0">
              <a:latin typeface="東芝 Pゴシック" panose="020B0500000000000000" pitchFamily="50" charset="-128"/>
              <a:ea typeface="東芝 Pゴシック" panose="020B0500000000000000" pitchFamily="50" charset="-128"/>
            </a:endParaRPr>
          </a:p>
        </p:txBody>
      </p:sp>
      <p:sp>
        <p:nvSpPr>
          <p:cNvPr id="50" name="角丸四角形 49"/>
          <p:cNvSpPr/>
          <p:nvPr/>
        </p:nvSpPr>
        <p:spPr>
          <a:xfrm>
            <a:off x="1181664" y="3992327"/>
            <a:ext cx="7524000" cy="2196000"/>
          </a:xfrm>
          <a:prstGeom prst="roundRect">
            <a:avLst>
              <a:gd name="adj" fmla="val 483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51" name="二等辺三角形 50"/>
          <p:cNvSpPr/>
          <p:nvPr/>
        </p:nvSpPr>
        <p:spPr>
          <a:xfrm rot="14622470">
            <a:off x="3015286" y="5386927"/>
            <a:ext cx="525086" cy="61638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1" name="Google Shape;203;p33"/>
          <p:cNvSpPr txBox="1">
            <a:spLocks/>
          </p:cNvSpPr>
          <p:nvPr/>
        </p:nvSpPr>
        <p:spPr>
          <a:xfrm>
            <a:off x="2350985" y="4126747"/>
            <a:ext cx="5544000" cy="1908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spcAft>
                <a:spcPts val="400"/>
              </a:spcAft>
              <a:buSzPct val="100000"/>
              <a:buFont typeface="Arial" panose="020B0604020202020204" pitchFamily="34" charset="0"/>
              <a:buNone/>
            </a:pPr>
            <a:r>
              <a:rPr lang="ja-JP" altLang="en-US" sz="2800" dirty="0">
                <a:latin typeface="東芝 Pゴシック" panose="020B0500000000000000" pitchFamily="50" charset="-128"/>
                <a:ea typeface="東芝 Pゴシック" panose="020B0500000000000000" pitchFamily="50" charset="-128"/>
              </a:rPr>
              <a:t>オープンに議論することで、</a:t>
            </a:r>
            <a:endParaRPr lang="en-US" altLang="ja-JP" sz="2800" dirty="0">
              <a:latin typeface="東芝 Pゴシック" panose="020B0500000000000000" pitchFamily="50" charset="-128"/>
              <a:ea typeface="東芝 Pゴシック" panose="020B0500000000000000" pitchFamily="50" charset="-128"/>
            </a:endParaRPr>
          </a:p>
          <a:p>
            <a:pPr marL="0" lvl="1" indent="0">
              <a:lnSpc>
                <a:spcPct val="100000"/>
              </a:lnSpc>
              <a:spcBef>
                <a:spcPts val="0"/>
              </a:spcBef>
              <a:buSzPct val="100000"/>
              <a:buFont typeface="Arial" panose="020B0604020202020204" pitchFamily="34" charset="0"/>
              <a:buNone/>
            </a:pPr>
            <a:r>
              <a:rPr lang="ja-JP" altLang="en-US" sz="3200" b="1" dirty="0">
                <a:solidFill>
                  <a:srgbClr val="0064D2">
                    <a:lumMod val="60000"/>
                    <a:lumOff val="40000"/>
                  </a:srgbClr>
                </a:solidFill>
                <a:latin typeface="東芝 Pゴシック" panose="020B0500000000000000" pitchFamily="50" charset="-128"/>
                <a:ea typeface="東芝 Pゴシック" panose="020B0500000000000000" pitchFamily="50" charset="-128"/>
              </a:rPr>
              <a:t>  </a:t>
            </a:r>
            <a:r>
              <a:rPr lang="ja-JP" altLang="en-US" sz="3200" b="1" dirty="0">
                <a:solidFill>
                  <a:srgbClr val="0064D2"/>
                </a:solidFill>
                <a:latin typeface="東芝 Pゴシック" panose="020B0500000000000000" pitchFamily="50" charset="-128"/>
                <a:ea typeface="東芝 Pゴシック" panose="020B0500000000000000" pitchFamily="50" charset="-128"/>
              </a:rPr>
              <a:t>・ もっといい解決策の提案や</a:t>
            </a:r>
            <a:endParaRPr lang="en-US" altLang="ja-JP" sz="3200" b="1" dirty="0">
              <a:solidFill>
                <a:srgbClr val="0064D2"/>
              </a:solidFill>
              <a:latin typeface="東芝 Pゴシック" panose="020B0500000000000000" pitchFamily="50" charset="-128"/>
              <a:ea typeface="東芝 Pゴシック" panose="020B0500000000000000" pitchFamily="50" charset="-128"/>
            </a:endParaRPr>
          </a:p>
          <a:p>
            <a:pPr marL="0" lvl="1" indent="0">
              <a:lnSpc>
                <a:spcPct val="100000"/>
              </a:lnSpc>
              <a:spcBef>
                <a:spcPts val="0"/>
              </a:spcBef>
              <a:spcAft>
                <a:spcPts val="400"/>
              </a:spcAft>
              <a:buSzPct val="100000"/>
              <a:buFont typeface="Arial" panose="020B0604020202020204" pitchFamily="34" charset="0"/>
              <a:buNone/>
            </a:pPr>
            <a:r>
              <a:rPr lang="ja-JP" altLang="en-US" sz="3200" b="1" dirty="0">
                <a:solidFill>
                  <a:srgbClr val="0064D2"/>
                </a:solidFill>
                <a:latin typeface="東芝 Pゴシック" panose="020B0500000000000000" pitchFamily="50" charset="-128"/>
                <a:ea typeface="東芝 Pゴシック" panose="020B0500000000000000" pitchFamily="50" charset="-128"/>
              </a:rPr>
              <a:t>  ・ バグを直してくれたりなど</a:t>
            </a:r>
            <a:endParaRPr lang="en-US" altLang="ja-JP" sz="3200" b="1" dirty="0">
              <a:solidFill>
                <a:srgbClr val="0064D2"/>
              </a:solidFill>
              <a:latin typeface="東芝 Pゴシック" panose="020B0500000000000000" pitchFamily="50" charset="-128"/>
              <a:ea typeface="東芝 Pゴシック" panose="020B0500000000000000" pitchFamily="50" charset="-128"/>
            </a:endParaRPr>
          </a:p>
          <a:p>
            <a:pPr marL="0" lvl="1" indent="0">
              <a:lnSpc>
                <a:spcPct val="100000"/>
              </a:lnSpc>
              <a:spcBef>
                <a:spcPts val="0"/>
              </a:spcBef>
              <a:buSzPct val="100000"/>
              <a:buFont typeface="Arial" panose="020B0604020202020204" pitchFamily="34" charset="0"/>
              <a:buNone/>
            </a:pPr>
            <a:r>
              <a:rPr lang="ja-JP" altLang="en-US" sz="2800" dirty="0">
                <a:latin typeface="東芝 Pゴシック" panose="020B0500000000000000" pitchFamily="50" charset="-128"/>
                <a:ea typeface="東芝 Pゴシック" panose="020B0500000000000000" pitchFamily="50" charset="-128"/>
              </a:rPr>
              <a:t>があり、品質向上するかもしれない！</a:t>
            </a:r>
          </a:p>
        </p:txBody>
      </p:sp>
      <p:sp>
        <p:nvSpPr>
          <p:cNvPr id="52" name="二等辺三角形 51"/>
          <p:cNvSpPr/>
          <p:nvPr/>
        </p:nvSpPr>
        <p:spPr>
          <a:xfrm rot="4782590">
            <a:off x="8579429" y="4272047"/>
            <a:ext cx="589415" cy="170648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53" name="グループ化 52"/>
          <p:cNvGrpSpPr/>
          <p:nvPr/>
        </p:nvGrpSpPr>
        <p:grpSpPr>
          <a:xfrm>
            <a:off x="9489796" y="4044003"/>
            <a:ext cx="1635404" cy="2039123"/>
            <a:chOff x="980735" y="1761377"/>
            <a:chExt cx="537285" cy="669920"/>
          </a:xfrm>
          <a:solidFill>
            <a:schemeClr val="accent1">
              <a:lumMod val="60000"/>
              <a:lumOff val="40000"/>
            </a:schemeClr>
          </a:solidFill>
        </p:grpSpPr>
        <p:sp>
          <p:nvSpPr>
            <p:cNvPr id="54" name="Freeform 6"/>
            <p:cNvSpPr>
              <a:spLocks noEditPoints="1"/>
            </p:cNvSpPr>
            <p:nvPr/>
          </p:nvSpPr>
          <p:spPr bwMode="auto">
            <a:xfrm>
              <a:off x="980735" y="1761377"/>
              <a:ext cx="528292" cy="669920"/>
            </a:xfrm>
            <a:custGeom>
              <a:avLst/>
              <a:gdLst>
                <a:gd name="T0" fmla="*/ 45 w 203"/>
                <a:gd name="T1" fmla="*/ 199 h 257"/>
                <a:gd name="T2" fmla="*/ 68 w 203"/>
                <a:gd name="T3" fmla="*/ 220 h 257"/>
                <a:gd name="T4" fmla="*/ 94 w 203"/>
                <a:gd name="T5" fmla="*/ 208 h 257"/>
                <a:gd name="T6" fmla="*/ 104 w 203"/>
                <a:gd name="T7" fmla="*/ 219 h 257"/>
                <a:gd name="T8" fmla="*/ 134 w 203"/>
                <a:gd name="T9" fmla="*/ 223 h 257"/>
                <a:gd name="T10" fmla="*/ 158 w 203"/>
                <a:gd name="T11" fmla="*/ 199 h 257"/>
                <a:gd name="T12" fmla="*/ 203 w 203"/>
                <a:gd name="T13" fmla="*/ 254 h 257"/>
                <a:gd name="T14" fmla="*/ 133 w 203"/>
                <a:gd name="T15" fmla="*/ 182 h 257"/>
                <a:gd name="T16" fmla="*/ 124 w 203"/>
                <a:gd name="T17" fmla="*/ 173 h 257"/>
                <a:gd name="T18" fmla="*/ 151 w 203"/>
                <a:gd name="T19" fmla="*/ 112 h 257"/>
                <a:gd name="T20" fmla="*/ 160 w 203"/>
                <a:gd name="T21" fmla="*/ 66 h 257"/>
                <a:gd name="T22" fmla="*/ 158 w 203"/>
                <a:gd name="T23" fmla="*/ 37 h 257"/>
                <a:gd name="T24" fmla="*/ 145 w 203"/>
                <a:gd name="T25" fmla="*/ 17 h 257"/>
                <a:gd name="T26" fmla="*/ 57 w 203"/>
                <a:gd name="T27" fmla="*/ 15 h 257"/>
                <a:gd name="T28" fmla="*/ 42 w 203"/>
                <a:gd name="T29" fmla="*/ 37 h 257"/>
                <a:gd name="T30" fmla="*/ 44 w 203"/>
                <a:gd name="T31" fmla="*/ 46 h 257"/>
                <a:gd name="T32" fmla="*/ 47 w 203"/>
                <a:gd name="T33" fmla="*/ 58 h 257"/>
                <a:gd name="T34" fmla="*/ 45 w 203"/>
                <a:gd name="T35" fmla="*/ 79 h 257"/>
                <a:gd name="T36" fmla="*/ 82 w 203"/>
                <a:gd name="T37" fmla="*/ 165 h 257"/>
                <a:gd name="T38" fmla="*/ 74 w 203"/>
                <a:gd name="T39" fmla="*/ 173 h 257"/>
                <a:gd name="T40" fmla="*/ 64 w 203"/>
                <a:gd name="T41" fmla="*/ 188 h 257"/>
                <a:gd name="T42" fmla="*/ 88 w 203"/>
                <a:gd name="T43" fmla="*/ 165 h 257"/>
                <a:gd name="T44" fmla="*/ 58 w 203"/>
                <a:gd name="T45" fmla="*/ 101 h 257"/>
                <a:gd name="T46" fmla="*/ 99 w 203"/>
                <a:gd name="T47" fmla="*/ 85 h 257"/>
                <a:gd name="T48" fmla="*/ 134 w 203"/>
                <a:gd name="T49" fmla="*/ 106 h 257"/>
                <a:gd name="T50" fmla="*/ 116 w 203"/>
                <a:gd name="T51" fmla="*/ 148 h 257"/>
                <a:gd name="T52" fmla="*/ 105 w 203"/>
                <a:gd name="T53" fmla="*/ 204 h 257"/>
                <a:gd name="T54" fmla="*/ 84 w 203"/>
                <a:gd name="T55" fmla="*/ 179 h 257"/>
                <a:gd name="T56" fmla="*/ 66 w 203"/>
                <a:gd name="T57" fmla="*/ 22 h 257"/>
                <a:gd name="T58" fmla="*/ 127 w 203"/>
                <a:gd name="T59" fmla="*/ 17 h 257"/>
                <a:gd name="T60" fmla="*/ 136 w 203"/>
                <a:gd name="T61" fmla="*/ 22 h 257"/>
                <a:gd name="T62" fmla="*/ 149 w 203"/>
                <a:gd name="T63" fmla="*/ 36 h 257"/>
                <a:gd name="T64" fmla="*/ 154 w 203"/>
                <a:gd name="T65" fmla="*/ 77 h 257"/>
                <a:gd name="T66" fmla="*/ 147 w 203"/>
                <a:gd name="T67" fmla="*/ 57 h 257"/>
                <a:gd name="T68" fmla="*/ 104 w 203"/>
                <a:gd name="T69" fmla="*/ 38 h 257"/>
                <a:gd name="T70" fmla="*/ 77 w 203"/>
                <a:gd name="T71" fmla="*/ 33 h 257"/>
                <a:gd name="T72" fmla="*/ 52 w 203"/>
                <a:gd name="T73" fmla="*/ 66 h 257"/>
                <a:gd name="T74" fmla="*/ 50 w 203"/>
                <a:gd name="T75" fmla="*/ 52 h 257"/>
                <a:gd name="T76" fmla="*/ 54 w 203"/>
                <a:gd name="T77" fmla="*/ 42 h 257"/>
                <a:gd name="T78" fmla="*/ 64 w 203"/>
                <a:gd name="T79" fmla="*/ 26 h 257"/>
                <a:gd name="T80" fmla="*/ 93 w 203"/>
                <a:gd name="T81" fmla="*/ 76 h 257"/>
                <a:gd name="T82" fmla="*/ 60 w 203"/>
                <a:gd name="T83" fmla="*/ 91 h 257"/>
                <a:gd name="T84" fmla="*/ 59 w 203"/>
                <a:gd name="T85" fmla="*/ 70 h 257"/>
                <a:gd name="T86" fmla="*/ 121 w 203"/>
                <a:gd name="T87" fmla="*/ 56 h 257"/>
                <a:gd name="T88" fmla="*/ 142 w 203"/>
                <a:gd name="T89" fmla="*/ 69 h 257"/>
                <a:gd name="T90" fmla="*/ 99 w 203"/>
                <a:gd name="T91" fmla="*/ 79 h 257"/>
                <a:gd name="T92" fmla="*/ 112 w 203"/>
                <a:gd name="T93" fmla="*/ 75 h 257"/>
                <a:gd name="T94" fmla="*/ 134 w 203"/>
                <a:gd name="T95" fmla="*/ 100 h 257"/>
                <a:gd name="T96" fmla="*/ 152 w 203"/>
                <a:gd name="T97" fmla="*/ 106 h 257"/>
                <a:gd name="T98" fmla="*/ 152 w 203"/>
                <a:gd name="T99" fmla="*/ 106 h 257"/>
                <a:gd name="T100" fmla="*/ 42 w 203"/>
                <a:gd name="T101" fmla="*/ 94 h 257"/>
                <a:gd name="T102" fmla="*/ 129 w 203"/>
                <a:gd name="T103" fmla="*/ 214 h 257"/>
                <a:gd name="T104" fmla="*/ 92 w 203"/>
                <a:gd name="T105" fmla="*/ 202 h 257"/>
                <a:gd name="T106" fmla="*/ 92 w 203"/>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3" h="257">
                  <a:moveTo>
                    <a:pt x="3" y="257"/>
                  </a:moveTo>
                  <a:cubicBezTo>
                    <a:pt x="5" y="257"/>
                    <a:pt x="6" y="256"/>
                    <a:pt x="6" y="254"/>
                  </a:cubicBezTo>
                  <a:cubicBezTo>
                    <a:pt x="6" y="254"/>
                    <a:pt x="6" y="254"/>
                    <a:pt x="6" y="254"/>
                  </a:cubicBezTo>
                  <a:cubicBezTo>
                    <a:pt x="6" y="229"/>
                    <a:pt x="24" y="205"/>
                    <a:pt x="45" y="199"/>
                  </a:cubicBezTo>
                  <a:cubicBezTo>
                    <a:pt x="58" y="196"/>
                    <a:pt x="58" y="196"/>
                    <a:pt x="58" y="196"/>
                  </a:cubicBezTo>
                  <a:cubicBezTo>
                    <a:pt x="66" y="194"/>
                    <a:pt x="66" y="194"/>
                    <a:pt x="66" y="194"/>
                  </a:cubicBezTo>
                  <a:cubicBezTo>
                    <a:pt x="67" y="193"/>
                    <a:pt x="69" y="193"/>
                    <a:pt x="70" y="192"/>
                  </a:cubicBezTo>
                  <a:cubicBezTo>
                    <a:pt x="68" y="220"/>
                    <a:pt x="68" y="220"/>
                    <a:pt x="68" y="220"/>
                  </a:cubicBezTo>
                  <a:cubicBezTo>
                    <a:pt x="68" y="222"/>
                    <a:pt x="69" y="223"/>
                    <a:pt x="70" y="223"/>
                  </a:cubicBezTo>
                  <a:cubicBezTo>
                    <a:pt x="70" y="224"/>
                    <a:pt x="71" y="224"/>
                    <a:pt x="71" y="224"/>
                  </a:cubicBezTo>
                  <a:cubicBezTo>
                    <a:pt x="72" y="224"/>
                    <a:pt x="73" y="223"/>
                    <a:pt x="73" y="223"/>
                  </a:cubicBezTo>
                  <a:cubicBezTo>
                    <a:pt x="94" y="208"/>
                    <a:pt x="94" y="208"/>
                    <a:pt x="94" y="208"/>
                  </a:cubicBezTo>
                  <a:cubicBezTo>
                    <a:pt x="99" y="219"/>
                    <a:pt x="99" y="219"/>
                    <a:pt x="99" y="219"/>
                  </a:cubicBezTo>
                  <a:cubicBezTo>
                    <a:pt x="100" y="219"/>
                    <a:pt x="101" y="220"/>
                    <a:pt x="102" y="220"/>
                  </a:cubicBezTo>
                  <a:cubicBezTo>
                    <a:pt x="102" y="220"/>
                    <a:pt x="102" y="220"/>
                    <a:pt x="102" y="220"/>
                  </a:cubicBezTo>
                  <a:cubicBezTo>
                    <a:pt x="103" y="220"/>
                    <a:pt x="104" y="220"/>
                    <a:pt x="104" y="219"/>
                  </a:cubicBezTo>
                  <a:cubicBezTo>
                    <a:pt x="110" y="208"/>
                    <a:pt x="110" y="208"/>
                    <a:pt x="110" y="208"/>
                  </a:cubicBezTo>
                  <a:cubicBezTo>
                    <a:pt x="131" y="223"/>
                    <a:pt x="131" y="223"/>
                    <a:pt x="131" y="223"/>
                  </a:cubicBezTo>
                  <a:cubicBezTo>
                    <a:pt x="131" y="223"/>
                    <a:pt x="132" y="224"/>
                    <a:pt x="132" y="224"/>
                  </a:cubicBezTo>
                  <a:cubicBezTo>
                    <a:pt x="133" y="224"/>
                    <a:pt x="133" y="224"/>
                    <a:pt x="134" y="223"/>
                  </a:cubicBezTo>
                  <a:cubicBezTo>
                    <a:pt x="135" y="223"/>
                    <a:pt x="135" y="222"/>
                    <a:pt x="135" y="220"/>
                  </a:cubicBezTo>
                  <a:cubicBezTo>
                    <a:pt x="133" y="192"/>
                    <a:pt x="133" y="192"/>
                    <a:pt x="133" y="192"/>
                  </a:cubicBezTo>
                  <a:cubicBezTo>
                    <a:pt x="135" y="193"/>
                    <a:pt x="136" y="193"/>
                    <a:pt x="138" y="194"/>
                  </a:cubicBezTo>
                  <a:cubicBezTo>
                    <a:pt x="158" y="199"/>
                    <a:pt x="158" y="199"/>
                    <a:pt x="158" y="199"/>
                  </a:cubicBezTo>
                  <a:cubicBezTo>
                    <a:pt x="180" y="205"/>
                    <a:pt x="197" y="229"/>
                    <a:pt x="197" y="254"/>
                  </a:cubicBezTo>
                  <a:cubicBezTo>
                    <a:pt x="197" y="254"/>
                    <a:pt x="197" y="254"/>
                    <a:pt x="197" y="254"/>
                  </a:cubicBezTo>
                  <a:cubicBezTo>
                    <a:pt x="197" y="256"/>
                    <a:pt x="199" y="257"/>
                    <a:pt x="200" y="257"/>
                  </a:cubicBezTo>
                  <a:cubicBezTo>
                    <a:pt x="202" y="257"/>
                    <a:pt x="203" y="256"/>
                    <a:pt x="203" y="254"/>
                  </a:cubicBezTo>
                  <a:cubicBezTo>
                    <a:pt x="203" y="227"/>
                    <a:pt x="184" y="200"/>
                    <a:pt x="160" y="193"/>
                  </a:cubicBezTo>
                  <a:cubicBezTo>
                    <a:pt x="139" y="188"/>
                    <a:pt x="139" y="188"/>
                    <a:pt x="139" y="188"/>
                  </a:cubicBezTo>
                  <a:cubicBezTo>
                    <a:pt x="137" y="187"/>
                    <a:pt x="135" y="186"/>
                    <a:pt x="133" y="185"/>
                  </a:cubicBezTo>
                  <a:cubicBezTo>
                    <a:pt x="133" y="182"/>
                    <a:pt x="133" y="182"/>
                    <a:pt x="133" y="182"/>
                  </a:cubicBezTo>
                  <a:cubicBezTo>
                    <a:pt x="133" y="182"/>
                    <a:pt x="132" y="181"/>
                    <a:pt x="132" y="181"/>
                  </a:cubicBezTo>
                  <a:cubicBezTo>
                    <a:pt x="129" y="173"/>
                    <a:pt x="129" y="173"/>
                    <a:pt x="129" y="173"/>
                  </a:cubicBezTo>
                  <a:cubicBezTo>
                    <a:pt x="129" y="172"/>
                    <a:pt x="128" y="172"/>
                    <a:pt x="127" y="172"/>
                  </a:cubicBezTo>
                  <a:cubicBezTo>
                    <a:pt x="126" y="171"/>
                    <a:pt x="125" y="172"/>
                    <a:pt x="124" y="173"/>
                  </a:cubicBezTo>
                  <a:cubicBezTo>
                    <a:pt x="124" y="173"/>
                    <a:pt x="124" y="173"/>
                    <a:pt x="124" y="173"/>
                  </a:cubicBezTo>
                  <a:cubicBezTo>
                    <a:pt x="123" y="171"/>
                    <a:pt x="122" y="168"/>
                    <a:pt x="122" y="165"/>
                  </a:cubicBezTo>
                  <a:cubicBezTo>
                    <a:pt x="122" y="150"/>
                    <a:pt x="122" y="150"/>
                    <a:pt x="122" y="150"/>
                  </a:cubicBezTo>
                  <a:cubicBezTo>
                    <a:pt x="138" y="143"/>
                    <a:pt x="149" y="129"/>
                    <a:pt x="151" y="112"/>
                  </a:cubicBezTo>
                  <a:cubicBezTo>
                    <a:pt x="160" y="111"/>
                    <a:pt x="168" y="103"/>
                    <a:pt x="168" y="94"/>
                  </a:cubicBezTo>
                  <a:cubicBezTo>
                    <a:pt x="168" y="88"/>
                    <a:pt x="164" y="82"/>
                    <a:pt x="160" y="80"/>
                  </a:cubicBezTo>
                  <a:cubicBezTo>
                    <a:pt x="160" y="79"/>
                    <a:pt x="160" y="78"/>
                    <a:pt x="160" y="77"/>
                  </a:cubicBezTo>
                  <a:cubicBezTo>
                    <a:pt x="160" y="66"/>
                    <a:pt x="160" y="66"/>
                    <a:pt x="160" y="66"/>
                  </a:cubicBezTo>
                  <a:cubicBezTo>
                    <a:pt x="160" y="57"/>
                    <a:pt x="158" y="49"/>
                    <a:pt x="154" y="41"/>
                  </a:cubicBezTo>
                  <a:cubicBezTo>
                    <a:pt x="156" y="40"/>
                    <a:pt x="156" y="40"/>
                    <a:pt x="156" y="40"/>
                  </a:cubicBezTo>
                  <a:cubicBezTo>
                    <a:pt x="157" y="40"/>
                    <a:pt x="158" y="40"/>
                    <a:pt x="158" y="39"/>
                  </a:cubicBezTo>
                  <a:cubicBezTo>
                    <a:pt x="159" y="38"/>
                    <a:pt x="159" y="37"/>
                    <a:pt x="158" y="37"/>
                  </a:cubicBezTo>
                  <a:cubicBezTo>
                    <a:pt x="158" y="36"/>
                    <a:pt x="156" y="31"/>
                    <a:pt x="151" y="26"/>
                  </a:cubicBezTo>
                  <a:cubicBezTo>
                    <a:pt x="148" y="24"/>
                    <a:pt x="146" y="22"/>
                    <a:pt x="145" y="21"/>
                  </a:cubicBezTo>
                  <a:cubicBezTo>
                    <a:pt x="145" y="21"/>
                    <a:pt x="145" y="21"/>
                    <a:pt x="145" y="21"/>
                  </a:cubicBezTo>
                  <a:cubicBezTo>
                    <a:pt x="146" y="20"/>
                    <a:pt x="146" y="18"/>
                    <a:pt x="145" y="17"/>
                  </a:cubicBezTo>
                  <a:cubicBezTo>
                    <a:pt x="145" y="16"/>
                    <a:pt x="142" y="13"/>
                    <a:pt x="136" y="11"/>
                  </a:cubicBezTo>
                  <a:cubicBezTo>
                    <a:pt x="133" y="10"/>
                    <a:pt x="130" y="10"/>
                    <a:pt x="128" y="10"/>
                  </a:cubicBezTo>
                  <a:cubicBezTo>
                    <a:pt x="124" y="8"/>
                    <a:pt x="112" y="0"/>
                    <a:pt x="91" y="3"/>
                  </a:cubicBezTo>
                  <a:cubicBezTo>
                    <a:pt x="68" y="6"/>
                    <a:pt x="57" y="15"/>
                    <a:pt x="57" y="15"/>
                  </a:cubicBezTo>
                  <a:cubicBezTo>
                    <a:pt x="56" y="16"/>
                    <a:pt x="56" y="18"/>
                    <a:pt x="56" y="19"/>
                  </a:cubicBezTo>
                  <a:cubicBezTo>
                    <a:pt x="59" y="22"/>
                    <a:pt x="59" y="22"/>
                    <a:pt x="59" y="22"/>
                  </a:cubicBezTo>
                  <a:cubicBezTo>
                    <a:pt x="57" y="23"/>
                    <a:pt x="54" y="25"/>
                    <a:pt x="52" y="27"/>
                  </a:cubicBezTo>
                  <a:cubicBezTo>
                    <a:pt x="46" y="30"/>
                    <a:pt x="42" y="37"/>
                    <a:pt x="42" y="37"/>
                  </a:cubicBezTo>
                  <a:cubicBezTo>
                    <a:pt x="41" y="38"/>
                    <a:pt x="41" y="38"/>
                    <a:pt x="42" y="39"/>
                  </a:cubicBezTo>
                  <a:cubicBezTo>
                    <a:pt x="42" y="40"/>
                    <a:pt x="42" y="41"/>
                    <a:pt x="43" y="41"/>
                  </a:cubicBezTo>
                  <a:cubicBezTo>
                    <a:pt x="46" y="43"/>
                    <a:pt x="46" y="43"/>
                    <a:pt x="46" y="43"/>
                  </a:cubicBezTo>
                  <a:cubicBezTo>
                    <a:pt x="46" y="44"/>
                    <a:pt x="45" y="45"/>
                    <a:pt x="44" y="46"/>
                  </a:cubicBezTo>
                  <a:cubicBezTo>
                    <a:pt x="42" y="50"/>
                    <a:pt x="41" y="55"/>
                    <a:pt x="41" y="55"/>
                  </a:cubicBezTo>
                  <a:cubicBezTo>
                    <a:pt x="41" y="56"/>
                    <a:pt x="42" y="57"/>
                    <a:pt x="42" y="58"/>
                  </a:cubicBezTo>
                  <a:cubicBezTo>
                    <a:pt x="43" y="58"/>
                    <a:pt x="44" y="59"/>
                    <a:pt x="45" y="59"/>
                  </a:cubicBezTo>
                  <a:cubicBezTo>
                    <a:pt x="47" y="58"/>
                    <a:pt x="47" y="58"/>
                    <a:pt x="47" y="58"/>
                  </a:cubicBezTo>
                  <a:cubicBezTo>
                    <a:pt x="47" y="61"/>
                    <a:pt x="46" y="63"/>
                    <a:pt x="46" y="66"/>
                  </a:cubicBezTo>
                  <a:cubicBezTo>
                    <a:pt x="46" y="77"/>
                    <a:pt x="46" y="77"/>
                    <a:pt x="46" y="77"/>
                  </a:cubicBezTo>
                  <a:cubicBezTo>
                    <a:pt x="46" y="78"/>
                    <a:pt x="47" y="78"/>
                    <a:pt x="47" y="79"/>
                  </a:cubicBezTo>
                  <a:cubicBezTo>
                    <a:pt x="46" y="79"/>
                    <a:pt x="46" y="79"/>
                    <a:pt x="45" y="79"/>
                  </a:cubicBezTo>
                  <a:cubicBezTo>
                    <a:pt x="40" y="81"/>
                    <a:pt x="36" y="87"/>
                    <a:pt x="36" y="94"/>
                  </a:cubicBezTo>
                  <a:cubicBezTo>
                    <a:pt x="36" y="103"/>
                    <a:pt x="43" y="111"/>
                    <a:pt x="53" y="112"/>
                  </a:cubicBezTo>
                  <a:cubicBezTo>
                    <a:pt x="55" y="129"/>
                    <a:pt x="66" y="143"/>
                    <a:pt x="82" y="150"/>
                  </a:cubicBezTo>
                  <a:cubicBezTo>
                    <a:pt x="82" y="165"/>
                    <a:pt x="82" y="165"/>
                    <a:pt x="82" y="165"/>
                  </a:cubicBezTo>
                  <a:cubicBezTo>
                    <a:pt x="82" y="168"/>
                    <a:pt x="81" y="171"/>
                    <a:pt x="80" y="173"/>
                  </a:cubicBezTo>
                  <a:cubicBezTo>
                    <a:pt x="80" y="173"/>
                    <a:pt x="80" y="173"/>
                    <a:pt x="80" y="173"/>
                  </a:cubicBezTo>
                  <a:cubicBezTo>
                    <a:pt x="79" y="172"/>
                    <a:pt x="78" y="171"/>
                    <a:pt x="77" y="172"/>
                  </a:cubicBezTo>
                  <a:cubicBezTo>
                    <a:pt x="76" y="172"/>
                    <a:pt x="75" y="172"/>
                    <a:pt x="74" y="173"/>
                  </a:cubicBezTo>
                  <a:cubicBezTo>
                    <a:pt x="71" y="181"/>
                    <a:pt x="71" y="181"/>
                    <a:pt x="71" y="181"/>
                  </a:cubicBezTo>
                  <a:cubicBezTo>
                    <a:pt x="71" y="181"/>
                    <a:pt x="71" y="182"/>
                    <a:pt x="71" y="182"/>
                  </a:cubicBezTo>
                  <a:cubicBezTo>
                    <a:pt x="71" y="185"/>
                    <a:pt x="71" y="185"/>
                    <a:pt x="71" y="185"/>
                  </a:cubicBezTo>
                  <a:cubicBezTo>
                    <a:pt x="69" y="186"/>
                    <a:pt x="67" y="187"/>
                    <a:pt x="64" y="188"/>
                  </a:cubicBezTo>
                  <a:cubicBezTo>
                    <a:pt x="44" y="193"/>
                    <a:pt x="44" y="193"/>
                    <a:pt x="44" y="193"/>
                  </a:cubicBezTo>
                  <a:cubicBezTo>
                    <a:pt x="20" y="200"/>
                    <a:pt x="0" y="227"/>
                    <a:pt x="0" y="254"/>
                  </a:cubicBezTo>
                  <a:cubicBezTo>
                    <a:pt x="0" y="256"/>
                    <a:pt x="2" y="257"/>
                    <a:pt x="3" y="257"/>
                  </a:cubicBezTo>
                  <a:close/>
                  <a:moveTo>
                    <a:pt x="88" y="165"/>
                  </a:moveTo>
                  <a:cubicBezTo>
                    <a:pt x="88" y="148"/>
                    <a:pt x="88" y="148"/>
                    <a:pt x="88" y="148"/>
                  </a:cubicBezTo>
                  <a:cubicBezTo>
                    <a:pt x="88" y="147"/>
                    <a:pt x="87" y="146"/>
                    <a:pt x="86" y="145"/>
                  </a:cubicBezTo>
                  <a:cubicBezTo>
                    <a:pt x="69" y="139"/>
                    <a:pt x="58" y="123"/>
                    <a:pt x="58" y="105"/>
                  </a:cubicBezTo>
                  <a:cubicBezTo>
                    <a:pt x="58" y="101"/>
                    <a:pt x="58" y="101"/>
                    <a:pt x="58" y="101"/>
                  </a:cubicBezTo>
                  <a:cubicBezTo>
                    <a:pt x="61" y="104"/>
                    <a:pt x="65" y="106"/>
                    <a:pt x="69" y="106"/>
                  </a:cubicBezTo>
                  <a:cubicBezTo>
                    <a:pt x="84" y="106"/>
                    <a:pt x="84" y="106"/>
                    <a:pt x="84" y="106"/>
                  </a:cubicBezTo>
                  <a:cubicBezTo>
                    <a:pt x="92" y="106"/>
                    <a:pt x="99" y="99"/>
                    <a:pt x="99" y="91"/>
                  </a:cubicBezTo>
                  <a:cubicBezTo>
                    <a:pt x="99" y="85"/>
                    <a:pt x="99" y="85"/>
                    <a:pt x="99" y="85"/>
                  </a:cubicBezTo>
                  <a:cubicBezTo>
                    <a:pt x="105" y="85"/>
                    <a:pt x="105" y="85"/>
                    <a:pt x="105" y="85"/>
                  </a:cubicBezTo>
                  <a:cubicBezTo>
                    <a:pt x="105" y="91"/>
                    <a:pt x="105" y="91"/>
                    <a:pt x="105" y="91"/>
                  </a:cubicBezTo>
                  <a:cubicBezTo>
                    <a:pt x="105" y="99"/>
                    <a:pt x="111" y="106"/>
                    <a:pt x="120" y="106"/>
                  </a:cubicBezTo>
                  <a:cubicBezTo>
                    <a:pt x="134" y="106"/>
                    <a:pt x="134" y="106"/>
                    <a:pt x="134" y="106"/>
                  </a:cubicBezTo>
                  <a:cubicBezTo>
                    <a:pt x="139" y="106"/>
                    <a:pt x="143" y="104"/>
                    <a:pt x="145" y="101"/>
                  </a:cubicBezTo>
                  <a:cubicBezTo>
                    <a:pt x="145" y="105"/>
                    <a:pt x="145" y="105"/>
                    <a:pt x="145" y="105"/>
                  </a:cubicBezTo>
                  <a:cubicBezTo>
                    <a:pt x="145" y="123"/>
                    <a:pt x="135" y="139"/>
                    <a:pt x="118" y="145"/>
                  </a:cubicBezTo>
                  <a:cubicBezTo>
                    <a:pt x="117" y="146"/>
                    <a:pt x="116" y="147"/>
                    <a:pt x="116" y="148"/>
                  </a:cubicBezTo>
                  <a:cubicBezTo>
                    <a:pt x="116" y="165"/>
                    <a:pt x="116" y="165"/>
                    <a:pt x="116" y="165"/>
                  </a:cubicBezTo>
                  <a:cubicBezTo>
                    <a:pt x="116" y="170"/>
                    <a:pt x="117" y="175"/>
                    <a:pt x="120" y="179"/>
                  </a:cubicBezTo>
                  <a:cubicBezTo>
                    <a:pt x="105" y="201"/>
                    <a:pt x="105" y="201"/>
                    <a:pt x="105" y="201"/>
                  </a:cubicBezTo>
                  <a:cubicBezTo>
                    <a:pt x="105" y="202"/>
                    <a:pt x="105" y="203"/>
                    <a:pt x="105" y="204"/>
                  </a:cubicBezTo>
                  <a:cubicBezTo>
                    <a:pt x="102" y="211"/>
                    <a:pt x="102" y="211"/>
                    <a:pt x="102" y="211"/>
                  </a:cubicBezTo>
                  <a:cubicBezTo>
                    <a:pt x="98" y="204"/>
                    <a:pt x="98" y="204"/>
                    <a:pt x="98" y="204"/>
                  </a:cubicBezTo>
                  <a:cubicBezTo>
                    <a:pt x="99" y="203"/>
                    <a:pt x="99" y="202"/>
                    <a:pt x="98" y="201"/>
                  </a:cubicBezTo>
                  <a:cubicBezTo>
                    <a:pt x="84" y="179"/>
                    <a:pt x="84" y="179"/>
                    <a:pt x="84" y="179"/>
                  </a:cubicBezTo>
                  <a:cubicBezTo>
                    <a:pt x="86" y="175"/>
                    <a:pt x="88" y="170"/>
                    <a:pt x="88" y="165"/>
                  </a:cubicBezTo>
                  <a:close/>
                  <a:moveTo>
                    <a:pt x="64" y="26"/>
                  </a:moveTo>
                  <a:cubicBezTo>
                    <a:pt x="65" y="26"/>
                    <a:pt x="66" y="25"/>
                    <a:pt x="66" y="24"/>
                  </a:cubicBezTo>
                  <a:cubicBezTo>
                    <a:pt x="66" y="24"/>
                    <a:pt x="66" y="23"/>
                    <a:pt x="66" y="22"/>
                  </a:cubicBezTo>
                  <a:cubicBezTo>
                    <a:pt x="63" y="18"/>
                    <a:pt x="63" y="18"/>
                    <a:pt x="63" y="18"/>
                  </a:cubicBezTo>
                  <a:cubicBezTo>
                    <a:pt x="67" y="16"/>
                    <a:pt x="76" y="11"/>
                    <a:pt x="92" y="9"/>
                  </a:cubicBezTo>
                  <a:cubicBezTo>
                    <a:pt x="114" y="6"/>
                    <a:pt x="124" y="15"/>
                    <a:pt x="125" y="16"/>
                  </a:cubicBezTo>
                  <a:cubicBezTo>
                    <a:pt x="125" y="16"/>
                    <a:pt x="126" y="17"/>
                    <a:pt x="127" y="17"/>
                  </a:cubicBezTo>
                  <a:cubicBezTo>
                    <a:pt x="128" y="16"/>
                    <a:pt x="132" y="16"/>
                    <a:pt x="134" y="17"/>
                  </a:cubicBezTo>
                  <a:cubicBezTo>
                    <a:pt x="136" y="17"/>
                    <a:pt x="137" y="18"/>
                    <a:pt x="138" y="19"/>
                  </a:cubicBezTo>
                  <a:cubicBezTo>
                    <a:pt x="137" y="19"/>
                    <a:pt x="137" y="19"/>
                    <a:pt x="137" y="19"/>
                  </a:cubicBezTo>
                  <a:cubicBezTo>
                    <a:pt x="136" y="20"/>
                    <a:pt x="136" y="21"/>
                    <a:pt x="136" y="22"/>
                  </a:cubicBezTo>
                  <a:cubicBezTo>
                    <a:pt x="137" y="23"/>
                    <a:pt x="137" y="24"/>
                    <a:pt x="138" y="25"/>
                  </a:cubicBezTo>
                  <a:cubicBezTo>
                    <a:pt x="138" y="25"/>
                    <a:pt x="142" y="26"/>
                    <a:pt x="147" y="30"/>
                  </a:cubicBezTo>
                  <a:cubicBezTo>
                    <a:pt x="149" y="32"/>
                    <a:pt x="150" y="34"/>
                    <a:pt x="151" y="36"/>
                  </a:cubicBezTo>
                  <a:cubicBezTo>
                    <a:pt x="149" y="36"/>
                    <a:pt x="149" y="36"/>
                    <a:pt x="149" y="36"/>
                  </a:cubicBezTo>
                  <a:cubicBezTo>
                    <a:pt x="148" y="37"/>
                    <a:pt x="147" y="37"/>
                    <a:pt x="147" y="38"/>
                  </a:cubicBezTo>
                  <a:cubicBezTo>
                    <a:pt x="147" y="39"/>
                    <a:pt x="147" y="40"/>
                    <a:pt x="147" y="41"/>
                  </a:cubicBezTo>
                  <a:cubicBezTo>
                    <a:pt x="152" y="48"/>
                    <a:pt x="154" y="57"/>
                    <a:pt x="154" y="66"/>
                  </a:cubicBezTo>
                  <a:cubicBezTo>
                    <a:pt x="154" y="77"/>
                    <a:pt x="154" y="77"/>
                    <a:pt x="154" y="77"/>
                  </a:cubicBezTo>
                  <a:cubicBezTo>
                    <a:pt x="154" y="77"/>
                    <a:pt x="154" y="78"/>
                    <a:pt x="154" y="79"/>
                  </a:cubicBezTo>
                  <a:cubicBezTo>
                    <a:pt x="153" y="79"/>
                    <a:pt x="152" y="79"/>
                    <a:pt x="151" y="79"/>
                  </a:cubicBezTo>
                  <a:cubicBezTo>
                    <a:pt x="151" y="78"/>
                    <a:pt x="151" y="78"/>
                    <a:pt x="151" y="78"/>
                  </a:cubicBezTo>
                  <a:cubicBezTo>
                    <a:pt x="151" y="70"/>
                    <a:pt x="150" y="63"/>
                    <a:pt x="147" y="57"/>
                  </a:cubicBezTo>
                  <a:cubicBezTo>
                    <a:pt x="147" y="57"/>
                    <a:pt x="147" y="57"/>
                    <a:pt x="147" y="56"/>
                  </a:cubicBezTo>
                  <a:cubicBezTo>
                    <a:pt x="147" y="55"/>
                    <a:pt x="146" y="53"/>
                    <a:pt x="144" y="53"/>
                  </a:cubicBezTo>
                  <a:cubicBezTo>
                    <a:pt x="128" y="51"/>
                    <a:pt x="112" y="45"/>
                    <a:pt x="108" y="39"/>
                  </a:cubicBezTo>
                  <a:cubicBezTo>
                    <a:pt x="107" y="38"/>
                    <a:pt x="105" y="38"/>
                    <a:pt x="104" y="38"/>
                  </a:cubicBezTo>
                  <a:cubicBezTo>
                    <a:pt x="103" y="39"/>
                    <a:pt x="102" y="41"/>
                    <a:pt x="102" y="42"/>
                  </a:cubicBezTo>
                  <a:cubicBezTo>
                    <a:pt x="104" y="46"/>
                    <a:pt x="106" y="51"/>
                    <a:pt x="110" y="55"/>
                  </a:cubicBezTo>
                  <a:cubicBezTo>
                    <a:pt x="93" y="53"/>
                    <a:pt x="80" y="45"/>
                    <a:pt x="80" y="36"/>
                  </a:cubicBezTo>
                  <a:cubicBezTo>
                    <a:pt x="80" y="35"/>
                    <a:pt x="79" y="33"/>
                    <a:pt x="77" y="33"/>
                  </a:cubicBezTo>
                  <a:cubicBezTo>
                    <a:pt x="75" y="33"/>
                    <a:pt x="74" y="35"/>
                    <a:pt x="74" y="36"/>
                  </a:cubicBezTo>
                  <a:cubicBezTo>
                    <a:pt x="74" y="36"/>
                    <a:pt x="74" y="37"/>
                    <a:pt x="74" y="37"/>
                  </a:cubicBezTo>
                  <a:cubicBezTo>
                    <a:pt x="62" y="45"/>
                    <a:pt x="53" y="59"/>
                    <a:pt x="52" y="75"/>
                  </a:cubicBezTo>
                  <a:cubicBezTo>
                    <a:pt x="52" y="66"/>
                    <a:pt x="52" y="66"/>
                    <a:pt x="52" y="66"/>
                  </a:cubicBezTo>
                  <a:cubicBezTo>
                    <a:pt x="52" y="63"/>
                    <a:pt x="53" y="59"/>
                    <a:pt x="53" y="56"/>
                  </a:cubicBezTo>
                  <a:cubicBezTo>
                    <a:pt x="54" y="55"/>
                    <a:pt x="53" y="54"/>
                    <a:pt x="53" y="53"/>
                  </a:cubicBezTo>
                  <a:cubicBezTo>
                    <a:pt x="52" y="53"/>
                    <a:pt x="51" y="52"/>
                    <a:pt x="51" y="52"/>
                  </a:cubicBezTo>
                  <a:cubicBezTo>
                    <a:pt x="50" y="52"/>
                    <a:pt x="50" y="52"/>
                    <a:pt x="50" y="52"/>
                  </a:cubicBezTo>
                  <a:cubicBezTo>
                    <a:pt x="48" y="52"/>
                    <a:pt x="48" y="52"/>
                    <a:pt x="48" y="52"/>
                  </a:cubicBezTo>
                  <a:cubicBezTo>
                    <a:pt x="48" y="51"/>
                    <a:pt x="49" y="50"/>
                    <a:pt x="49" y="49"/>
                  </a:cubicBezTo>
                  <a:cubicBezTo>
                    <a:pt x="51" y="46"/>
                    <a:pt x="53" y="44"/>
                    <a:pt x="53" y="44"/>
                  </a:cubicBezTo>
                  <a:cubicBezTo>
                    <a:pt x="54" y="44"/>
                    <a:pt x="55" y="43"/>
                    <a:pt x="54" y="42"/>
                  </a:cubicBezTo>
                  <a:cubicBezTo>
                    <a:pt x="54" y="41"/>
                    <a:pt x="54" y="40"/>
                    <a:pt x="53" y="39"/>
                  </a:cubicBezTo>
                  <a:cubicBezTo>
                    <a:pt x="49" y="37"/>
                    <a:pt x="49" y="37"/>
                    <a:pt x="49" y="37"/>
                  </a:cubicBezTo>
                  <a:cubicBezTo>
                    <a:pt x="50" y="36"/>
                    <a:pt x="53" y="33"/>
                    <a:pt x="55" y="31"/>
                  </a:cubicBezTo>
                  <a:cubicBezTo>
                    <a:pt x="60" y="28"/>
                    <a:pt x="64" y="26"/>
                    <a:pt x="64" y="26"/>
                  </a:cubicBezTo>
                  <a:close/>
                  <a:moveTo>
                    <a:pt x="60" y="76"/>
                  </a:moveTo>
                  <a:cubicBezTo>
                    <a:pt x="60" y="76"/>
                    <a:pt x="61" y="75"/>
                    <a:pt x="61" y="75"/>
                  </a:cubicBezTo>
                  <a:cubicBezTo>
                    <a:pt x="92" y="75"/>
                    <a:pt x="92" y="75"/>
                    <a:pt x="92" y="75"/>
                  </a:cubicBezTo>
                  <a:cubicBezTo>
                    <a:pt x="93" y="75"/>
                    <a:pt x="93" y="76"/>
                    <a:pt x="93" y="76"/>
                  </a:cubicBezTo>
                  <a:cubicBezTo>
                    <a:pt x="93" y="91"/>
                    <a:pt x="93" y="91"/>
                    <a:pt x="93" y="91"/>
                  </a:cubicBezTo>
                  <a:cubicBezTo>
                    <a:pt x="93" y="96"/>
                    <a:pt x="89" y="100"/>
                    <a:pt x="84" y="100"/>
                  </a:cubicBezTo>
                  <a:cubicBezTo>
                    <a:pt x="69" y="100"/>
                    <a:pt x="69" y="100"/>
                    <a:pt x="69" y="100"/>
                  </a:cubicBezTo>
                  <a:cubicBezTo>
                    <a:pt x="64" y="100"/>
                    <a:pt x="60" y="96"/>
                    <a:pt x="60" y="91"/>
                  </a:cubicBezTo>
                  <a:lnTo>
                    <a:pt x="60" y="76"/>
                  </a:lnTo>
                  <a:close/>
                  <a:moveTo>
                    <a:pt x="92" y="69"/>
                  </a:moveTo>
                  <a:cubicBezTo>
                    <a:pt x="61" y="69"/>
                    <a:pt x="61" y="69"/>
                    <a:pt x="61" y="69"/>
                  </a:cubicBezTo>
                  <a:cubicBezTo>
                    <a:pt x="60" y="69"/>
                    <a:pt x="60" y="69"/>
                    <a:pt x="59" y="70"/>
                  </a:cubicBezTo>
                  <a:cubicBezTo>
                    <a:pt x="61" y="59"/>
                    <a:pt x="67" y="49"/>
                    <a:pt x="76" y="43"/>
                  </a:cubicBezTo>
                  <a:cubicBezTo>
                    <a:pt x="81" y="54"/>
                    <a:pt x="98" y="62"/>
                    <a:pt x="120" y="62"/>
                  </a:cubicBezTo>
                  <a:cubicBezTo>
                    <a:pt x="121" y="62"/>
                    <a:pt x="122" y="61"/>
                    <a:pt x="123" y="60"/>
                  </a:cubicBezTo>
                  <a:cubicBezTo>
                    <a:pt x="123" y="58"/>
                    <a:pt x="122" y="57"/>
                    <a:pt x="121" y="56"/>
                  </a:cubicBezTo>
                  <a:cubicBezTo>
                    <a:pt x="119" y="55"/>
                    <a:pt x="117" y="53"/>
                    <a:pt x="115" y="52"/>
                  </a:cubicBezTo>
                  <a:cubicBezTo>
                    <a:pt x="123" y="55"/>
                    <a:pt x="132" y="57"/>
                    <a:pt x="141" y="59"/>
                  </a:cubicBezTo>
                  <a:cubicBezTo>
                    <a:pt x="143" y="62"/>
                    <a:pt x="144" y="66"/>
                    <a:pt x="145" y="70"/>
                  </a:cubicBezTo>
                  <a:cubicBezTo>
                    <a:pt x="144" y="69"/>
                    <a:pt x="143" y="69"/>
                    <a:pt x="142" y="69"/>
                  </a:cubicBezTo>
                  <a:cubicBezTo>
                    <a:pt x="112" y="69"/>
                    <a:pt x="112" y="69"/>
                    <a:pt x="112" y="69"/>
                  </a:cubicBezTo>
                  <a:cubicBezTo>
                    <a:pt x="108" y="69"/>
                    <a:pt x="105" y="72"/>
                    <a:pt x="105" y="76"/>
                  </a:cubicBezTo>
                  <a:cubicBezTo>
                    <a:pt x="105" y="79"/>
                    <a:pt x="105" y="79"/>
                    <a:pt x="105" y="79"/>
                  </a:cubicBezTo>
                  <a:cubicBezTo>
                    <a:pt x="99" y="79"/>
                    <a:pt x="99" y="79"/>
                    <a:pt x="99" y="79"/>
                  </a:cubicBezTo>
                  <a:cubicBezTo>
                    <a:pt x="99" y="76"/>
                    <a:pt x="99" y="76"/>
                    <a:pt x="99" y="76"/>
                  </a:cubicBezTo>
                  <a:cubicBezTo>
                    <a:pt x="99" y="72"/>
                    <a:pt x="96" y="69"/>
                    <a:pt x="92" y="69"/>
                  </a:cubicBezTo>
                  <a:close/>
                  <a:moveTo>
                    <a:pt x="111" y="76"/>
                  </a:moveTo>
                  <a:cubicBezTo>
                    <a:pt x="111" y="76"/>
                    <a:pt x="111" y="75"/>
                    <a:pt x="112" y="75"/>
                  </a:cubicBezTo>
                  <a:cubicBezTo>
                    <a:pt x="142" y="75"/>
                    <a:pt x="142" y="75"/>
                    <a:pt x="142" y="75"/>
                  </a:cubicBezTo>
                  <a:cubicBezTo>
                    <a:pt x="143" y="75"/>
                    <a:pt x="143" y="76"/>
                    <a:pt x="143" y="76"/>
                  </a:cubicBezTo>
                  <a:cubicBezTo>
                    <a:pt x="143" y="91"/>
                    <a:pt x="143" y="91"/>
                    <a:pt x="143" y="91"/>
                  </a:cubicBezTo>
                  <a:cubicBezTo>
                    <a:pt x="143" y="96"/>
                    <a:pt x="139" y="100"/>
                    <a:pt x="134" y="100"/>
                  </a:cubicBezTo>
                  <a:cubicBezTo>
                    <a:pt x="120" y="100"/>
                    <a:pt x="120" y="100"/>
                    <a:pt x="120" y="100"/>
                  </a:cubicBezTo>
                  <a:cubicBezTo>
                    <a:pt x="115" y="100"/>
                    <a:pt x="111" y="96"/>
                    <a:pt x="111" y="91"/>
                  </a:cubicBezTo>
                  <a:lnTo>
                    <a:pt x="111" y="76"/>
                  </a:lnTo>
                  <a:close/>
                  <a:moveTo>
                    <a:pt x="152" y="106"/>
                  </a:moveTo>
                  <a:cubicBezTo>
                    <a:pt x="152" y="86"/>
                    <a:pt x="152" y="86"/>
                    <a:pt x="152" y="86"/>
                  </a:cubicBezTo>
                  <a:cubicBezTo>
                    <a:pt x="154" y="84"/>
                    <a:pt x="155" y="84"/>
                    <a:pt x="157" y="85"/>
                  </a:cubicBezTo>
                  <a:cubicBezTo>
                    <a:pt x="159" y="86"/>
                    <a:pt x="162" y="90"/>
                    <a:pt x="162" y="94"/>
                  </a:cubicBezTo>
                  <a:cubicBezTo>
                    <a:pt x="162" y="99"/>
                    <a:pt x="158" y="104"/>
                    <a:pt x="152" y="106"/>
                  </a:cubicBezTo>
                  <a:close/>
                  <a:moveTo>
                    <a:pt x="49" y="84"/>
                  </a:moveTo>
                  <a:cubicBezTo>
                    <a:pt x="50" y="84"/>
                    <a:pt x="51" y="85"/>
                    <a:pt x="52" y="86"/>
                  </a:cubicBezTo>
                  <a:cubicBezTo>
                    <a:pt x="52" y="106"/>
                    <a:pt x="52" y="106"/>
                    <a:pt x="52" y="106"/>
                  </a:cubicBezTo>
                  <a:cubicBezTo>
                    <a:pt x="46" y="104"/>
                    <a:pt x="42" y="99"/>
                    <a:pt x="42" y="94"/>
                  </a:cubicBezTo>
                  <a:cubicBezTo>
                    <a:pt x="42" y="90"/>
                    <a:pt x="44" y="86"/>
                    <a:pt x="47" y="85"/>
                  </a:cubicBezTo>
                  <a:cubicBezTo>
                    <a:pt x="48" y="85"/>
                    <a:pt x="48" y="84"/>
                    <a:pt x="49" y="84"/>
                  </a:cubicBezTo>
                  <a:close/>
                  <a:moveTo>
                    <a:pt x="127" y="183"/>
                  </a:moveTo>
                  <a:cubicBezTo>
                    <a:pt x="129" y="214"/>
                    <a:pt x="129" y="214"/>
                    <a:pt x="129" y="214"/>
                  </a:cubicBezTo>
                  <a:cubicBezTo>
                    <a:pt x="112" y="202"/>
                    <a:pt x="112" y="202"/>
                    <a:pt x="112" y="202"/>
                  </a:cubicBezTo>
                  <a:cubicBezTo>
                    <a:pt x="126" y="181"/>
                    <a:pt x="126" y="181"/>
                    <a:pt x="126" y="181"/>
                  </a:cubicBezTo>
                  <a:lnTo>
                    <a:pt x="127" y="183"/>
                  </a:lnTo>
                  <a:close/>
                  <a:moveTo>
                    <a:pt x="92" y="202"/>
                  </a:moveTo>
                  <a:cubicBezTo>
                    <a:pt x="75" y="214"/>
                    <a:pt x="75" y="214"/>
                    <a:pt x="75" y="214"/>
                  </a:cubicBezTo>
                  <a:cubicBezTo>
                    <a:pt x="77" y="183"/>
                    <a:pt x="77" y="183"/>
                    <a:pt x="77" y="183"/>
                  </a:cubicBezTo>
                  <a:cubicBezTo>
                    <a:pt x="78" y="181"/>
                    <a:pt x="78" y="181"/>
                    <a:pt x="78" y="181"/>
                  </a:cubicBezTo>
                  <a:lnTo>
                    <a:pt x="92"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5" name="Oval 83"/>
            <p:cNvSpPr>
              <a:spLocks noChangeArrowheads="1"/>
            </p:cNvSpPr>
            <p:nvPr/>
          </p:nvSpPr>
          <p:spPr bwMode="auto">
            <a:xfrm>
              <a:off x="118305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6" name="Oval 84"/>
            <p:cNvSpPr>
              <a:spLocks noChangeArrowheads="1"/>
            </p:cNvSpPr>
            <p:nvPr/>
          </p:nvSpPr>
          <p:spPr bwMode="auto">
            <a:xfrm>
              <a:off x="1275230"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7" name="Freeform 85"/>
            <p:cNvSpPr>
              <a:spLocks/>
            </p:cNvSpPr>
            <p:nvPr/>
          </p:nvSpPr>
          <p:spPr bwMode="auto">
            <a:xfrm>
              <a:off x="1196547" y="2053624"/>
              <a:ext cx="98914" cy="33722"/>
            </a:xfrm>
            <a:custGeom>
              <a:avLst/>
              <a:gdLst>
                <a:gd name="T0" fmla="*/ 19 w 38"/>
                <a:gd name="T1" fmla="*/ 13 h 13"/>
                <a:gd name="T2" fmla="*/ 19 w 38"/>
                <a:gd name="T3" fmla="*/ 13 h 13"/>
                <a:gd name="T4" fmla="*/ 36 w 38"/>
                <a:gd name="T5" fmla="*/ 6 h 13"/>
                <a:gd name="T6" fmla="*/ 36 w 38"/>
                <a:gd name="T7" fmla="*/ 1 h 13"/>
                <a:gd name="T8" fmla="*/ 32 w 38"/>
                <a:gd name="T9" fmla="*/ 2 h 13"/>
                <a:gd name="T10" fmla="*/ 19 w 38"/>
                <a:gd name="T11" fmla="*/ 7 h 13"/>
                <a:gd name="T12" fmla="*/ 19 w 38"/>
                <a:gd name="T13" fmla="*/ 7 h 13"/>
                <a:gd name="T14" fmla="*/ 5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5" y="13"/>
                    <a:pt x="32" y="10"/>
                    <a:pt x="36" y="6"/>
                  </a:cubicBezTo>
                  <a:cubicBezTo>
                    <a:pt x="38" y="5"/>
                    <a:pt x="38" y="3"/>
                    <a:pt x="36" y="1"/>
                  </a:cubicBezTo>
                  <a:cubicBezTo>
                    <a:pt x="35" y="0"/>
                    <a:pt x="33" y="0"/>
                    <a:pt x="32" y="2"/>
                  </a:cubicBezTo>
                  <a:cubicBezTo>
                    <a:pt x="29" y="5"/>
                    <a:pt x="24" y="7"/>
                    <a:pt x="19" y="7"/>
                  </a:cubicBezTo>
                  <a:cubicBezTo>
                    <a:pt x="19" y="7"/>
                    <a:pt x="19" y="7"/>
                    <a:pt x="19" y="7"/>
                  </a:cubicBezTo>
                  <a:cubicBezTo>
                    <a:pt x="14" y="7"/>
                    <a:pt x="9" y="5"/>
                    <a:pt x="5"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8" name="Freeform 366"/>
            <p:cNvSpPr>
              <a:spLocks/>
            </p:cNvSpPr>
            <p:nvPr/>
          </p:nvSpPr>
          <p:spPr bwMode="auto">
            <a:xfrm>
              <a:off x="1423602" y="1777114"/>
              <a:ext cx="94418" cy="161860"/>
            </a:xfrm>
            <a:custGeom>
              <a:avLst/>
              <a:gdLst>
                <a:gd name="T0" fmla="*/ 27 w 36"/>
                <a:gd name="T1" fmla="*/ 14 h 62"/>
                <a:gd name="T2" fmla="*/ 21 w 36"/>
                <a:gd name="T3" fmla="*/ 2 h 62"/>
                <a:gd name="T4" fmla="*/ 19 w 36"/>
                <a:gd name="T5" fmla="*/ 0 h 62"/>
                <a:gd name="T6" fmla="*/ 17 w 36"/>
                <a:gd name="T7" fmla="*/ 0 h 62"/>
                <a:gd name="T8" fmla="*/ 15 w 36"/>
                <a:gd name="T9" fmla="*/ 2 h 62"/>
                <a:gd name="T10" fmla="*/ 15 w 36"/>
                <a:gd name="T11" fmla="*/ 45 h 62"/>
                <a:gd name="T12" fmla="*/ 13 w 36"/>
                <a:gd name="T13" fmla="*/ 45 h 62"/>
                <a:gd name="T14" fmla="*/ 0 w 36"/>
                <a:gd name="T15" fmla="*/ 56 h 62"/>
                <a:gd name="T16" fmla="*/ 8 w 36"/>
                <a:gd name="T17" fmla="*/ 62 h 62"/>
                <a:gd name="T18" fmla="*/ 22 w 36"/>
                <a:gd name="T19" fmla="*/ 50 h 62"/>
                <a:gd name="T20" fmla="*/ 22 w 36"/>
                <a:gd name="T21" fmla="*/ 20 h 62"/>
                <a:gd name="T22" fmla="*/ 29 w 36"/>
                <a:gd name="T23" fmla="*/ 32 h 62"/>
                <a:gd name="T24" fmla="*/ 26 w 36"/>
                <a:gd name="T25" fmla="*/ 45 h 62"/>
                <a:gd name="T26" fmla="*/ 26 w 36"/>
                <a:gd name="T27" fmla="*/ 47 h 62"/>
                <a:gd name="T28" fmla="*/ 27 w 36"/>
                <a:gd name="T29" fmla="*/ 48 h 62"/>
                <a:gd name="T30" fmla="*/ 29 w 36"/>
                <a:gd name="T31" fmla="*/ 48 h 62"/>
                <a:gd name="T32" fmla="*/ 31 w 36"/>
                <a:gd name="T33" fmla="*/ 47 h 62"/>
                <a:gd name="T34" fmla="*/ 36 w 36"/>
                <a:gd name="T35" fmla="*/ 30 h 62"/>
                <a:gd name="T36" fmla="*/ 27 w 36"/>
                <a:gd name="T37"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62">
                  <a:moveTo>
                    <a:pt x="27" y="14"/>
                  </a:moveTo>
                  <a:cubicBezTo>
                    <a:pt x="23" y="10"/>
                    <a:pt x="21" y="6"/>
                    <a:pt x="21" y="2"/>
                  </a:cubicBezTo>
                  <a:cubicBezTo>
                    <a:pt x="21" y="1"/>
                    <a:pt x="20" y="0"/>
                    <a:pt x="19" y="0"/>
                  </a:cubicBezTo>
                  <a:cubicBezTo>
                    <a:pt x="17" y="0"/>
                    <a:pt x="17" y="0"/>
                    <a:pt x="17" y="0"/>
                  </a:cubicBezTo>
                  <a:cubicBezTo>
                    <a:pt x="16" y="0"/>
                    <a:pt x="15" y="1"/>
                    <a:pt x="15" y="2"/>
                  </a:cubicBezTo>
                  <a:cubicBezTo>
                    <a:pt x="15" y="45"/>
                    <a:pt x="15" y="45"/>
                    <a:pt x="15" y="45"/>
                  </a:cubicBezTo>
                  <a:cubicBezTo>
                    <a:pt x="14" y="45"/>
                    <a:pt x="14" y="45"/>
                    <a:pt x="13" y="45"/>
                  </a:cubicBezTo>
                  <a:cubicBezTo>
                    <a:pt x="7" y="45"/>
                    <a:pt x="0" y="50"/>
                    <a:pt x="0" y="56"/>
                  </a:cubicBezTo>
                  <a:cubicBezTo>
                    <a:pt x="0" y="60"/>
                    <a:pt x="4" y="62"/>
                    <a:pt x="8" y="62"/>
                  </a:cubicBezTo>
                  <a:cubicBezTo>
                    <a:pt x="15" y="62"/>
                    <a:pt x="22" y="58"/>
                    <a:pt x="22" y="50"/>
                  </a:cubicBezTo>
                  <a:cubicBezTo>
                    <a:pt x="22" y="20"/>
                    <a:pt x="22" y="20"/>
                    <a:pt x="22" y="20"/>
                  </a:cubicBezTo>
                  <a:cubicBezTo>
                    <a:pt x="26" y="22"/>
                    <a:pt x="29" y="27"/>
                    <a:pt x="29" y="32"/>
                  </a:cubicBezTo>
                  <a:cubicBezTo>
                    <a:pt x="29" y="37"/>
                    <a:pt x="27" y="42"/>
                    <a:pt x="26" y="45"/>
                  </a:cubicBezTo>
                  <a:cubicBezTo>
                    <a:pt x="25" y="45"/>
                    <a:pt x="25" y="46"/>
                    <a:pt x="26" y="47"/>
                  </a:cubicBezTo>
                  <a:cubicBezTo>
                    <a:pt x="26" y="47"/>
                    <a:pt x="27" y="48"/>
                    <a:pt x="27" y="48"/>
                  </a:cubicBezTo>
                  <a:cubicBezTo>
                    <a:pt x="29" y="48"/>
                    <a:pt x="29" y="48"/>
                    <a:pt x="29" y="48"/>
                  </a:cubicBezTo>
                  <a:cubicBezTo>
                    <a:pt x="30" y="48"/>
                    <a:pt x="30" y="47"/>
                    <a:pt x="31" y="47"/>
                  </a:cubicBezTo>
                  <a:cubicBezTo>
                    <a:pt x="35" y="41"/>
                    <a:pt x="36" y="35"/>
                    <a:pt x="36" y="30"/>
                  </a:cubicBezTo>
                  <a:cubicBezTo>
                    <a:pt x="36" y="25"/>
                    <a:pt x="33" y="19"/>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4" name="Group 4"/>
          <p:cNvGrpSpPr>
            <a:grpSpLocks noChangeAspect="1"/>
          </p:cNvGrpSpPr>
          <p:nvPr/>
        </p:nvGrpSpPr>
        <p:grpSpPr bwMode="auto">
          <a:xfrm>
            <a:off x="1331913" y="2356756"/>
            <a:ext cx="1000125" cy="1198563"/>
            <a:chOff x="839" y="1512"/>
            <a:chExt cx="630" cy="755"/>
          </a:xfrm>
        </p:grpSpPr>
        <p:sp>
          <p:nvSpPr>
            <p:cNvPr id="6" name="AutoShape 3"/>
            <p:cNvSpPr>
              <a:spLocks noChangeAspect="1" noChangeArrowheads="1" noTextEdit="1"/>
            </p:cNvSpPr>
            <p:nvPr/>
          </p:nvSpPr>
          <p:spPr bwMode="auto">
            <a:xfrm>
              <a:off x="839" y="1512"/>
              <a:ext cx="630"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 name="Oval 5"/>
            <p:cNvSpPr>
              <a:spLocks noChangeArrowheads="1"/>
            </p:cNvSpPr>
            <p:nvPr/>
          </p:nvSpPr>
          <p:spPr bwMode="auto">
            <a:xfrm>
              <a:off x="1015" y="1513"/>
              <a:ext cx="198" cy="1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 name="Freeform 6"/>
            <p:cNvSpPr>
              <a:spLocks/>
            </p:cNvSpPr>
            <p:nvPr/>
          </p:nvSpPr>
          <p:spPr bwMode="auto">
            <a:xfrm>
              <a:off x="1097" y="1949"/>
              <a:ext cx="344" cy="291"/>
            </a:xfrm>
            <a:custGeom>
              <a:avLst/>
              <a:gdLst>
                <a:gd name="T0" fmla="*/ 344 w 344"/>
                <a:gd name="T1" fmla="*/ 260 h 291"/>
                <a:gd name="T2" fmla="*/ 257 w 344"/>
                <a:gd name="T3" fmla="*/ 134 h 291"/>
                <a:gd name="T4" fmla="*/ 65 w 344"/>
                <a:gd name="T5" fmla="*/ 0 h 291"/>
                <a:gd name="T6" fmla="*/ 69 w 344"/>
                <a:gd name="T7" fmla="*/ 163 h 291"/>
                <a:gd name="T8" fmla="*/ 0 w 344"/>
                <a:gd name="T9" fmla="*/ 291 h 291"/>
              </a:gdLst>
              <a:ahLst/>
              <a:cxnLst>
                <a:cxn ang="0">
                  <a:pos x="T0" y="T1"/>
                </a:cxn>
                <a:cxn ang="0">
                  <a:pos x="T2" y="T3"/>
                </a:cxn>
                <a:cxn ang="0">
                  <a:pos x="T4" y="T5"/>
                </a:cxn>
                <a:cxn ang="0">
                  <a:pos x="T6" y="T7"/>
                </a:cxn>
                <a:cxn ang="0">
                  <a:pos x="T8" y="T9"/>
                </a:cxn>
              </a:cxnLst>
              <a:rect l="0" t="0" r="r" b="b"/>
              <a:pathLst>
                <a:path w="344" h="291">
                  <a:moveTo>
                    <a:pt x="344" y="260"/>
                  </a:moveTo>
                  <a:lnTo>
                    <a:pt x="257" y="134"/>
                  </a:lnTo>
                  <a:lnTo>
                    <a:pt x="65" y="0"/>
                  </a:lnTo>
                  <a:lnTo>
                    <a:pt x="69" y="163"/>
                  </a:lnTo>
                  <a:lnTo>
                    <a:pt x="0" y="291"/>
                  </a:lnTo>
                </a:path>
              </a:pathLst>
            </a:custGeom>
            <a:noFill/>
            <a:ln w="857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6" name="Freeform 7"/>
            <p:cNvSpPr>
              <a:spLocks/>
            </p:cNvSpPr>
            <p:nvPr/>
          </p:nvSpPr>
          <p:spPr bwMode="auto">
            <a:xfrm>
              <a:off x="1077" y="1694"/>
              <a:ext cx="162" cy="321"/>
            </a:xfrm>
            <a:custGeom>
              <a:avLst/>
              <a:gdLst>
                <a:gd name="T0" fmla="*/ 135 w 140"/>
                <a:gd name="T1" fmla="*/ 215 h 277"/>
                <a:gd name="T2" fmla="*/ 98 w 140"/>
                <a:gd name="T3" fmla="*/ 272 h 277"/>
                <a:gd name="T4" fmla="*/ 98 w 140"/>
                <a:gd name="T5" fmla="*/ 272 h 277"/>
                <a:gd name="T6" fmla="*/ 41 w 140"/>
                <a:gd name="T7" fmla="*/ 235 h 277"/>
                <a:gd name="T8" fmla="*/ 5 w 140"/>
                <a:gd name="T9" fmla="*/ 62 h 277"/>
                <a:gd name="T10" fmla="*/ 42 w 140"/>
                <a:gd name="T11" fmla="*/ 5 h 277"/>
                <a:gd name="T12" fmla="*/ 42 w 140"/>
                <a:gd name="T13" fmla="*/ 5 h 277"/>
                <a:gd name="T14" fmla="*/ 98 w 140"/>
                <a:gd name="T15" fmla="*/ 42 h 277"/>
                <a:gd name="T16" fmla="*/ 135 w 140"/>
                <a:gd name="T17" fmla="*/ 21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7">
                  <a:moveTo>
                    <a:pt x="135" y="215"/>
                  </a:moveTo>
                  <a:cubicBezTo>
                    <a:pt x="140" y="241"/>
                    <a:pt x="124" y="266"/>
                    <a:pt x="98" y="272"/>
                  </a:cubicBezTo>
                  <a:cubicBezTo>
                    <a:pt x="98" y="272"/>
                    <a:pt x="98" y="272"/>
                    <a:pt x="98" y="272"/>
                  </a:cubicBezTo>
                  <a:cubicBezTo>
                    <a:pt x="72" y="277"/>
                    <a:pt x="47" y="261"/>
                    <a:pt x="41" y="235"/>
                  </a:cubicBezTo>
                  <a:cubicBezTo>
                    <a:pt x="5" y="62"/>
                    <a:pt x="5" y="62"/>
                    <a:pt x="5" y="62"/>
                  </a:cubicBezTo>
                  <a:cubicBezTo>
                    <a:pt x="0" y="36"/>
                    <a:pt x="16" y="11"/>
                    <a:pt x="42" y="5"/>
                  </a:cubicBezTo>
                  <a:cubicBezTo>
                    <a:pt x="42" y="5"/>
                    <a:pt x="42" y="5"/>
                    <a:pt x="42" y="5"/>
                  </a:cubicBezTo>
                  <a:cubicBezTo>
                    <a:pt x="68" y="0"/>
                    <a:pt x="93" y="16"/>
                    <a:pt x="98" y="42"/>
                  </a:cubicBezTo>
                  <a:lnTo>
                    <a:pt x="135" y="2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7" name="Freeform 8"/>
            <p:cNvSpPr>
              <a:spLocks/>
            </p:cNvSpPr>
            <p:nvPr/>
          </p:nvSpPr>
          <p:spPr bwMode="auto">
            <a:xfrm>
              <a:off x="866" y="1556"/>
              <a:ext cx="437" cy="181"/>
            </a:xfrm>
            <a:custGeom>
              <a:avLst/>
              <a:gdLst>
                <a:gd name="T0" fmla="*/ 437 w 437"/>
                <a:gd name="T1" fmla="*/ 0 h 181"/>
                <a:gd name="T2" fmla="*/ 405 w 437"/>
                <a:gd name="T3" fmla="*/ 139 h 181"/>
                <a:gd name="T4" fmla="*/ 286 w 437"/>
                <a:gd name="T5" fmla="*/ 181 h 181"/>
                <a:gd name="T6" fmla="*/ 225 w 437"/>
                <a:gd name="T7" fmla="*/ 180 h 181"/>
                <a:gd name="T8" fmla="*/ 96 w 437"/>
                <a:gd name="T9" fmla="*/ 180 h 181"/>
                <a:gd name="T10" fmla="*/ 0 w 437"/>
                <a:gd name="T11" fmla="*/ 30 h 181"/>
              </a:gdLst>
              <a:ahLst/>
              <a:cxnLst>
                <a:cxn ang="0">
                  <a:pos x="T0" y="T1"/>
                </a:cxn>
                <a:cxn ang="0">
                  <a:pos x="T2" y="T3"/>
                </a:cxn>
                <a:cxn ang="0">
                  <a:pos x="T4" y="T5"/>
                </a:cxn>
                <a:cxn ang="0">
                  <a:pos x="T6" y="T7"/>
                </a:cxn>
                <a:cxn ang="0">
                  <a:pos x="T8" y="T9"/>
                </a:cxn>
                <a:cxn ang="0">
                  <a:pos x="T10" y="T11"/>
                </a:cxn>
              </a:cxnLst>
              <a:rect l="0" t="0" r="r" b="b"/>
              <a:pathLst>
                <a:path w="437" h="181">
                  <a:moveTo>
                    <a:pt x="437" y="0"/>
                  </a:moveTo>
                  <a:lnTo>
                    <a:pt x="405" y="139"/>
                  </a:lnTo>
                  <a:lnTo>
                    <a:pt x="286" y="181"/>
                  </a:lnTo>
                  <a:lnTo>
                    <a:pt x="225" y="180"/>
                  </a:lnTo>
                  <a:lnTo>
                    <a:pt x="96" y="180"/>
                  </a:lnTo>
                  <a:lnTo>
                    <a:pt x="0" y="30"/>
                  </a:lnTo>
                </a:path>
              </a:pathLst>
            </a:custGeom>
            <a:noFill/>
            <a:ln w="809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42" name="Google Shape;203;p33"/>
          <p:cNvSpPr txBox="1">
            <a:spLocks/>
          </p:cNvSpPr>
          <p:nvPr/>
        </p:nvSpPr>
        <p:spPr>
          <a:xfrm>
            <a:off x="1451132" y="1202526"/>
            <a:ext cx="10080000" cy="504000"/>
          </a:xfrm>
          <a:prstGeom prst="rect">
            <a:avLst/>
          </a:prstGeom>
        </p:spPr>
        <p:txBody>
          <a:bodyPr spcFirstLastPara="1" wrap="non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SzPct val="100000"/>
              <a:buFont typeface="Arial" panose="020B0604020202020204" pitchFamily="34" charset="0"/>
              <a:buNone/>
            </a:pPr>
            <a:r>
              <a:rPr lang="ja-JP" altLang="en-US" sz="3200" b="1" dirty="0">
                <a:solidFill>
                  <a:srgbClr val="A0A0A5">
                    <a:lumMod val="75000"/>
                  </a:srgbClr>
                </a:solidFill>
                <a:latin typeface="東芝 Pゴシック" panose="020B0500000000000000" pitchFamily="50" charset="-128"/>
                <a:ea typeface="東芝 Pゴシック" panose="020B0500000000000000" pitchFamily="50" charset="-128"/>
              </a:rPr>
              <a:t>コントリビューションの過程は、オープンにしておこう！</a:t>
            </a:r>
          </a:p>
        </p:txBody>
      </p:sp>
    </p:spTree>
    <p:extLst>
      <p:ext uri="{BB962C8B-B14F-4D97-AF65-F5344CB8AC3E}">
        <p14:creationId xmlns:p14="http://schemas.microsoft.com/office/powerpoint/2010/main" val="592461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468087" y="2087966"/>
            <a:ext cx="11255828" cy="4284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2</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コントリビュータにな</a:t>
            </a:r>
            <a:r>
              <a:rPr lang="ja-JP" altLang="en-US" sz="2800" dirty="0">
                <a:latin typeface="東芝 Pゴシック" panose="020B0500000000000000" pitchFamily="50" charset="-128"/>
                <a:ea typeface="東芝 Pゴシック" panose="020B0500000000000000" pitchFamily="50" charset="-128"/>
              </a:rPr>
              <a:t>るときの ”考え方ポイント”</a:t>
            </a:r>
            <a:endParaRPr lang="ja-JP" altLang="ja-JP" sz="2800" dirty="0">
              <a:latin typeface="東芝 Pゴシック" panose="020B0500000000000000" pitchFamily="50" charset="-128"/>
              <a:ea typeface="東芝 Pゴシック" panose="020B0500000000000000" pitchFamily="50" charset="-128"/>
            </a:endParaRPr>
          </a:p>
        </p:txBody>
      </p:sp>
      <p:sp>
        <p:nvSpPr>
          <p:cNvPr id="16" name="楕円 15"/>
          <p:cNvSpPr/>
          <p:nvPr/>
        </p:nvSpPr>
        <p:spPr>
          <a:xfrm>
            <a:off x="479859" y="1098926"/>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4000" dirty="0">
                <a:solidFill>
                  <a:srgbClr val="FFFFFF"/>
                </a:solidFill>
              </a:rPr>
              <a:t>3</a:t>
            </a:r>
            <a:endParaRPr lang="ja-JP" altLang="en-US" sz="4000" dirty="0">
              <a:solidFill>
                <a:srgbClr val="FFFFFF"/>
              </a:solidFill>
            </a:endParaRPr>
          </a:p>
        </p:txBody>
      </p:sp>
      <p:grpSp>
        <p:nvGrpSpPr>
          <p:cNvPr id="2" name="グループ化 1"/>
          <p:cNvGrpSpPr/>
          <p:nvPr/>
        </p:nvGrpSpPr>
        <p:grpSpPr>
          <a:xfrm>
            <a:off x="1666953" y="2663081"/>
            <a:ext cx="2669364" cy="3259015"/>
            <a:chOff x="-1983564" y="3417385"/>
            <a:chExt cx="1776720" cy="2169190"/>
          </a:xfrm>
          <a:solidFill>
            <a:srgbClr val="7030A0"/>
          </a:solidFill>
        </p:grpSpPr>
        <p:sp>
          <p:nvSpPr>
            <p:cNvPr id="22" name="Freeform 7"/>
            <p:cNvSpPr>
              <a:spLocks noEditPoints="1"/>
            </p:cNvSpPr>
            <p:nvPr/>
          </p:nvSpPr>
          <p:spPr bwMode="auto">
            <a:xfrm>
              <a:off x="-1983564" y="3417385"/>
              <a:ext cx="1776720" cy="2169190"/>
            </a:xfrm>
            <a:custGeom>
              <a:avLst/>
              <a:gdLst>
                <a:gd name="T0" fmla="*/ 132 w 203"/>
                <a:gd name="T1" fmla="*/ 174 h 247"/>
                <a:gd name="T2" fmla="*/ 129 w 203"/>
                <a:gd name="T3" fmla="*/ 163 h 247"/>
                <a:gd name="T4" fmla="*/ 123 w 203"/>
                <a:gd name="T5" fmla="*/ 163 h 247"/>
                <a:gd name="T6" fmla="*/ 137 w 203"/>
                <a:gd name="T7" fmla="*/ 129 h 247"/>
                <a:gd name="T8" fmla="*/ 175 w 203"/>
                <a:gd name="T9" fmla="*/ 174 h 247"/>
                <a:gd name="T10" fmla="*/ 179 w 203"/>
                <a:gd name="T11" fmla="*/ 171 h 247"/>
                <a:gd name="T12" fmla="*/ 167 w 203"/>
                <a:gd name="T13" fmla="*/ 83 h 247"/>
                <a:gd name="T14" fmla="*/ 108 w 203"/>
                <a:gd name="T15" fmla="*/ 0 h 247"/>
                <a:gd name="T16" fmla="*/ 43 w 203"/>
                <a:gd name="T17" fmla="*/ 69 h 247"/>
                <a:gd name="T18" fmla="*/ 81 w 203"/>
                <a:gd name="T19" fmla="*/ 140 h 247"/>
                <a:gd name="T20" fmla="*/ 79 w 203"/>
                <a:gd name="T21" fmla="*/ 162 h 247"/>
                <a:gd name="T22" fmla="*/ 71 w 203"/>
                <a:gd name="T23" fmla="*/ 170 h 247"/>
                <a:gd name="T24" fmla="*/ 64 w 203"/>
                <a:gd name="T25" fmla="*/ 177 h 247"/>
                <a:gd name="T26" fmla="*/ 3 w 203"/>
                <a:gd name="T27" fmla="*/ 247 h 247"/>
                <a:gd name="T28" fmla="*/ 45 w 203"/>
                <a:gd name="T29" fmla="*/ 189 h 247"/>
                <a:gd name="T30" fmla="*/ 70 w 203"/>
                <a:gd name="T31" fmla="*/ 182 h 247"/>
                <a:gd name="T32" fmla="*/ 71 w 203"/>
                <a:gd name="T33" fmla="*/ 213 h 247"/>
                <a:gd name="T34" fmla="*/ 99 w 203"/>
                <a:gd name="T35" fmla="*/ 208 h 247"/>
                <a:gd name="T36" fmla="*/ 104 w 203"/>
                <a:gd name="T37" fmla="*/ 208 h 247"/>
                <a:gd name="T38" fmla="*/ 132 w 203"/>
                <a:gd name="T39" fmla="*/ 213 h 247"/>
                <a:gd name="T40" fmla="*/ 133 w 203"/>
                <a:gd name="T41" fmla="*/ 182 h 247"/>
                <a:gd name="T42" fmla="*/ 197 w 203"/>
                <a:gd name="T43" fmla="*/ 244 h 247"/>
                <a:gd name="T44" fmla="*/ 203 w 203"/>
                <a:gd name="T45" fmla="*/ 244 h 247"/>
                <a:gd name="T46" fmla="*/ 111 w 203"/>
                <a:gd name="T47" fmla="*/ 191 h 247"/>
                <a:gd name="T48" fmla="*/ 128 w 203"/>
                <a:gd name="T49" fmla="*/ 204 h 247"/>
                <a:gd name="T50" fmla="*/ 98 w 203"/>
                <a:gd name="T51" fmla="*/ 190 h 247"/>
                <a:gd name="T52" fmla="*/ 87 w 203"/>
                <a:gd name="T53" fmla="*/ 138 h 247"/>
                <a:gd name="T54" fmla="*/ 58 w 203"/>
                <a:gd name="T55" fmla="*/ 67 h 247"/>
                <a:gd name="T56" fmla="*/ 145 w 203"/>
                <a:gd name="T57" fmla="*/ 68 h 247"/>
                <a:gd name="T58" fmla="*/ 115 w 203"/>
                <a:gd name="T59" fmla="*/ 138 h 247"/>
                <a:gd name="T60" fmla="*/ 105 w 203"/>
                <a:gd name="T61" fmla="*/ 190 h 247"/>
                <a:gd name="T62" fmla="*/ 74 w 203"/>
                <a:gd name="T63" fmla="*/ 204 h 247"/>
                <a:gd name="T64" fmla="*/ 91 w 203"/>
                <a:gd name="T65" fmla="*/ 191 h 247"/>
                <a:gd name="T66" fmla="*/ 108 w 203"/>
                <a:gd name="T67" fmla="*/ 6 h 247"/>
                <a:gd name="T68" fmla="*/ 151 w 203"/>
                <a:gd name="T69" fmla="*/ 69 h 247"/>
                <a:gd name="T70" fmla="*/ 151 w 203"/>
                <a:gd name="T71" fmla="*/ 66 h 247"/>
                <a:gd name="T72" fmla="*/ 148 w 203"/>
                <a:gd name="T73" fmla="*/ 62 h 247"/>
                <a:gd name="T74" fmla="*/ 83 w 203"/>
                <a:gd name="T75" fmla="*/ 20 h 247"/>
                <a:gd name="T76" fmla="*/ 82 w 203"/>
                <a:gd name="T77" fmla="*/ 11 h 247"/>
                <a:gd name="T78" fmla="*/ 77 w 203"/>
                <a:gd name="T79" fmla="*/ 24 h 247"/>
                <a:gd name="T80" fmla="*/ 49 w 203"/>
                <a:gd name="T81" fmla="*/ 68 h 247"/>
                <a:gd name="T82" fmla="*/ 151 w 203"/>
                <a:gd name="T83" fmla="*/ 95 h 247"/>
                <a:gd name="T84" fmla="*/ 161 w 203"/>
                <a:gd name="T85" fmla="*/ 83 h 247"/>
                <a:gd name="T86" fmla="*/ 155 w 203"/>
                <a:gd name="T87" fmla="*/ 160 h 247"/>
                <a:gd name="T88" fmla="*/ 150 w 203"/>
                <a:gd name="T89" fmla="*/ 101 h 247"/>
                <a:gd name="T90" fmla="*/ 173 w 203"/>
                <a:gd name="T91" fmla="*/ 167 h 247"/>
                <a:gd name="T92" fmla="*/ 51 w 203"/>
                <a:gd name="T93" fmla="*/ 75 h 247"/>
                <a:gd name="T94" fmla="*/ 47 w 203"/>
                <a:gd name="T95" fmla="*/ 7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3" h="247">
                  <a:moveTo>
                    <a:pt x="159" y="183"/>
                  </a:moveTo>
                  <a:cubicBezTo>
                    <a:pt x="139" y="177"/>
                    <a:pt x="139" y="177"/>
                    <a:pt x="139" y="177"/>
                  </a:cubicBezTo>
                  <a:cubicBezTo>
                    <a:pt x="136" y="177"/>
                    <a:pt x="134" y="176"/>
                    <a:pt x="132" y="174"/>
                  </a:cubicBezTo>
                  <a:cubicBezTo>
                    <a:pt x="132" y="171"/>
                    <a:pt x="132" y="171"/>
                    <a:pt x="132" y="171"/>
                  </a:cubicBezTo>
                  <a:cubicBezTo>
                    <a:pt x="132" y="171"/>
                    <a:pt x="132" y="170"/>
                    <a:pt x="132" y="170"/>
                  </a:cubicBezTo>
                  <a:cubicBezTo>
                    <a:pt x="129" y="163"/>
                    <a:pt x="129" y="163"/>
                    <a:pt x="129" y="163"/>
                  </a:cubicBezTo>
                  <a:cubicBezTo>
                    <a:pt x="128" y="162"/>
                    <a:pt x="127" y="161"/>
                    <a:pt x="126" y="161"/>
                  </a:cubicBezTo>
                  <a:cubicBezTo>
                    <a:pt x="125" y="161"/>
                    <a:pt x="124" y="161"/>
                    <a:pt x="123" y="162"/>
                  </a:cubicBezTo>
                  <a:cubicBezTo>
                    <a:pt x="123" y="163"/>
                    <a:pt x="123" y="163"/>
                    <a:pt x="123" y="163"/>
                  </a:cubicBezTo>
                  <a:cubicBezTo>
                    <a:pt x="122" y="160"/>
                    <a:pt x="121" y="157"/>
                    <a:pt x="121" y="155"/>
                  </a:cubicBezTo>
                  <a:cubicBezTo>
                    <a:pt x="121" y="140"/>
                    <a:pt x="121" y="140"/>
                    <a:pt x="121" y="140"/>
                  </a:cubicBezTo>
                  <a:cubicBezTo>
                    <a:pt x="127" y="137"/>
                    <a:pt x="133" y="133"/>
                    <a:pt x="137" y="129"/>
                  </a:cubicBezTo>
                  <a:cubicBezTo>
                    <a:pt x="137" y="132"/>
                    <a:pt x="137" y="132"/>
                    <a:pt x="137" y="132"/>
                  </a:cubicBezTo>
                  <a:cubicBezTo>
                    <a:pt x="137" y="143"/>
                    <a:pt x="142" y="158"/>
                    <a:pt x="151" y="165"/>
                  </a:cubicBezTo>
                  <a:cubicBezTo>
                    <a:pt x="158" y="170"/>
                    <a:pt x="174" y="174"/>
                    <a:pt x="175" y="174"/>
                  </a:cubicBezTo>
                  <a:cubicBezTo>
                    <a:pt x="175" y="174"/>
                    <a:pt x="176" y="174"/>
                    <a:pt x="176" y="174"/>
                  </a:cubicBezTo>
                  <a:cubicBezTo>
                    <a:pt x="176" y="174"/>
                    <a:pt x="177" y="174"/>
                    <a:pt x="178" y="173"/>
                  </a:cubicBezTo>
                  <a:cubicBezTo>
                    <a:pt x="178" y="173"/>
                    <a:pt x="179" y="172"/>
                    <a:pt x="179" y="171"/>
                  </a:cubicBezTo>
                  <a:cubicBezTo>
                    <a:pt x="179" y="107"/>
                    <a:pt x="179" y="107"/>
                    <a:pt x="179" y="107"/>
                  </a:cubicBezTo>
                  <a:cubicBezTo>
                    <a:pt x="179" y="99"/>
                    <a:pt x="174" y="92"/>
                    <a:pt x="166" y="88"/>
                  </a:cubicBezTo>
                  <a:cubicBezTo>
                    <a:pt x="167" y="87"/>
                    <a:pt x="167" y="85"/>
                    <a:pt x="167" y="83"/>
                  </a:cubicBezTo>
                  <a:cubicBezTo>
                    <a:pt x="167" y="78"/>
                    <a:pt x="164" y="72"/>
                    <a:pt x="159" y="69"/>
                  </a:cubicBezTo>
                  <a:cubicBezTo>
                    <a:pt x="159" y="51"/>
                    <a:pt x="159" y="51"/>
                    <a:pt x="159" y="51"/>
                  </a:cubicBezTo>
                  <a:cubicBezTo>
                    <a:pt x="159" y="22"/>
                    <a:pt x="136" y="0"/>
                    <a:pt x="108" y="0"/>
                  </a:cubicBezTo>
                  <a:cubicBezTo>
                    <a:pt x="94" y="0"/>
                    <a:pt x="94" y="0"/>
                    <a:pt x="94" y="0"/>
                  </a:cubicBezTo>
                  <a:cubicBezTo>
                    <a:pt x="66" y="0"/>
                    <a:pt x="43" y="22"/>
                    <a:pt x="43" y="51"/>
                  </a:cubicBezTo>
                  <a:cubicBezTo>
                    <a:pt x="43" y="69"/>
                    <a:pt x="43" y="69"/>
                    <a:pt x="43" y="69"/>
                  </a:cubicBezTo>
                  <a:cubicBezTo>
                    <a:pt x="39" y="72"/>
                    <a:pt x="36" y="78"/>
                    <a:pt x="36" y="83"/>
                  </a:cubicBezTo>
                  <a:cubicBezTo>
                    <a:pt x="36" y="93"/>
                    <a:pt x="43" y="100"/>
                    <a:pt x="52" y="101"/>
                  </a:cubicBezTo>
                  <a:cubicBezTo>
                    <a:pt x="55" y="118"/>
                    <a:pt x="65" y="133"/>
                    <a:pt x="81" y="140"/>
                  </a:cubicBezTo>
                  <a:cubicBezTo>
                    <a:pt x="81" y="155"/>
                    <a:pt x="81" y="155"/>
                    <a:pt x="81" y="155"/>
                  </a:cubicBezTo>
                  <a:cubicBezTo>
                    <a:pt x="81" y="157"/>
                    <a:pt x="81" y="160"/>
                    <a:pt x="80" y="163"/>
                  </a:cubicBezTo>
                  <a:cubicBezTo>
                    <a:pt x="79" y="162"/>
                    <a:pt x="79" y="162"/>
                    <a:pt x="79" y="162"/>
                  </a:cubicBezTo>
                  <a:cubicBezTo>
                    <a:pt x="79" y="161"/>
                    <a:pt x="78" y="161"/>
                    <a:pt x="76" y="161"/>
                  </a:cubicBezTo>
                  <a:cubicBezTo>
                    <a:pt x="75" y="161"/>
                    <a:pt x="74" y="162"/>
                    <a:pt x="74" y="163"/>
                  </a:cubicBezTo>
                  <a:cubicBezTo>
                    <a:pt x="71" y="170"/>
                    <a:pt x="71" y="170"/>
                    <a:pt x="71" y="170"/>
                  </a:cubicBezTo>
                  <a:cubicBezTo>
                    <a:pt x="71" y="170"/>
                    <a:pt x="71" y="171"/>
                    <a:pt x="71" y="171"/>
                  </a:cubicBezTo>
                  <a:cubicBezTo>
                    <a:pt x="70" y="174"/>
                    <a:pt x="70" y="174"/>
                    <a:pt x="70" y="174"/>
                  </a:cubicBezTo>
                  <a:cubicBezTo>
                    <a:pt x="68" y="176"/>
                    <a:pt x="66" y="177"/>
                    <a:pt x="64" y="177"/>
                  </a:cubicBezTo>
                  <a:cubicBezTo>
                    <a:pt x="43" y="183"/>
                    <a:pt x="43" y="183"/>
                    <a:pt x="43" y="183"/>
                  </a:cubicBezTo>
                  <a:cubicBezTo>
                    <a:pt x="19" y="189"/>
                    <a:pt x="0" y="217"/>
                    <a:pt x="0" y="244"/>
                  </a:cubicBezTo>
                  <a:cubicBezTo>
                    <a:pt x="0" y="245"/>
                    <a:pt x="1" y="247"/>
                    <a:pt x="3" y="247"/>
                  </a:cubicBezTo>
                  <a:cubicBezTo>
                    <a:pt x="4" y="247"/>
                    <a:pt x="6" y="245"/>
                    <a:pt x="6" y="244"/>
                  </a:cubicBezTo>
                  <a:cubicBezTo>
                    <a:pt x="6" y="244"/>
                    <a:pt x="6" y="244"/>
                    <a:pt x="6" y="244"/>
                  </a:cubicBezTo>
                  <a:cubicBezTo>
                    <a:pt x="6" y="219"/>
                    <a:pt x="23" y="195"/>
                    <a:pt x="45" y="189"/>
                  </a:cubicBezTo>
                  <a:cubicBezTo>
                    <a:pt x="58" y="185"/>
                    <a:pt x="58" y="185"/>
                    <a:pt x="58" y="185"/>
                  </a:cubicBezTo>
                  <a:cubicBezTo>
                    <a:pt x="65" y="183"/>
                    <a:pt x="65" y="183"/>
                    <a:pt x="65" y="183"/>
                  </a:cubicBezTo>
                  <a:cubicBezTo>
                    <a:pt x="67" y="183"/>
                    <a:pt x="68" y="182"/>
                    <a:pt x="70" y="182"/>
                  </a:cubicBezTo>
                  <a:cubicBezTo>
                    <a:pt x="68" y="210"/>
                    <a:pt x="68" y="210"/>
                    <a:pt x="68" y="210"/>
                  </a:cubicBezTo>
                  <a:cubicBezTo>
                    <a:pt x="68" y="211"/>
                    <a:pt x="68" y="212"/>
                    <a:pt x="69" y="213"/>
                  </a:cubicBezTo>
                  <a:cubicBezTo>
                    <a:pt x="70" y="213"/>
                    <a:pt x="70" y="213"/>
                    <a:pt x="71" y="213"/>
                  </a:cubicBezTo>
                  <a:cubicBezTo>
                    <a:pt x="71" y="213"/>
                    <a:pt x="72" y="213"/>
                    <a:pt x="73" y="212"/>
                  </a:cubicBezTo>
                  <a:cubicBezTo>
                    <a:pt x="93" y="197"/>
                    <a:pt x="93" y="197"/>
                    <a:pt x="93" y="197"/>
                  </a:cubicBezTo>
                  <a:cubicBezTo>
                    <a:pt x="99" y="208"/>
                    <a:pt x="99" y="208"/>
                    <a:pt x="99" y="208"/>
                  </a:cubicBezTo>
                  <a:cubicBezTo>
                    <a:pt x="99" y="209"/>
                    <a:pt x="100" y="209"/>
                    <a:pt x="101" y="209"/>
                  </a:cubicBezTo>
                  <a:cubicBezTo>
                    <a:pt x="101" y="209"/>
                    <a:pt x="101" y="209"/>
                    <a:pt x="101" y="209"/>
                  </a:cubicBezTo>
                  <a:cubicBezTo>
                    <a:pt x="102" y="209"/>
                    <a:pt x="103" y="209"/>
                    <a:pt x="104" y="208"/>
                  </a:cubicBezTo>
                  <a:cubicBezTo>
                    <a:pt x="109" y="197"/>
                    <a:pt x="109" y="197"/>
                    <a:pt x="109" y="197"/>
                  </a:cubicBezTo>
                  <a:cubicBezTo>
                    <a:pt x="130" y="212"/>
                    <a:pt x="130" y="212"/>
                    <a:pt x="130" y="212"/>
                  </a:cubicBezTo>
                  <a:cubicBezTo>
                    <a:pt x="131" y="213"/>
                    <a:pt x="131" y="213"/>
                    <a:pt x="132" y="213"/>
                  </a:cubicBezTo>
                  <a:cubicBezTo>
                    <a:pt x="132" y="213"/>
                    <a:pt x="133" y="213"/>
                    <a:pt x="133" y="213"/>
                  </a:cubicBezTo>
                  <a:cubicBezTo>
                    <a:pt x="134" y="212"/>
                    <a:pt x="135" y="211"/>
                    <a:pt x="135" y="210"/>
                  </a:cubicBezTo>
                  <a:cubicBezTo>
                    <a:pt x="133" y="182"/>
                    <a:pt x="133" y="182"/>
                    <a:pt x="133" y="182"/>
                  </a:cubicBezTo>
                  <a:cubicBezTo>
                    <a:pt x="134" y="182"/>
                    <a:pt x="136" y="183"/>
                    <a:pt x="137" y="183"/>
                  </a:cubicBezTo>
                  <a:cubicBezTo>
                    <a:pt x="158" y="189"/>
                    <a:pt x="158" y="189"/>
                    <a:pt x="158" y="189"/>
                  </a:cubicBezTo>
                  <a:cubicBezTo>
                    <a:pt x="179" y="195"/>
                    <a:pt x="197" y="219"/>
                    <a:pt x="197" y="244"/>
                  </a:cubicBezTo>
                  <a:cubicBezTo>
                    <a:pt x="197" y="244"/>
                    <a:pt x="197" y="244"/>
                    <a:pt x="197" y="244"/>
                  </a:cubicBezTo>
                  <a:cubicBezTo>
                    <a:pt x="197" y="245"/>
                    <a:pt x="198" y="247"/>
                    <a:pt x="200" y="247"/>
                  </a:cubicBezTo>
                  <a:cubicBezTo>
                    <a:pt x="201" y="247"/>
                    <a:pt x="203" y="245"/>
                    <a:pt x="203" y="244"/>
                  </a:cubicBezTo>
                  <a:cubicBezTo>
                    <a:pt x="203" y="217"/>
                    <a:pt x="183" y="189"/>
                    <a:pt x="159" y="183"/>
                  </a:cubicBezTo>
                  <a:close/>
                  <a:moveTo>
                    <a:pt x="128" y="204"/>
                  </a:moveTo>
                  <a:cubicBezTo>
                    <a:pt x="111" y="191"/>
                    <a:pt x="111" y="191"/>
                    <a:pt x="111" y="191"/>
                  </a:cubicBezTo>
                  <a:cubicBezTo>
                    <a:pt x="125" y="170"/>
                    <a:pt x="125" y="170"/>
                    <a:pt x="125" y="170"/>
                  </a:cubicBezTo>
                  <a:cubicBezTo>
                    <a:pt x="126" y="172"/>
                    <a:pt x="126" y="172"/>
                    <a:pt x="126" y="172"/>
                  </a:cubicBezTo>
                  <a:lnTo>
                    <a:pt x="128" y="204"/>
                  </a:lnTo>
                  <a:close/>
                  <a:moveTo>
                    <a:pt x="101" y="200"/>
                  </a:moveTo>
                  <a:cubicBezTo>
                    <a:pt x="98" y="193"/>
                    <a:pt x="98" y="193"/>
                    <a:pt x="98" y="193"/>
                  </a:cubicBezTo>
                  <a:cubicBezTo>
                    <a:pt x="98" y="192"/>
                    <a:pt x="98" y="191"/>
                    <a:pt x="98" y="190"/>
                  </a:cubicBezTo>
                  <a:cubicBezTo>
                    <a:pt x="83" y="168"/>
                    <a:pt x="83" y="168"/>
                    <a:pt x="83" y="168"/>
                  </a:cubicBezTo>
                  <a:cubicBezTo>
                    <a:pt x="86" y="164"/>
                    <a:pt x="87" y="160"/>
                    <a:pt x="87" y="155"/>
                  </a:cubicBezTo>
                  <a:cubicBezTo>
                    <a:pt x="87" y="138"/>
                    <a:pt x="87" y="138"/>
                    <a:pt x="87" y="138"/>
                  </a:cubicBezTo>
                  <a:cubicBezTo>
                    <a:pt x="87" y="137"/>
                    <a:pt x="86" y="135"/>
                    <a:pt x="85" y="135"/>
                  </a:cubicBezTo>
                  <a:cubicBezTo>
                    <a:pt x="69" y="128"/>
                    <a:pt x="58" y="113"/>
                    <a:pt x="58" y="95"/>
                  </a:cubicBezTo>
                  <a:cubicBezTo>
                    <a:pt x="58" y="67"/>
                    <a:pt x="58" y="67"/>
                    <a:pt x="58" y="67"/>
                  </a:cubicBezTo>
                  <a:cubicBezTo>
                    <a:pt x="58" y="52"/>
                    <a:pt x="66" y="38"/>
                    <a:pt x="78" y="31"/>
                  </a:cubicBezTo>
                  <a:cubicBezTo>
                    <a:pt x="82" y="45"/>
                    <a:pt x="100" y="59"/>
                    <a:pt x="124" y="65"/>
                  </a:cubicBezTo>
                  <a:cubicBezTo>
                    <a:pt x="131" y="67"/>
                    <a:pt x="138" y="68"/>
                    <a:pt x="145" y="68"/>
                  </a:cubicBezTo>
                  <a:cubicBezTo>
                    <a:pt x="145" y="95"/>
                    <a:pt x="145" y="95"/>
                    <a:pt x="145" y="95"/>
                  </a:cubicBezTo>
                  <a:cubicBezTo>
                    <a:pt x="145" y="113"/>
                    <a:pt x="134" y="128"/>
                    <a:pt x="117" y="135"/>
                  </a:cubicBezTo>
                  <a:cubicBezTo>
                    <a:pt x="116" y="135"/>
                    <a:pt x="115" y="137"/>
                    <a:pt x="115" y="138"/>
                  </a:cubicBezTo>
                  <a:cubicBezTo>
                    <a:pt x="115" y="155"/>
                    <a:pt x="115" y="155"/>
                    <a:pt x="115" y="155"/>
                  </a:cubicBezTo>
                  <a:cubicBezTo>
                    <a:pt x="115" y="160"/>
                    <a:pt x="117" y="164"/>
                    <a:pt x="119" y="168"/>
                  </a:cubicBezTo>
                  <a:cubicBezTo>
                    <a:pt x="105" y="190"/>
                    <a:pt x="105" y="190"/>
                    <a:pt x="105" y="190"/>
                  </a:cubicBezTo>
                  <a:cubicBezTo>
                    <a:pt x="104" y="191"/>
                    <a:pt x="104" y="192"/>
                    <a:pt x="105" y="193"/>
                  </a:cubicBezTo>
                  <a:lnTo>
                    <a:pt x="101" y="200"/>
                  </a:lnTo>
                  <a:close/>
                  <a:moveTo>
                    <a:pt x="74" y="204"/>
                  </a:moveTo>
                  <a:cubicBezTo>
                    <a:pt x="76" y="172"/>
                    <a:pt x="76" y="172"/>
                    <a:pt x="76" y="172"/>
                  </a:cubicBezTo>
                  <a:cubicBezTo>
                    <a:pt x="77" y="170"/>
                    <a:pt x="77" y="170"/>
                    <a:pt x="77" y="170"/>
                  </a:cubicBezTo>
                  <a:cubicBezTo>
                    <a:pt x="91" y="191"/>
                    <a:pt x="91" y="191"/>
                    <a:pt x="91" y="191"/>
                  </a:cubicBezTo>
                  <a:lnTo>
                    <a:pt x="74" y="204"/>
                  </a:lnTo>
                  <a:close/>
                  <a:moveTo>
                    <a:pt x="94" y="6"/>
                  </a:moveTo>
                  <a:cubicBezTo>
                    <a:pt x="108" y="6"/>
                    <a:pt x="108" y="6"/>
                    <a:pt x="108" y="6"/>
                  </a:cubicBezTo>
                  <a:cubicBezTo>
                    <a:pt x="133" y="6"/>
                    <a:pt x="153" y="26"/>
                    <a:pt x="153" y="51"/>
                  </a:cubicBezTo>
                  <a:cubicBezTo>
                    <a:pt x="153" y="68"/>
                    <a:pt x="153" y="68"/>
                    <a:pt x="153" y="68"/>
                  </a:cubicBezTo>
                  <a:cubicBezTo>
                    <a:pt x="152" y="68"/>
                    <a:pt x="152" y="68"/>
                    <a:pt x="151" y="69"/>
                  </a:cubicBezTo>
                  <a:cubicBezTo>
                    <a:pt x="151" y="67"/>
                    <a:pt x="151" y="67"/>
                    <a:pt x="151" y="67"/>
                  </a:cubicBezTo>
                  <a:cubicBezTo>
                    <a:pt x="151" y="67"/>
                    <a:pt x="151" y="66"/>
                    <a:pt x="151" y="66"/>
                  </a:cubicBezTo>
                  <a:cubicBezTo>
                    <a:pt x="151" y="66"/>
                    <a:pt x="151" y="66"/>
                    <a:pt x="151" y="66"/>
                  </a:cubicBezTo>
                  <a:cubicBezTo>
                    <a:pt x="151" y="66"/>
                    <a:pt x="151" y="65"/>
                    <a:pt x="151" y="65"/>
                  </a:cubicBezTo>
                  <a:cubicBezTo>
                    <a:pt x="151" y="63"/>
                    <a:pt x="149" y="62"/>
                    <a:pt x="148" y="62"/>
                  </a:cubicBezTo>
                  <a:cubicBezTo>
                    <a:pt x="148" y="62"/>
                    <a:pt x="148" y="62"/>
                    <a:pt x="148" y="62"/>
                  </a:cubicBezTo>
                  <a:cubicBezTo>
                    <a:pt x="141" y="62"/>
                    <a:pt x="133" y="61"/>
                    <a:pt x="126" y="59"/>
                  </a:cubicBezTo>
                  <a:cubicBezTo>
                    <a:pt x="101" y="53"/>
                    <a:pt x="82" y="37"/>
                    <a:pt x="83" y="23"/>
                  </a:cubicBezTo>
                  <a:cubicBezTo>
                    <a:pt x="83" y="22"/>
                    <a:pt x="83" y="21"/>
                    <a:pt x="83" y="20"/>
                  </a:cubicBezTo>
                  <a:cubicBezTo>
                    <a:pt x="84" y="18"/>
                    <a:pt x="85" y="16"/>
                    <a:pt x="87" y="14"/>
                  </a:cubicBezTo>
                  <a:cubicBezTo>
                    <a:pt x="88" y="13"/>
                    <a:pt x="88" y="11"/>
                    <a:pt x="86" y="10"/>
                  </a:cubicBezTo>
                  <a:cubicBezTo>
                    <a:pt x="85" y="9"/>
                    <a:pt x="83" y="9"/>
                    <a:pt x="82" y="11"/>
                  </a:cubicBezTo>
                  <a:cubicBezTo>
                    <a:pt x="80" y="13"/>
                    <a:pt x="78" y="16"/>
                    <a:pt x="78" y="19"/>
                  </a:cubicBezTo>
                  <a:cubicBezTo>
                    <a:pt x="77" y="20"/>
                    <a:pt x="77" y="21"/>
                    <a:pt x="77" y="23"/>
                  </a:cubicBezTo>
                  <a:cubicBezTo>
                    <a:pt x="77" y="23"/>
                    <a:pt x="77" y="24"/>
                    <a:pt x="77" y="24"/>
                  </a:cubicBezTo>
                  <a:cubicBezTo>
                    <a:pt x="62" y="33"/>
                    <a:pt x="52" y="49"/>
                    <a:pt x="52" y="67"/>
                  </a:cubicBezTo>
                  <a:cubicBezTo>
                    <a:pt x="52" y="69"/>
                    <a:pt x="52" y="69"/>
                    <a:pt x="52" y="69"/>
                  </a:cubicBezTo>
                  <a:cubicBezTo>
                    <a:pt x="51" y="68"/>
                    <a:pt x="50" y="68"/>
                    <a:pt x="49" y="68"/>
                  </a:cubicBezTo>
                  <a:cubicBezTo>
                    <a:pt x="49" y="51"/>
                    <a:pt x="49" y="51"/>
                    <a:pt x="49" y="51"/>
                  </a:cubicBezTo>
                  <a:cubicBezTo>
                    <a:pt x="49" y="26"/>
                    <a:pt x="69" y="6"/>
                    <a:pt x="94" y="6"/>
                  </a:cubicBezTo>
                  <a:close/>
                  <a:moveTo>
                    <a:pt x="151" y="95"/>
                  </a:moveTo>
                  <a:cubicBezTo>
                    <a:pt x="151" y="75"/>
                    <a:pt x="151" y="75"/>
                    <a:pt x="151" y="75"/>
                  </a:cubicBezTo>
                  <a:cubicBezTo>
                    <a:pt x="153" y="74"/>
                    <a:pt x="154" y="74"/>
                    <a:pt x="156" y="74"/>
                  </a:cubicBezTo>
                  <a:cubicBezTo>
                    <a:pt x="159" y="76"/>
                    <a:pt x="161" y="80"/>
                    <a:pt x="161" y="83"/>
                  </a:cubicBezTo>
                  <a:cubicBezTo>
                    <a:pt x="161" y="89"/>
                    <a:pt x="157" y="94"/>
                    <a:pt x="151" y="95"/>
                  </a:cubicBezTo>
                  <a:close/>
                  <a:moveTo>
                    <a:pt x="173" y="167"/>
                  </a:moveTo>
                  <a:cubicBezTo>
                    <a:pt x="167" y="166"/>
                    <a:pt x="158" y="163"/>
                    <a:pt x="155" y="160"/>
                  </a:cubicBezTo>
                  <a:cubicBezTo>
                    <a:pt x="148" y="155"/>
                    <a:pt x="143" y="141"/>
                    <a:pt x="143" y="132"/>
                  </a:cubicBezTo>
                  <a:cubicBezTo>
                    <a:pt x="143" y="122"/>
                    <a:pt x="143" y="122"/>
                    <a:pt x="143" y="122"/>
                  </a:cubicBezTo>
                  <a:cubicBezTo>
                    <a:pt x="147" y="116"/>
                    <a:pt x="149" y="109"/>
                    <a:pt x="150" y="101"/>
                  </a:cubicBezTo>
                  <a:cubicBezTo>
                    <a:pt x="156" y="101"/>
                    <a:pt x="161" y="98"/>
                    <a:pt x="164" y="94"/>
                  </a:cubicBezTo>
                  <a:cubicBezTo>
                    <a:pt x="169" y="96"/>
                    <a:pt x="173" y="101"/>
                    <a:pt x="173" y="107"/>
                  </a:cubicBezTo>
                  <a:lnTo>
                    <a:pt x="173" y="167"/>
                  </a:lnTo>
                  <a:close/>
                  <a:moveTo>
                    <a:pt x="47" y="74"/>
                  </a:moveTo>
                  <a:cubicBezTo>
                    <a:pt x="47" y="74"/>
                    <a:pt x="48" y="74"/>
                    <a:pt x="48" y="74"/>
                  </a:cubicBezTo>
                  <a:cubicBezTo>
                    <a:pt x="49" y="74"/>
                    <a:pt x="50" y="74"/>
                    <a:pt x="51" y="75"/>
                  </a:cubicBezTo>
                  <a:cubicBezTo>
                    <a:pt x="51" y="95"/>
                    <a:pt x="51" y="95"/>
                    <a:pt x="51" y="95"/>
                  </a:cubicBezTo>
                  <a:cubicBezTo>
                    <a:pt x="46" y="94"/>
                    <a:pt x="42" y="89"/>
                    <a:pt x="42" y="83"/>
                  </a:cubicBezTo>
                  <a:cubicBezTo>
                    <a:pt x="42" y="80"/>
                    <a:pt x="44" y="76"/>
                    <a:pt x="4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3" name="Oval 38"/>
            <p:cNvSpPr>
              <a:spLocks noChangeArrowheads="1"/>
            </p:cNvSpPr>
            <p:nvPr/>
          </p:nvSpPr>
          <p:spPr bwMode="auto">
            <a:xfrm>
              <a:off x="-1299393" y="4022000"/>
              <a:ext cx="100771" cy="1060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4" name="Oval 39"/>
            <p:cNvSpPr>
              <a:spLocks noChangeArrowheads="1"/>
            </p:cNvSpPr>
            <p:nvPr/>
          </p:nvSpPr>
          <p:spPr bwMode="auto">
            <a:xfrm>
              <a:off x="-997087" y="4022000"/>
              <a:ext cx="106073" cy="1060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5" name="Freeform 40"/>
            <p:cNvSpPr>
              <a:spLocks noEditPoints="1"/>
            </p:cNvSpPr>
            <p:nvPr/>
          </p:nvSpPr>
          <p:spPr bwMode="auto">
            <a:xfrm>
              <a:off x="-1241055" y="4297789"/>
              <a:ext cx="286396" cy="153807"/>
            </a:xfrm>
            <a:custGeom>
              <a:avLst/>
              <a:gdLst>
                <a:gd name="T0" fmla="*/ 33 w 33"/>
                <a:gd name="T1" fmla="*/ 3 h 18"/>
                <a:gd name="T2" fmla="*/ 30 w 33"/>
                <a:gd name="T3" fmla="*/ 0 h 18"/>
                <a:gd name="T4" fmla="*/ 3 w 33"/>
                <a:gd name="T5" fmla="*/ 0 h 18"/>
                <a:gd name="T6" fmla="*/ 0 w 33"/>
                <a:gd name="T7" fmla="*/ 3 h 18"/>
                <a:gd name="T8" fmla="*/ 16 w 33"/>
                <a:gd name="T9" fmla="*/ 18 h 18"/>
                <a:gd name="T10" fmla="*/ 33 w 33"/>
                <a:gd name="T11" fmla="*/ 3 h 18"/>
                <a:gd name="T12" fmla="*/ 26 w 33"/>
                <a:gd name="T13" fmla="*/ 6 h 18"/>
                <a:gd name="T14" fmla="*/ 16 w 33"/>
                <a:gd name="T15" fmla="*/ 12 h 18"/>
                <a:gd name="T16" fmla="*/ 6 w 33"/>
                <a:gd name="T17" fmla="*/ 6 h 18"/>
                <a:gd name="T18" fmla="*/ 26 w 33"/>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
                  <a:moveTo>
                    <a:pt x="33" y="3"/>
                  </a:moveTo>
                  <a:cubicBezTo>
                    <a:pt x="33" y="1"/>
                    <a:pt x="31" y="0"/>
                    <a:pt x="30" y="0"/>
                  </a:cubicBezTo>
                  <a:cubicBezTo>
                    <a:pt x="3" y="0"/>
                    <a:pt x="3" y="0"/>
                    <a:pt x="3" y="0"/>
                  </a:cubicBezTo>
                  <a:cubicBezTo>
                    <a:pt x="1" y="0"/>
                    <a:pt x="0" y="1"/>
                    <a:pt x="0" y="3"/>
                  </a:cubicBezTo>
                  <a:cubicBezTo>
                    <a:pt x="0" y="11"/>
                    <a:pt x="7" y="18"/>
                    <a:pt x="16" y="18"/>
                  </a:cubicBezTo>
                  <a:cubicBezTo>
                    <a:pt x="25" y="18"/>
                    <a:pt x="33" y="11"/>
                    <a:pt x="33" y="3"/>
                  </a:cubicBezTo>
                  <a:close/>
                  <a:moveTo>
                    <a:pt x="26" y="6"/>
                  </a:moveTo>
                  <a:cubicBezTo>
                    <a:pt x="25" y="10"/>
                    <a:pt x="21" y="12"/>
                    <a:pt x="16" y="12"/>
                  </a:cubicBezTo>
                  <a:cubicBezTo>
                    <a:pt x="12" y="12"/>
                    <a:pt x="8" y="10"/>
                    <a:pt x="6" y="6"/>
                  </a:cubicBezTo>
                  <a:lnTo>
                    <a:pt x="2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pic>
        <p:nvPicPr>
          <p:cNvPr id="8" name="図 7"/>
          <p:cNvPicPr>
            <a:picLocks noChangeAspect="1"/>
          </p:cNvPicPr>
          <p:nvPr/>
        </p:nvPicPr>
        <p:blipFill>
          <a:blip r:embed="rId3"/>
          <a:stretch>
            <a:fillRect/>
          </a:stretch>
        </p:blipFill>
        <p:spPr>
          <a:xfrm>
            <a:off x="5084086" y="2422494"/>
            <a:ext cx="5532207" cy="3602500"/>
          </a:xfrm>
          <a:prstGeom prst="rect">
            <a:avLst/>
          </a:prstGeom>
        </p:spPr>
      </p:pic>
      <p:sp>
        <p:nvSpPr>
          <p:cNvPr id="21" name="Google Shape;203;p33"/>
          <p:cNvSpPr txBox="1">
            <a:spLocks/>
          </p:cNvSpPr>
          <p:nvPr/>
        </p:nvSpPr>
        <p:spPr>
          <a:xfrm>
            <a:off x="1451132" y="1202526"/>
            <a:ext cx="10080000" cy="504000"/>
          </a:xfrm>
          <a:prstGeom prst="rect">
            <a:avLst/>
          </a:prstGeom>
        </p:spPr>
        <p:txBody>
          <a:bodyPr spcFirstLastPara="1" wrap="non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SzPct val="100000"/>
              <a:buNone/>
            </a:pPr>
            <a:r>
              <a:rPr lang="ja-JP" altLang="en-US" sz="3200" b="1" dirty="0">
                <a:solidFill>
                  <a:schemeClr val="accent3">
                    <a:lumMod val="75000"/>
                  </a:schemeClr>
                </a:solidFill>
                <a:latin typeface="東芝 Pゴシック" panose="020B0500000000000000" pitchFamily="50" charset="-128"/>
                <a:ea typeface="東芝 Pゴシック" panose="020B0500000000000000" pitchFamily="50" charset="-128"/>
              </a:rPr>
              <a:t>コメントをもらったら感謝する</a:t>
            </a:r>
          </a:p>
        </p:txBody>
      </p:sp>
    </p:spTree>
    <p:extLst>
      <p:ext uri="{BB962C8B-B14F-4D97-AF65-F5344CB8AC3E}">
        <p14:creationId xmlns:p14="http://schemas.microsoft.com/office/powerpoint/2010/main" val="1245023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468087" y="2087966"/>
            <a:ext cx="11255828" cy="4284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2</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コントリビュータにな</a:t>
            </a:r>
            <a:r>
              <a:rPr lang="ja-JP" altLang="en-US" sz="2800" dirty="0">
                <a:latin typeface="東芝 Pゴシック" panose="020B0500000000000000" pitchFamily="50" charset="-128"/>
                <a:ea typeface="東芝 Pゴシック" panose="020B0500000000000000" pitchFamily="50" charset="-128"/>
              </a:rPr>
              <a:t>るときの ”考え方ポイント”</a:t>
            </a:r>
            <a:endParaRPr lang="ja-JP" altLang="ja-JP" sz="2800" dirty="0">
              <a:latin typeface="東芝 Pゴシック" panose="020B0500000000000000" pitchFamily="50" charset="-128"/>
              <a:ea typeface="東芝 Pゴシック" panose="020B0500000000000000" pitchFamily="50" charset="-128"/>
            </a:endParaRPr>
          </a:p>
        </p:txBody>
      </p:sp>
      <p:sp>
        <p:nvSpPr>
          <p:cNvPr id="7" name="Google Shape;203;p33"/>
          <p:cNvSpPr txBox="1">
            <a:spLocks/>
          </p:cNvSpPr>
          <p:nvPr/>
        </p:nvSpPr>
        <p:spPr>
          <a:xfrm>
            <a:off x="490764" y="2235382"/>
            <a:ext cx="11244263" cy="926425"/>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ts val="3600"/>
              </a:lnSpc>
              <a:spcBef>
                <a:spcPts val="0"/>
              </a:spcBef>
              <a:buSzPct val="100000"/>
              <a:buFont typeface="Arial" panose="020B0604020202020204" pitchFamily="34" charset="0"/>
              <a:buNone/>
            </a:pPr>
            <a:r>
              <a:rPr lang="ja-JP" altLang="en-US" sz="3000" dirty="0">
                <a:solidFill>
                  <a:srgbClr val="000000"/>
                </a:solidFill>
                <a:latin typeface="東芝 Pゴシック" panose="020B0500000000000000" pitchFamily="50" charset="-128"/>
                <a:ea typeface="東芝 Pゴシック" panose="020B0500000000000000" pitchFamily="50" charset="-128"/>
              </a:rPr>
              <a:t>きっと何か問題があるはずなので（なぜ受け入れてくれないのか）</a:t>
            </a:r>
            <a:endParaRPr lang="en-US" altLang="ja-JP" sz="3000" dirty="0">
              <a:solidFill>
                <a:srgbClr val="000000"/>
              </a:solidFill>
              <a:latin typeface="東芝 Pゴシック" panose="020B0500000000000000" pitchFamily="50" charset="-128"/>
              <a:ea typeface="東芝 Pゴシック" panose="020B0500000000000000" pitchFamily="50" charset="-128"/>
            </a:endParaRPr>
          </a:p>
          <a:p>
            <a:pPr marL="0" lvl="1" indent="0" algn="ctr">
              <a:lnSpc>
                <a:spcPts val="3600"/>
              </a:lnSpc>
              <a:spcBef>
                <a:spcPts val="0"/>
              </a:spcBef>
              <a:buSzPct val="100000"/>
              <a:buFont typeface="Arial" panose="020B0604020202020204" pitchFamily="34" charset="0"/>
              <a:buNone/>
            </a:pPr>
            <a:r>
              <a:rPr lang="ja-JP" altLang="en-US" sz="3000" dirty="0">
                <a:solidFill>
                  <a:srgbClr val="000000"/>
                </a:solidFill>
                <a:latin typeface="東芝 Pゴシック" panose="020B0500000000000000" pitchFamily="50" charset="-128"/>
                <a:ea typeface="東芝 Pゴシック" panose="020B0500000000000000" pitchFamily="50" charset="-128"/>
              </a:rPr>
              <a:t>別の解決策を（ホストチームと）一緒に考えよう！</a:t>
            </a:r>
          </a:p>
        </p:txBody>
      </p:sp>
      <p:sp>
        <p:nvSpPr>
          <p:cNvPr id="18" name="楕円 17"/>
          <p:cNvSpPr/>
          <p:nvPr/>
        </p:nvSpPr>
        <p:spPr>
          <a:xfrm>
            <a:off x="479859" y="1098926"/>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4000" dirty="0">
                <a:solidFill>
                  <a:srgbClr val="FFFFFF"/>
                </a:solidFill>
              </a:rPr>
              <a:t>4</a:t>
            </a:r>
            <a:endParaRPr lang="ja-JP" altLang="en-US" sz="4000" dirty="0">
              <a:solidFill>
                <a:srgbClr val="FFFFFF"/>
              </a:solidFill>
            </a:endParaRPr>
          </a:p>
        </p:txBody>
      </p:sp>
      <p:grpSp>
        <p:nvGrpSpPr>
          <p:cNvPr id="21" name="グループ化 20"/>
          <p:cNvGrpSpPr/>
          <p:nvPr/>
        </p:nvGrpSpPr>
        <p:grpSpPr>
          <a:xfrm>
            <a:off x="7309887" y="3296709"/>
            <a:ext cx="1682698" cy="2858075"/>
            <a:chOff x="4746625" y="4102101"/>
            <a:chExt cx="531813" cy="903288"/>
          </a:xfrm>
          <a:solidFill>
            <a:srgbClr val="7030A0"/>
          </a:solidFill>
        </p:grpSpPr>
        <p:sp>
          <p:nvSpPr>
            <p:cNvPr id="22" name="Freeform 26"/>
            <p:cNvSpPr>
              <a:spLocks noEditPoints="1"/>
            </p:cNvSpPr>
            <p:nvPr/>
          </p:nvSpPr>
          <p:spPr bwMode="auto">
            <a:xfrm>
              <a:off x="4746625" y="4102101"/>
              <a:ext cx="531813" cy="903288"/>
            </a:xfrm>
            <a:custGeom>
              <a:avLst/>
              <a:gdLst>
                <a:gd name="T0" fmla="*/ 133 w 203"/>
                <a:gd name="T1" fmla="*/ 171 h 344"/>
                <a:gd name="T2" fmla="*/ 124 w 203"/>
                <a:gd name="T3" fmla="*/ 162 h 344"/>
                <a:gd name="T4" fmla="*/ 137 w 203"/>
                <a:gd name="T5" fmla="*/ 129 h 344"/>
                <a:gd name="T6" fmla="*/ 176 w 203"/>
                <a:gd name="T7" fmla="*/ 174 h 344"/>
                <a:gd name="T8" fmla="*/ 167 w 203"/>
                <a:gd name="T9" fmla="*/ 88 h 344"/>
                <a:gd name="T10" fmla="*/ 109 w 203"/>
                <a:gd name="T11" fmla="*/ 0 h 344"/>
                <a:gd name="T12" fmla="*/ 36 w 203"/>
                <a:gd name="T13" fmla="*/ 83 h 344"/>
                <a:gd name="T14" fmla="*/ 80 w 203"/>
                <a:gd name="T15" fmla="*/ 163 h 344"/>
                <a:gd name="T16" fmla="*/ 71 w 203"/>
                <a:gd name="T17" fmla="*/ 170 h 344"/>
                <a:gd name="T18" fmla="*/ 44 w 203"/>
                <a:gd name="T19" fmla="*/ 183 h 344"/>
                <a:gd name="T20" fmla="*/ 0 w 203"/>
                <a:gd name="T21" fmla="*/ 290 h 344"/>
                <a:gd name="T22" fmla="*/ 42 w 203"/>
                <a:gd name="T23" fmla="*/ 341 h 344"/>
                <a:gd name="T24" fmla="*/ 191 w 203"/>
                <a:gd name="T25" fmla="*/ 340 h 344"/>
                <a:gd name="T26" fmla="*/ 203 w 203"/>
                <a:gd name="T27" fmla="*/ 244 h 344"/>
                <a:gd name="T28" fmla="*/ 164 w 203"/>
                <a:gd name="T29" fmla="*/ 336 h 344"/>
                <a:gd name="T30" fmla="*/ 165 w 203"/>
                <a:gd name="T31" fmla="*/ 289 h 344"/>
                <a:gd name="T32" fmla="*/ 167 w 203"/>
                <a:gd name="T33" fmla="*/ 285 h 344"/>
                <a:gd name="T34" fmla="*/ 164 w 203"/>
                <a:gd name="T35" fmla="*/ 250 h 344"/>
                <a:gd name="T36" fmla="*/ 150 w 203"/>
                <a:gd name="T37" fmla="*/ 250 h 344"/>
                <a:gd name="T38" fmla="*/ 57 w 203"/>
                <a:gd name="T39" fmla="*/ 248 h 344"/>
                <a:gd name="T40" fmla="*/ 42 w 203"/>
                <a:gd name="T41" fmla="*/ 255 h 344"/>
                <a:gd name="T42" fmla="*/ 36 w 203"/>
                <a:gd name="T43" fmla="*/ 258 h 344"/>
                <a:gd name="T44" fmla="*/ 36 w 203"/>
                <a:gd name="T45" fmla="*/ 286 h 344"/>
                <a:gd name="T46" fmla="*/ 144 w 203"/>
                <a:gd name="T47" fmla="*/ 285 h 344"/>
                <a:gd name="T48" fmla="*/ 6 w 203"/>
                <a:gd name="T49" fmla="*/ 286 h 344"/>
                <a:gd name="T50" fmla="*/ 6 w 203"/>
                <a:gd name="T51" fmla="*/ 244 h 344"/>
                <a:gd name="T52" fmla="*/ 66 w 203"/>
                <a:gd name="T53" fmla="*/ 183 h 344"/>
                <a:gd name="T54" fmla="*/ 71 w 203"/>
                <a:gd name="T55" fmla="*/ 213 h 344"/>
                <a:gd name="T56" fmla="*/ 102 w 203"/>
                <a:gd name="T57" fmla="*/ 209 h 344"/>
                <a:gd name="T58" fmla="*/ 131 w 203"/>
                <a:gd name="T59" fmla="*/ 212 h 344"/>
                <a:gd name="T60" fmla="*/ 133 w 203"/>
                <a:gd name="T61" fmla="*/ 182 h 344"/>
                <a:gd name="T62" fmla="*/ 197 w 203"/>
                <a:gd name="T63" fmla="*/ 244 h 344"/>
                <a:gd name="T64" fmla="*/ 197 w 203"/>
                <a:gd name="T65" fmla="*/ 300 h 344"/>
                <a:gd name="T66" fmla="*/ 42 w 203"/>
                <a:gd name="T67" fmla="*/ 261 h 344"/>
                <a:gd name="T68" fmla="*/ 42 w 203"/>
                <a:gd name="T69" fmla="*/ 272 h 344"/>
                <a:gd name="T70" fmla="*/ 60 w 203"/>
                <a:gd name="T71" fmla="*/ 276 h 344"/>
                <a:gd name="T72" fmla="*/ 161 w 203"/>
                <a:gd name="T73" fmla="*/ 272 h 344"/>
                <a:gd name="T74" fmla="*/ 150 w 203"/>
                <a:gd name="T75" fmla="*/ 258 h 344"/>
                <a:gd name="T76" fmla="*/ 58 w 203"/>
                <a:gd name="T77" fmla="*/ 95 h 344"/>
                <a:gd name="T78" fmla="*/ 145 w 203"/>
                <a:gd name="T79" fmla="*/ 68 h 344"/>
                <a:gd name="T80" fmla="*/ 116 w 203"/>
                <a:gd name="T81" fmla="*/ 155 h 344"/>
                <a:gd name="T82" fmla="*/ 102 w 203"/>
                <a:gd name="T83" fmla="*/ 200 h 344"/>
                <a:gd name="T84" fmla="*/ 88 w 203"/>
                <a:gd name="T85" fmla="*/ 155 h 344"/>
                <a:gd name="T86" fmla="*/ 154 w 203"/>
                <a:gd name="T87" fmla="*/ 68 h 344"/>
                <a:gd name="T88" fmla="*/ 151 w 203"/>
                <a:gd name="T89" fmla="*/ 66 h 344"/>
                <a:gd name="T90" fmla="*/ 83 w 203"/>
                <a:gd name="T91" fmla="*/ 23 h 344"/>
                <a:gd name="T92" fmla="*/ 82 w 203"/>
                <a:gd name="T93" fmla="*/ 11 h 344"/>
                <a:gd name="T94" fmla="*/ 52 w 203"/>
                <a:gd name="T95" fmla="*/ 67 h 344"/>
                <a:gd name="T96" fmla="*/ 95 w 203"/>
                <a:gd name="T97" fmla="*/ 6 h 344"/>
                <a:gd name="T98" fmla="*/ 162 w 203"/>
                <a:gd name="T99" fmla="*/ 83 h 344"/>
                <a:gd name="T100" fmla="*/ 143 w 203"/>
                <a:gd name="T101" fmla="*/ 132 h 344"/>
                <a:gd name="T102" fmla="*/ 173 w 203"/>
                <a:gd name="T103" fmla="*/ 107 h 344"/>
                <a:gd name="T104" fmla="*/ 52 w 203"/>
                <a:gd name="T105" fmla="*/ 75 h 344"/>
                <a:gd name="T106" fmla="*/ 127 w 203"/>
                <a:gd name="T107" fmla="*/ 172 h 344"/>
                <a:gd name="T108" fmla="*/ 127 w 203"/>
                <a:gd name="T109" fmla="*/ 172 h 344"/>
                <a:gd name="T110" fmla="*/ 78 w 203"/>
                <a:gd name="T111" fmla="*/ 17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 h="344">
                  <a:moveTo>
                    <a:pt x="160" y="183"/>
                  </a:moveTo>
                  <a:cubicBezTo>
                    <a:pt x="139" y="177"/>
                    <a:pt x="139" y="177"/>
                    <a:pt x="139" y="177"/>
                  </a:cubicBezTo>
                  <a:cubicBezTo>
                    <a:pt x="137" y="177"/>
                    <a:pt x="135" y="176"/>
                    <a:pt x="133" y="174"/>
                  </a:cubicBezTo>
                  <a:cubicBezTo>
                    <a:pt x="133" y="171"/>
                    <a:pt x="133" y="171"/>
                    <a:pt x="133" y="171"/>
                  </a:cubicBezTo>
                  <a:cubicBezTo>
                    <a:pt x="133" y="171"/>
                    <a:pt x="132" y="171"/>
                    <a:pt x="132" y="170"/>
                  </a:cubicBezTo>
                  <a:cubicBezTo>
                    <a:pt x="129" y="163"/>
                    <a:pt x="129" y="163"/>
                    <a:pt x="129" y="163"/>
                  </a:cubicBezTo>
                  <a:cubicBezTo>
                    <a:pt x="129" y="162"/>
                    <a:pt x="128" y="161"/>
                    <a:pt x="127" y="161"/>
                  </a:cubicBezTo>
                  <a:cubicBezTo>
                    <a:pt x="126" y="161"/>
                    <a:pt x="124" y="161"/>
                    <a:pt x="124" y="162"/>
                  </a:cubicBezTo>
                  <a:cubicBezTo>
                    <a:pt x="124" y="163"/>
                    <a:pt x="124" y="163"/>
                    <a:pt x="124" y="163"/>
                  </a:cubicBezTo>
                  <a:cubicBezTo>
                    <a:pt x="123" y="160"/>
                    <a:pt x="122" y="158"/>
                    <a:pt x="122" y="155"/>
                  </a:cubicBezTo>
                  <a:cubicBezTo>
                    <a:pt x="122" y="140"/>
                    <a:pt x="122" y="140"/>
                    <a:pt x="122" y="140"/>
                  </a:cubicBezTo>
                  <a:cubicBezTo>
                    <a:pt x="128" y="137"/>
                    <a:pt x="133" y="134"/>
                    <a:pt x="137" y="129"/>
                  </a:cubicBezTo>
                  <a:cubicBezTo>
                    <a:pt x="137" y="132"/>
                    <a:pt x="137" y="132"/>
                    <a:pt x="137" y="132"/>
                  </a:cubicBezTo>
                  <a:cubicBezTo>
                    <a:pt x="137" y="143"/>
                    <a:pt x="143" y="158"/>
                    <a:pt x="151" y="165"/>
                  </a:cubicBezTo>
                  <a:cubicBezTo>
                    <a:pt x="158" y="170"/>
                    <a:pt x="175" y="174"/>
                    <a:pt x="176" y="174"/>
                  </a:cubicBezTo>
                  <a:cubicBezTo>
                    <a:pt x="176" y="174"/>
                    <a:pt x="176" y="174"/>
                    <a:pt x="176" y="174"/>
                  </a:cubicBezTo>
                  <a:cubicBezTo>
                    <a:pt x="177" y="174"/>
                    <a:pt x="178" y="174"/>
                    <a:pt x="178" y="174"/>
                  </a:cubicBezTo>
                  <a:cubicBezTo>
                    <a:pt x="179" y="173"/>
                    <a:pt x="179" y="172"/>
                    <a:pt x="179" y="171"/>
                  </a:cubicBezTo>
                  <a:cubicBezTo>
                    <a:pt x="179" y="107"/>
                    <a:pt x="179" y="107"/>
                    <a:pt x="179" y="107"/>
                  </a:cubicBezTo>
                  <a:cubicBezTo>
                    <a:pt x="179" y="99"/>
                    <a:pt x="174" y="92"/>
                    <a:pt x="167" y="88"/>
                  </a:cubicBezTo>
                  <a:cubicBezTo>
                    <a:pt x="167" y="87"/>
                    <a:pt x="168" y="85"/>
                    <a:pt x="168" y="83"/>
                  </a:cubicBezTo>
                  <a:cubicBezTo>
                    <a:pt x="168" y="78"/>
                    <a:pt x="164" y="72"/>
                    <a:pt x="160" y="69"/>
                  </a:cubicBezTo>
                  <a:cubicBezTo>
                    <a:pt x="160" y="51"/>
                    <a:pt x="160" y="51"/>
                    <a:pt x="160" y="51"/>
                  </a:cubicBezTo>
                  <a:cubicBezTo>
                    <a:pt x="160" y="22"/>
                    <a:pt x="137" y="0"/>
                    <a:pt x="109" y="0"/>
                  </a:cubicBezTo>
                  <a:cubicBezTo>
                    <a:pt x="95" y="0"/>
                    <a:pt x="95" y="0"/>
                    <a:pt x="95" y="0"/>
                  </a:cubicBezTo>
                  <a:cubicBezTo>
                    <a:pt x="67" y="0"/>
                    <a:pt x="44" y="22"/>
                    <a:pt x="44" y="51"/>
                  </a:cubicBezTo>
                  <a:cubicBezTo>
                    <a:pt x="44" y="70"/>
                    <a:pt x="44" y="70"/>
                    <a:pt x="44" y="70"/>
                  </a:cubicBezTo>
                  <a:cubicBezTo>
                    <a:pt x="39" y="72"/>
                    <a:pt x="36" y="78"/>
                    <a:pt x="36" y="83"/>
                  </a:cubicBezTo>
                  <a:cubicBezTo>
                    <a:pt x="36" y="93"/>
                    <a:pt x="43" y="100"/>
                    <a:pt x="53" y="101"/>
                  </a:cubicBezTo>
                  <a:cubicBezTo>
                    <a:pt x="55" y="118"/>
                    <a:pt x="66" y="133"/>
                    <a:pt x="82" y="140"/>
                  </a:cubicBezTo>
                  <a:cubicBezTo>
                    <a:pt x="82" y="155"/>
                    <a:pt x="82" y="155"/>
                    <a:pt x="82" y="155"/>
                  </a:cubicBezTo>
                  <a:cubicBezTo>
                    <a:pt x="82" y="158"/>
                    <a:pt x="81" y="160"/>
                    <a:pt x="80" y="163"/>
                  </a:cubicBezTo>
                  <a:cubicBezTo>
                    <a:pt x="80" y="162"/>
                    <a:pt x="80" y="162"/>
                    <a:pt x="80" y="162"/>
                  </a:cubicBezTo>
                  <a:cubicBezTo>
                    <a:pt x="79" y="161"/>
                    <a:pt x="78" y="161"/>
                    <a:pt x="77" y="161"/>
                  </a:cubicBezTo>
                  <a:cubicBezTo>
                    <a:pt x="76" y="161"/>
                    <a:pt x="75" y="162"/>
                    <a:pt x="74" y="163"/>
                  </a:cubicBezTo>
                  <a:cubicBezTo>
                    <a:pt x="71" y="170"/>
                    <a:pt x="71" y="170"/>
                    <a:pt x="71" y="170"/>
                  </a:cubicBezTo>
                  <a:cubicBezTo>
                    <a:pt x="71" y="171"/>
                    <a:pt x="71" y="171"/>
                    <a:pt x="71" y="171"/>
                  </a:cubicBezTo>
                  <a:cubicBezTo>
                    <a:pt x="71" y="174"/>
                    <a:pt x="71" y="174"/>
                    <a:pt x="71" y="174"/>
                  </a:cubicBezTo>
                  <a:cubicBezTo>
                    <a:pt x="69" y="176"/>
                    <a:pt x="67" y="177"/>
                    <a:pt x="64" y="178"/>
                  </a:cubicBezTo>
                  <a:cubicBezTo>
                    <a:pt x="44" y="183"/>
                    <a:pt x="44" y="183"/>
                    <a:pt x="44" y="183"/>
                  </a:cubicBezTo>
                  <a:cubicBezTo>
                    <a:pt x="20" y="189"/>
                    <a:pt x="0" y="216"/>
                    <a:pt x="0" y="243"/>
                  </a:cubicBezTo>
                  <a:cubicBezTo>
                    <a:pt x="0" y="243"/>
                    <a:pt x="0" y="243"/>
                    <a:pt x="0" y="244"/>
                  </a:cubicBezTo>
                  <a:cubicBezTo>
                    <a:pt x="0" y="290"/>
                    <a:pt x="0" y="290"/>
                    <a:pt x="0" y="290"/>
                  </a:cubicBezTo>
                  <a:cubicBezTo>
                    <a:pt x="0" y="290"/>
                    <a:pt x="0" y="290"/>
                    <a:pt x="0" y="290"/>
                  </a:cubicBezTo>
                  <a:cubicBezTo>
                    <a:pt x="0" y="314"/>
                    <a:pt x="0" y="314"/>
                    <a:pt x="0" y="314"/>
                  </a:cubicBezTo>
                  <a:cubicBezTo>
                    <a:pt x="0" y="325"/>
                    <a:pt x="5" y="334"/>
                    <a:pt x="12" y="340"/>
                  </a:cubicBezTo>
                  <a:cubicBezTo>
                    <a:pt x="17" y="343"/>
                    <a:pt x="22" y="344"/>
                    <a:pt x="27" y="344"/>
                  </a:cubicBezTo>
                  <a:cubicBezTo>
                    <a:pt x="32" y="344"/>
                    <a:pt x="37" y="343"/>
                    <a:pt x="42" y="341"/>
                  </a:cubicBezTo>
                  <a:cubicBezTo>
                    <a:pt x="102" y="312"/>
                    <a:pt x="102" y="312"/>
                    <a:pt x="102" y="312"/>
                  </a:cubicBezTo>
                  <a:cubicBezTo>
                    <a:pt x="162" y="341"/>
                    <a:pt x="162" y="341"/>
                    <a:pt x="162" y="341"/>
                  </a:cubicBezTo>
                  <a:cubicBezTo>
                    <a:pt x="167" y="343"/>
                    <a:pt x="172" y="344"/>
                    <a:pt x="176" y="344"/>
                  </a:cubicBezTo>
                  <a:cubicBezTo>
                    <a:pt x="182" y="344"/>
                    <a:pt x="187" y="343"/>
                    <a:pt x="191" y="340"/>
                  </a:cubicBezTo>
                  <a:cubicBezTo>
                    <a:pt x="199" y="334"/>
                    <a:pt x="203" y="325"/>
                    <a:pt x="203" y="314"/>
                  </a:cubicBezTo>
                  <a:cubicBezTo>
                    <a:pt x="203" y="300"/>
                    <a:pt x="203" y="300"/>
                    <a:pt x="203" y="300"/>
                  </a:cubicBezTo>
                  <a:cubicBezTo>
                    <a:pt x="203" y="296"/>
                    <a:pt x="203" y="296"/>
                    <a:pt x="203" y="296"/>
                  </a:cubicBezTo>
                  <a:cubicBezTo>
                    <a:pt x="203" y="244"/>
                    <a:pt x="203" y="244"/>
                    <a:pt x="203" y="244"/>
                  </a:cubicBezTo>
                  <a:cubicBezTo>
                    <a:pt x="203" y="244"/>
                    <a:pt x="203" y="244"/>
                    <a:pt x="203" y="244"/>
                  </a:cubicBezTo>
                  <a:cubicBezTo>
                    <a:pt x="203" y="217"/>
                    <a:pt x="184" y="189"/>
                    <a:pt x="160" y="183"/>
                  </a:cubicBezTo>
                  <a:close/>
                  <a:moveTo>
                    <a:pt x="188" y="335"/>
                  </a:moveTo>
                  <a:cubicBezTo>
                    <a:pt x="182" y="339"/>
                    <a:pt x="173" y="339"/>
                    <a:pt x="164" y="336"/>
                  </a:cubicBezTo>
                  <a:cubicBezTo>
                    <a:pt x="109" y="309"/>
                    <a:pt x="109" y="309"/>
                    <a:pt x="109" y="309"/>
                  </a:cubicBezTo>
                  <a:cubicBezTo>
                    <a:pt x="148" y="290"/>
                    <a:pt x="148" y="290"/>
                    <a:pt x="148" y="290"/>
                  </a:cubicBezTo>
                  <a:cubicBezTo>
                    <a:pt x="148" y="290"/>
                    <a:pt x="148" y="290"/>
                    <a:pt x="149" y="290"/>
                  </a:cubicBezTo>
                  <a:cubicBezTo>
                    <a:pt x="165" y="289"/>
                    <a:pt x="165" y="289"/>
                    <a:pt x="165" y="289"/>
                  </a:cubicBezTo>
                  <a:cubicBezTo>
                    <a:pt x="166" y="289"/>
                    <a:pt x="167" y="288"/>
                    <a:pt x="167" y="287"/>
                  </a:cubicBezTo>
                  <a:cubicBezTo>
                    <a:pt x="167" y="286"/>
                    <a:pt x="167" y="286"/>
                    <a:pt x="167" y="286"/>
                  </a:cubicBezTo>
                  <a:cubicBezTo>
                    <a:pt x="167" y="286"/>
                    <a:pt x="167" y="286"/>
                    <a:pt x="167" y="286"/>
                  </a:cubicBezTo>
                  <a:cubicBezTo>
                    <a:pt x="168" y="286"/>
                    <a:pt x="168" y="285"/>
                    <a:pt x="167" y="285"/>
                  </a:cubicBezTo>
                  <a:cubicBezTo>
                    <a:pt x="167" y="258"/>
                    <a:pt x="167" y="258"/>
                    <a:pt x="167" y="258"/>
                  </a:cubicBezTo>
                  <a:cubicBezTo>
                    <a:pt x="167" y="258"/>
                    <a:pt x="167" y="258"/>
                    <a:pt x="167" y="258"/>
                  </a:cubicBezTo>
                  <a:cubicBezTo>
                    <a:pt x="167" y="253"/>
                    <a:pt x="167" y="253"/>
                    <a:pt x="167" y="253"/>
                  </a:cubicBezTo>
                  <a:cubicBezTo>
                    <a:pt x="167" y="251"/>
                    <a:pt x="166" y="250"/>
                    <a:pt x="164" y="250"/>
                  </a:cubicBezTo>
                  <a:cubicBezTo>
                    <a:pt x="163" y="250"/>
                    <a:pt x="161" y="251"/>
                    <a:pt x="161" y="253"/>
                  </a:cubicBezTo>
                  <a:cubicBezTo>
                    <a:pt x="161" y="255"/>
                    <a:pt x="161" y="255"/>
                    <a:pt x="161" y="255"/>
                  </a:cubicBezTo>
                  <a:cubicBezTo>
                    <a:pt x="150" y="252"/>
                    <a:pt x="150" y="252"/>
                    <a:pt x="150" y="252"/>
                  </a:cubicBezTo>
                  <a:cubicBezTo>
                    <a:pt x="150" y="250"/>
                    <a:pt x="150" y="250"/>
                    <a:pt x="150" y="250"/>
                  </a:cubicBezTo>
                  <a:cubicBezTo>
                    <a:pt x="150" y="249"/>
                    <a:pt x="150" y="249"/>
                    <a:pt x="149" y="248"/>
                  </a:cubicBezTo>
                  <a:cubicBezTo>
                    <a:pt x="148" y="247"/>
                    <a:pt x="147" y="247"/>
                    <a:pt x="146" y="248"/>
                  </a:cubicBezTo>
                  <a:cubicBezTo>
                    <a:pt x="102" y="262"/>
                    <a:pt x="102" y="262"/>
                    <a:pt x="102" y="262"/>
                  </a:cubicBezTo>
                  <a:cubicBezTo>
                    <a:pt x="57" y="248"/>
                    <a:pt x="57" y="248"/>
                    <a:pt x="57" y="248"/>
                  </a:cubicBezTo>
                  <a:cubicBezTo>
                    <a:pt x="57" y="247"/>
                    <a:pt x="56" y="247"/>
                    <a:pt x="55" y="248"/>
                  </a:cubicBezTo>
                  <a:cubicBezTo>
                    <a:pt x="54" y="249"/>
                    <a:pt x="54" y="249"/>
                    <a:pt x="54" y="250"/>
                  </a:cubicBezTo>
                  <a:cubicBezTo>
                    <a:pt x="54" y="252"/>
                    <a:pt x="54" y="252"/>
                    <a:pt x="54" y="252"/>
                  </a:cubicBezTo>
                  <a:cubicBezTo>
                    <a:pt x="42" y="255"/>
                    <a:pt x="42" y="255"/>
                    <a:pt x="42" y="255"/>
                  </a:cubicBezTo>
                  <a:cubicBezTo>
                    <a:pt x="42" y="253"/>
                    <a:pt x="42" y="253"/>
                    <a:pt x="42" y="253"/>
                  </a:cubicBezTo>
                  <a:cubicBezTo>
                    <a:pt x="42" y="251"/>
                    <a:pt x="41" y="250"/>
                    <a:pt x="39" y="250"/>
                  </a:cubicBezTo>
                  <a:cubicBezTo>
                    <a:pt x="37" y="250"/>
                    <a:pt x="36" y="251"/>
                    <a:pt x="36" y="253"/>
                  </a:cubicBezTo>
                  <a:cubicBezTo>
                    <a:pt x="36" y="258"/>
                    <a:pt x="36" y="258"/>
                    <a:pt x="36" y="258"/>
                  </a:cubicBezTo>
                  <a:cubicBezTo>
                    <a:pt x="36" y="272"/>
                    <a:pt x="36" y="272"/>
                    <a:pt x="36" y="272"/>
                  </a:cubicBezTo>
                  <a:cubicBezTo>
                    <a:pt x="36" y="285"/>
                    <a:pt x="36" y="285"/>
                    <a:pt x="36" y="285"/>
                  </a:cubicBezTo>
                  <a:cubicBezTo>
                    <a:pt x="36" y="285"/>
                    <a:pt x="36" y="285"/>
                    <a:pt x="36" y="285"/>
                  </a:cubicBezTo>
                  <a:cubicBezTo>
                    <a:pt x="36" y="286"/>
                    <a:pt x="36" y="286"/>
                    <a:pt x="36" y="286"/>
                  </a:cubicBezTo>
                  <a:cubicBezTo>
                    <a:pt x="37" y="288"/>
                    <a:pt x="38" y="289"/>
                    <a:pt x="40" y="288"/>
                  </a:cubicBezTo>
                  <a:cubicBezTo>
                    <a:pt x="144" y="255"/>
                    <a:pt x="144" y="255"/>
                    <a:pt x="144" y="255"/>
                  </a:cubicBezTo>
                  <a:cubicBezTo>
                    <a:pt x="144" y="255"/>
                    <a:pt x="144" y="255"/>
                    <a:pt x="144" y="255"/>
                  </a:cubicBezTo>
                  <a:cubicBezTo>
                    <a:pt x="144" y="285"/>
                    <a:pt x="144" y="285"/>
                    <a:pt x="144" y="285"/>
                  </a:cubicBezTo>
                  <a:cubicBezTo>
                    <a:pt x="39" y="335"/>
                    <a:pt x="39" y="335"/>
                    <a:pt x="39" y="335"/>
                  </a:cubicBezTo>
                  <a:cubicBezTo>
                    <a:pt x="30" y="339"/>
                    <a:pt x="22" y="339"/>
                    <a:pt x="16" y="335"/>
                  </a:cubicBezTo>
                  <a:cubicBezTo>
                    <a:pt x="10" y="331"/>
                    <a:pt x="6" y="323"/>
                    <a:pt x="6" y="314"/>
                  </a:cubicBezTo>
                  <a:cubicBezTo>
                    <a:pt x="6" y="286"/>
                    <a:pt x="6" y="286"/>
                    <a:pt x="6" y="286"/>
                  </a:cubicBezTo>
                  <a:cubicBezTo>
                    <a:pt x="6" y="286"/>
                    <a:pt x="6" y="286"/>
                    <a:pt x="6" y="286"/>
                  </a:cubicBezTo>
                  <a:cubicBezTo>
                    <a:pt x="6" y="286"/>
                    <a:pt x="6" y="286"/>
                    <a:pt x="6" y="286"/>
                  </a:cubicBezTo>
                  <a:cubicBezTo>
                    <a:pt x="6" y="244"/>
                    <a:pt x="6" y="244"/>
                    <a:pt x="6" y="244"/>
                  </a:cubicBezTo>
                  <a:cubicBezTo>
                    <a:pt x="6" y="244"/>
                    <a:pt x="6" y="244"/>
                    <a:pt x="6" y="244"/>
                  </a:cubicBezTo>
                  <a:cubicBezTo>
                    <a:pt x="6" y="244"/>
                    <a:pt x="6" y="244"/>
                    <a:pt x="6" y="244"/>
                  </a:cubicBezTo>
                  <a:cubicBezTo>
                    <a:pt x="6" y="219"/>
                    <a:pt x="24" y="195"/>
                    <a:pt x="45" y="189"/>
                  </a:cubicBezTo>
                  <a:cubicBezTo>
                    <a:pt x="58" y="185"/>
                    <a:pt x="58" y="185"/>
                    <a:pt x="58" y="185"/>
                  </a:cubicBezTo>
                  <a:cubicBezTo>
                    <a:pt x="66" y="183"/>
                    <a:pt x="66" y="183"/>
                    <a:pt x="66" y="183"/>
                  </a:cubicBezTo>
                  <a:cubicBezTo>
                    <a:pt x="67" y="183"/>
                    <a:pt x="69" y="182"/>
                    <a:pt x="70" y="182"/>
                  </a:cubicBezTo>
                  <a:cubicBezTo>
                    <a:pt x="68" y="210"/>
                    <a:pt x="68" y="210"/>
                    <a:pt x="68" y="210"/>
                  </a:cubicBezTo>
                  <a:cubicBezTo>
                    <a:pt x="68" y="211"/>
                    <a:pt x="69" y="212"/>
                    <a:pt x="70" y="213"/>
                  </a:cubicBezTo>
                  <a:cubicBezTo>
                    <a:pt x="70" y="213"/>
                    <a:pt x="71" y="213"/>
                    <a:pt x="71" y="213"/>
                  </a:cubicBezTo>
                  <a:cubicBezTo>
                    <a:pt x="72" y="213"/>
                    <a:pt x="72" y="213"/>
                    <a:pt x="73" y="212"/>
                  </a:cubicBezTo>
                  <a:cubicBezTo>
                    <a:pt x="94" y="197"/>
                    <a:pt x="94" y="197"/>
                    <a:pt x="94" y="197"/>
                  </a:cubicBezTo>
                  <a:cubicBezTo>
                    <a:pt x="99" y="208"/>
                    <a:pt x="99" y="208"/>
                    <a:pt x="99" y="208"/>
                  </a:cubicBezTo>
                  <a:cubicBezTo>
                    <a:pt x="100" y="209"/>
                    <a:pt x="101" y="209"/>
                    <a:pt x="102" y="209"/>
                  </a:cubicBezTo>
                  <a:cubicBezTo>
                    <a:pt x="102" y="209"/>
                    <a:pt x="102" y="209"/>
                    <a:pt x="102" y="209"/>
                  </a:cubicBezTo>
                  <a:cubicBezTo>
                    <a:pt x="103" y="209"/>
                    <a:pt x="104" y="209"/>
                    <a:pt x="104" y="208"/>
                  </a:cubicBezTo>
                  <a:cubicBezTo>
                    <a:pt x="110" y="197"/>
                    <a:pt x="110" y="197"/>
                    <a:pt x="110" y="197"/>
                  </a:cubicBezTo>
                  <a:cubicBezTo>
                    <a:pt x="131" y="212"/>
                    <a:pt x="131" y="212"/>
                    <a:pt x="131" y="212"/>
                  </a:cubicBezTo>
                  <a:cubicBezTo>
                    <a:pt x="131" y="213"/>
                    <a:pt x="132" y="213"/>
                    <a:pt x="132" y="213"/>
                  </a:cubicBezTo>
                  <a:cubicBezTo>
                    <a:pt x="133" y="213"/>
                    <a:pt x="133" y="213"/>
                    <a:pt x="134" y="213"/>
                  </a:cubicBezTo>
                  <a:cubicBezTo>
                    <a:pt x="135" y="212"/>
                    <a:pt x="135" y="211"/>
                    <a:pt x="135" y="210"/>
                  </a:cubicBezTo>
                  <a:cubicBezTo>
                    <a:pt x="133" y="182"/>
                    <a:pt x="133" y="182"/>
                    <a:pt x="133" y="182"/>
                  </a:cubicBezTo>
                  <a:cubicBezTo>
                    <a:pt x="135" y="182"/>
                    <a:pt x="136" y="183"/>
                    <a:pt x="138" y="183"/>
                  </a:cubicBezTo>
                  <a:cubicBezTo>
                    <a:pt x="158" y="189"/>
                    <a:pt x="158" y="189"/>
                    <a:pt x="158" y="189"/>
                  </a:cubicBezTo>
                  <a:cubicBezTo>
                    <a:pt x="180" y="195"/>
                    <a:pt x="197" y="219"/>
                    <a:pt x="197" y="243"/>
                  </a:cubicBezTo>
                  <a:cubicBezTo>
                    <a:pt x="197" y="243"/>
                    <a:pt x="197" y="244"/>
                    <a:pt x="197" y="244"/>
                  </a:cubicBezTo>
                  <a:cubicBezTo>
                    <a:pt x="197" y="244"/>
                    <a:pt x="197" y="244"/>
                    <a:pt x="197" y="244"/>
                  </a:cubicBezTo>
                  <a:cubicBezTo>
                    <a:pt x="197" y="295"/>
                    <a:pt x="197" y="295"/>
                    <a:pt x="197" y="295"/>
                  </a:cubicBezTo>
                  <a:cubicBezTo>
                    <a:pt x="197" y="296"/>
                    <a:pt x="197" y="296"/>
                    <a:pt x="197" y="296"/>
                  </a:cubicBezTo>
                  <a:cubicBezTo>
                    <a:pt x="197" y="300"/>
                    <a:pt x="197" y="300"/>
                    <a:pt x="197" y="300"/>
                  </a:cubicBezTo>
                  <a:cubicBezTo>
                    <a:pt x="197" y="314"/>
                    <a:pt x="197" y="314"/>
                    <a:pt x="197" y="314"/>
                  </a:cubicBezTo>
                  <a:cubicBezTo>
                    <a:pt x="197" y="323"/>
                    <a:pt x="194" y="331"/>
                    <a:pt x="188" y="335"/>
                  </a:cubicBezTo>
                  <a:close/>
                  <a:moveTo>
                    <a:pt x="42" y="272"/>
                  </a:moveTo>
                  <a:cubicBezTo>
                    <a:pt x="42" y="261"/>
                    <a:pt x="42" y="261"/>
                    <a:pt x="42" y="261"/>
                  </a:cubicBezTo>
                  <a:cubicBezTo>
                    <a:pt x="54" y="258"/>
                    <a:pt x="54" y="258"/>
                    <a:pt x="54" y="258"/>
                  </a:cubicBezTo>
                  <a:cubicBezTo>
                    <a:pt x="54" y="277"/>
                    <a:pt x="54" y="277"/>
                    <a:pt x="54" y="277"/>
                  </a:cubicBezTo>
                  <a:cubicBezTo>
                    <a:pt x="42" y="281"/>
                    <a:pt x="42" y="281"/>
                    <a:pt x="42" y="281"/>
                  </a:cubicBezTo>
                  <a:lnTo>
                    <a:pt x="42" y="272"/>
                  </a:lnTo>
                  <a:close/>
                  <a:moveTo>
                    <a:pt x="60" y="255"/>
                  </a:moveTo>
                  <a:cubicBezTo>
                    <a:pt x="60" y="255"/>
                    <a:pt x="60" y="255"/>
                    <a:pt x="60" y="255"/>
                  </a:cubicBezTo>
                  <a:cubicBezTo>
                    <a:pt x="92" y="265"/>
                    <a:pt x="92" y="265"/>
                    <a:pt x="92" y="265"/>
                  </a:cubicBezTo>
                  <a:cubicBezTo>
                    <a:pt x="60" y="276"/>
                    <a:pt x="60" y="276"/>
                    <a:pt x="60" y="276"/>
                  </a:cubicBezTo>
                  <a:lnTo>
                    <a:pt x="60" y="255"/>
                  </a:lnTo>
                  <a:close/>
                  <a:moveTo>
                    <a:pt x="150" y="258"/>
                  </a:moveTo>
                  <a:cubicBezTo>
                    <a:pt x="161" y="261"/>
                    <a:pt x="161" y="261"/>
                    <a:pt x="161" y="261"/>
                  </a:cubicBezTo>
                  <a:cubicBezTo>
                    <a:pt x="161" y="272"/>
                    <a:pt x="161" y="272"/>
                    <a:pt x="161" y="272"/>
                  </a:cubicBezTo>
                  <a:cubicBezTo>
                    <a:pt x="161" y="272"/>
                    <a:pt x="161" y="272"/>
                    <a:pt x="161" y="272"/>
                  </a:cubicBezTo>
                  <a:cubicBezTo>
                    <a:pt x="161" y="283"/>
                    <a:pt x="161" y="283"/>
                    <a:pt x="161" y="283"/>
                  </a:cubicBezTo>
                  <a:cubicBezTo>
                    <a:pt x="150" y="284"/>
                    <a:pt x="150" y="284"/>
                    <a:pt x="150" y="284"/>
                  </a:cubicBezTo>
                  <a:lnTo>
                    <a:pt x="150" y="258"/>
                  </a:lnTo>
                  <a:close/>
                  <a:moveTo>
                    <a:pt x="88" y="155"/>
                  </a:moveTo>
                  <a:cubicBezTo>
                    <a:pt x="88" y="138"/>
                    <a:pt x="88" y="138"/>
                    <a:pt x="88" y="138"/>
                  </a:cubicBezTo>
                  <a:cubicBezTo>
                    <a:pt x="88" y="137"/>
                    <a:pt x="87" y="136"/>
                    <a:pt x="86" y="135"/>
                  </a:cubicBezTo>
                  <a:cubicBezTo>
                    <a:pt x="69" y="128"/>
                    <a:pt x="58" y="113"/>
                    <a:pt x="58" y="95"/>
                  </a:cubicBezTo>
                  <a:cubicBezTo>
                    <a:pt x="58" y="67"/>
                    <a:pt x="58" y="67"/>
                    <a:pt x="58" y="67"/>
                  </a:cubicBezTo>
                  <a:cubicBezTo>
                    <a:pt x="58" y="52"/>
                    <a:pt x="66" y="38"/>
                    <a:pt x="78" y="31"/>
                  </a:cubicBezTo>
                  <a:cubicBezTo>
                    <a:pt x="83" y="45"/>
                    <a:pt x="101" y="59"/>
                    <a:pt x="125" y="65"/>
                  </a:cubicBezTo>
                  <a:cubicBezTo>
                    <a:pt x="131" y="67"/>
                    <a:pt x="138" y="68"/>
                    <a:pt x="145" y="68"/>
                  </a:cubicBezTo>
                  <a:cubicBezTo>
                    <a:pt x="145" y="95"/>
                    <a:pt x="145" y="95"/>
                    <a:pt x="145" y="95"/>
                  </a:cubicBezTo>
                  <a:cubicBezTo>
                    <a:pt x="145" y="113"/>
                    <a:pt x="134" y="128"/>
                    <a:pt x="118" y="135"/>
                  </a:cubicBezTo>
                  <a:cubicBezTo>
                    <a:pt x="117" y="136"/>
                    <a:pt x="116" y="137"/>
                    <a:pt x="116" y="138"/>
                  </a:cubicBezTo>
                  <a:cubicBezTo>
                    <a:pt x="116" y="155"/>
                    <a:pt x="116" y="155"/>
                    <a:pt x="116" y="155"/>
                  </a:cubicBezTo>
                  <a:cubicBezTo>
                    <a:pt x="116" y="160"/>
                    <a:pt x="117" y="164"/>
                    <a:pt x="120" y="169"/>
                  </a:cubicBezTo>
                  <a:cubicBezTo>
                    <a:pt x="105" y="190"/>
                    <a:pt x="105" y="190"/>
                    <a:pt x="105" y="190"/>
                  </a:cubicBezTo>
                  <a:cubicBezTo>
                    <a:pt x="105" y="191"/>
                    <a:pt x="105" y="193"/>
                    <a:pt x="105" y="194"/>
                  </a:cubicBezTo>
                  <a:cubicBezTo>
                    <a:pt x="102" y="200"/>
                    <a:pt x="102" y="200"/>
                    <a:pt x="102" y="200"/>
                  </a:cubicBezTo>
                  <a:cubicBezTo>
                    <a:pt x="98" y="194"/>
                    <a:pt x="98" y="194"/>
                    <a:pt x="98" y="194"/>
                  </a:cubicBezTo>
                  <a:cubicBezTo>
                    <a:pt x="99" y="193"/>
                    <a:pt x="99" y="191"/>
                    <a:pt x="98" y="190"/>
                  </a:cubicBezTo>
                  <a:cubicBezTo>
                    <a:pt x="84" y="169"/>
                    <a:pt x="84" y="169"/>
                    <a:pt x="84" y="169"/>
                  </a:cubicBezTo>
                  <a:cubicBezTo>
                    <a:pt x="86" y="164"/>
                    <a:pt x="88" y="160"/>
                    <a:pt x="88" y="155"/>
                  </a:cubicBezTo>
                  <a:close/>
                  <a:moveTo>
                    <a:pt x="95" y="6"/>
                  </a:moveTo>
                  <a:cubicBezTo>
                    <a:pt x="109" y="6"/>
                    <a:pt x="109" y="6"/>
                    <a:pt x="109" y="6"/>
                  </a:cubicBezTo>
                  <a:cubicBezTo>
                    <a:pt x="134" y="6"/>
                    <a:pt x="154" y="26"/>
                    <a:pt x="154" y="51"/>
                  </a:cubicBezTo>
                  <a:cubicBezTo>
                    <a:pt x="154" y="68"/>
                    <a:pt x="154" y="68"/>
                    <a:pt x="154" y="68"/>
                  </a:cubicBezTo>
                  <a:cubicBezTo>
                    <a:pt x="153" y="68"/>
                    <a:pt x="152" y="69"/>
                    <a:pt x="151" y="69"/>
                  </a:cubicBezTo>
                  <a:cubicBezTo>
                    <a:pt x="151" y="67"/>
                    <a:pt x="151" y="67"/>
                    <a:pt x="151" y="67"/>
                  </a:cubicBezTo>
                  <a:cubicBezTo>
                    <a:pt x="151" y="67"/>
                    <a:pt x="151" y="66"/>
                    <a:pt x="151" y="66"/>
                  </a:cubicBezTo>
                  <a:cubicBezTo>
                    <a:pt x="151" y="66"/>
                    <a:pt x="151" y="66"/>
                    <a:pt x="151" y="66"/>
                  </a:cubicBezTo>
                  <a:cubicBezTo>
                    <a:pt x="151" y="66"/>
                    <a:pt x="151" y="65"/>
                    <a:pt x="151" y="65"/>
                  </a:cubicBezTo>
                  <a:cubicBezTo>
                    <a:pt x="151" y="64"/>
                    <a:pt x="150" y="62"/>
                    <a:pt x="148" y="62"/>
                  </a:cubicBezTo>
                  <a:cubicBezTo>
                    <a:pt x="141" y="62"/>
                    <a:pt x="134" y="61"/>
                    <a:pt x="126" y="59"/>
                  </a:cubicBezTo>
                  <a:cubicBezTo>
                    <a:pt x="101" y="53"/>
                    <a:pt x="83" y="37"/>
                    <a:pt x="83" y="23"/>
                  </a:cubicBezTo>
                  <a:cubicBezTo>
                    <a:pt x="83" y="22"/>
                    <a:pt x="84" y="21"/>
                    <a:pt x="84" y="20"/>
                  </a:cubicBezTo>
                  <a:cubicBezTo>
                    <a:pt x="84" y="18"/>
                    <a:pt x="85" y="16"/>
                    <a:pt x="87" y="14"/>
                  </a:cubicBezTo>
                  <a:cubicBezTo>
                    <a:pt x="88" y="13"/>
                    <a:pt x="88" y="11"/>
                    <a:pt x="87" y="10"/>
                  </a:cubicBezTo>
                  <a:cubicBezTo>
                    <a:pt x="85" y="9"/>
                    <a:pt x="84" y="9"/>
                    <a:pt x="82" y="11"/>
                  </a:cubicBezTo>
                  <a:cubicBezTo>
                    <a:pt x="80" y="13"/>
                    <a:pt x="79" y="16"/>
                    <a:pt x="78" y="19"/>
                  </a:cubicBezTo>
                  <a:cubicBezTo>
                    <a:pt x="78" y="20"/>
                    <a:pt x="77" y="22"/>
                    <a:pt x="77" y="23"/>
                  </a:cubicBezTo>
                  <a:cubicBezTo>
                    <a:pt x="77" y="23"/>
                    <a:pt x="77" y="24"/>
                    <a:pt x="77" y="24"/>
                  </a:cubicBezTo>
                  <a:cubicBezTo>
                    <a:pt x="62" y="33"/>
                    <a:pt x="52" y="49"/>
                    <a:pt x="52" y="67"/>
                  </a:cubicBezTo>
                  <a:cubicBezTo>
                    <a:pt x="52" y="69"/>
                    <a:pt x="52" y="69"/>
                    <a:pt x="52" y="69"/>
                  </a:cubicBezTo>
                  <a:cubicBezTo>
                    <a:pt x="51" y="68"/>
                    <a:pt x="51" y="68"/>
                    <a:pt x="50" y="68"/>
                  </a:cubicBezTo>
                  <a:cubicBezTo>
                    <a:pt x="50" y="51"/>
                    <a:pt x="50" y="51"/>
                    <a:pt x="50" y="51"/>
                  </a:cubicBezTo>
                  <a:cubicBezTo>
                    <a:pt x="50" y="26"/>
                    <a:pt x="70" y="6"/>
                    <a:pt x="95" y="6"/>
                  </a:cubicBezTo>
                  <a:close/>
                  <a:moveTo>
                    <a:pt x="152" y="95"/>
                  </a:moveTo>
                  <a:cubicBezTo>
                    <a:pt x="152" y="75"/>
                    <a:pt x="152" y="75"/>
                    <a:pt x="152" y="75"/>
                  </a:cubicBezTo>
                  <a:cubicBezTo>
                    <a:pt x="153" y="74"/>
                    <a:pt x="155" y="74"/>
                    <a:pt x="156" y="74"/>
                  </a:cubicBezTo>
                  <a:cubicBezTo>
                    <a:pt x="159" y="76"/>
                    <a:pt x="162" y="80"/>
                    <a:pt x="162" y="83"/>
                  </a:cubicBezTo>
                  <a:cubicBezTo>
                    <a:pt x="162" y="89"/>
                    <a:pt x="158" y="94"/>
                    <a:pt x="152" y="95"/>
                  </a:cubicBezTo>
                  <a:close/>
                  <a:moveTo>
                    <a:pt x="173" y="167"/>
                  </a:moveTo>
                  <a:cubicBezTo>
                    <a:pt x="168" y="166"/>
                    <a:pt x="159" y="163"/>
                    <a:pt x="155" y="160"/>
                  </a:cubicBezTo>
                  <a:cubicBezTo>
                    <a:pt x="148" y="155"/>
                    <a:pt x="143" y="141"/>
                    <a:pt x="143" y="132"/>
                  </a:cubicBezTo>
                  <a:cubicBezTo>
                    <a:pt x="143" y="122"/>
                    <a:pt x="143" y="122"/>
                    <a:pt x="143" y="122"/>
                  </a:cubicBezTo>
                  <a:cubicBezTo>
                    <a:pt x="147" y="116"/>
                    <a:pt x="150" y="109"/>
                    <a:pt x="151" y="101"/>
                  </a:cubicBezTo>
                  <a:cubicBezTo>
                    <a:pt x="156" y="101"/>
                    <a:pt x="161" y="98"/>
                    <a:pt x="164" y="94"/>
                  </a:cubicBezTo>
                  <a:cubicBezTo>
                    <a:pt x="170" y="96"/>
                    <a:pt x="173" y="101"/>
                    <a:pt x="173" y="107"/>
                  </a:cubicBezTo>
                  <a:lnTo>
                    <a:pt x="173" y="167"/>
                  </a:lnTo>
                  <a:close/>
                  <a:moveTo>
                    <a:pt x="47" y="74"/>
                  </a:moveTo>
                  <a:cubicBezTo>
                    <a:pt x="48" y="74"/>
                    <a:pt x="48" y="74"/>
                    <a:pt x="49" y="74"/>
                  </a:cubicBezTo>
                  <a:cubicBezTo>
                    <a:pt x="50" y="74"/>
                    <a:pt x="51" y="75"/>
                    <a:pt x="52" y="75"/>
                  </a:cubicBezTo>
                  <a:cubicBezTo>
                    <a:pt x="52" y="95"/>
                    <a:pt x="52" y="95"/>
                    <a:pt x="52" y="95"/>
                  </a:cubicBezTo>
                  <a:cubicBezTo>
                    <a:pt x="46" y="94"/>
                    <a:pt x="42" y="89"/>
                    <a:pt x="42" y="83"/>
                  </a:cubicBezTo>
                  <a:cubicBezTo>
                    <a:pt x="42" y="80"/>
                    <a:pt x="44" y="76"/>
                    <a:pt x="47" y="74"/>
                  </a:cubicBezTo>
                  <a:close/>
                  <a:moveTo>
                    <a:pt x="127" y="172"/>
                  </a:moveTo>
                  <a:cubicBezTo>
                    <a:pt x="129" y="204"/>
                    <a:pt x="129" y="204"/>
                    <a:pt x="129" y="204"/>
                  </a:cubicBezTo>
                  <a:cubicBezTo>
                    <a:pt x="112" y="191"/>
                    <a:pt x="112" y="191"/>
                    <a:pt x="112" y="191"/>
                  </a:cubicBezTo>
                  <a:cubicBezTo>
                    <a:pt x="126" y="170"/>
                    <a:pt x="126" y="170"/>
                    <a:pt x="126" y="170"/>
                  </a:cubicBezTo>
                  <a:lnTo>
                    <a:pt x="127" y="172"/>
                  </a:lnTo>
                  <a:close/>
                  <a:moveTo>
                    <a:pt x="92" y="191"/>
                  </a:moveTo>
                  <a:cubicBezTo>
                    <a:pt x="75" y="204"/>
                    <a:pt x="75" y="204"/>
                    <a:pt x="75" y="204"/>
                  </a:cubicBezTo>
                  <a:cubicBezTo>
                    <a:pt x="77" y="172"/>
                    <a:pt x="77" y="172"/>
                    <a:pt x="77" y="172"/>
                  </a:cubicBezTo>
                  <a:cubicBezTo>
                    <a:pt x="78" y="170"/>
                    <a:pt x="78" y="170"/>
                    <a:pt x="78" y="170"/>
                  </a:cubicBezTo>
                  <a:lnTo>
                    <a:pt x="92"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3" name="Freeform 112"/>
            <p:cNvSpPr>
              <a:spLocks/>
            </p:cNvSpPr>
            <p:nvPr/>
          </p:nvSpPr>
          <p:spPr bwMode="auto">
            <a:xfrm>
              <a:off x="4975225" y="4403726"/>
              <a:ext cx="77788" cy="15875"/>
            </a:xfrm>
            <a:custGeom>
              <a:avLst/>
              <a:gdLst>
                <a:gd name="T0" fmla="*/ 3 w 30"/>
                <a:gd name="T1" fmla="*/ 6 h 6"/>
                <a:gd name="T2" fmla="*/ 27 w 30"/>
                <a:gd name="T3" fmla="*/ 6 h 6"/>
                <a:gd name="T4" fmla="*/ 30 w 30"/>
                <a:gd name="T5" fmla="*/ 3 h 6"/>
                <a:gd name="T6" fmla="*/ 27 w 30"/>
                <a:gd name="T7" fmla="*/ 0 h 6"/>
                <a:gd name="T8" fmla="*/ 3 w 30"/>
                <a:gd name="T9" fmla="*/ 0 h 6"/>
                <a:gd name="T10" fmla="*/ 0 w 30"/>
                <a:gd name="T11" fmla="*/ 3 h 6"/>
                <a:gd name="T12" fmla="*/ 3 w 3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0" h="6">
                  <a:moveTo>
                    <a:pt x="3" y="6"/>
                  </a:moveTo>
                  <a:cubicBezTo>
                    <a:pt x="27" y="6"/>
                    <a:pt x="27" y="6"/>
                    <a:pt x="27" y="6"/>
                  </a:cubicBezTo>
                  <a:cubicBezTo>
                    <a:pt x="28" y="6"/>
                    <a:pt x="30" y="5"/>
                    <a:pt x="30" y="3"/>
                  </a:cubicBezTo>
                  <a:cubicBezTo>
                    <a:pt x="30" y="1"/>
                    <a:pt x="28" y="0"/>
                    <a:pt x="27"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4" name="Freeform 113"/>
            <p:cNvSpPr>
              <a:spLocks/>
            </p:cNvSpPr>
            <p:nvPr/>
          </p:nvSpPr>
          <p:spPr bwMode="auto">
            <a:xfrm>
              <a:off x="4943475" y="4291013"/>
              <a:ext cx="50800" cy="20638"/>
            </a:xfrm>
            <a:custGeom>
              <a:avLst/>
              <a:gdLst>
                <a:gd name="T0" fmla="*/ 5 w 19"/>
                <a:gd name="T1" fmla="*/ 1 h 8"/>
                <a:gd name="T2" fmla="*/ 1 w 19"/>
                <a:gd name="T3" fmla="*/ 2 h 8"/>
                <a:gd name="T4" fmla="*/ 1 w 19"/>
                <a:gd name="T5" fmla="*/ 6 h 8"/>
                <a:gd name="T6" fmla="*/ 9 w 19"/>
                <a:gd name="T7" fmla="*/ 8 h 8"/>
                <a:gd name="T8" fmla="*/ 17 w 19"/>
                <a:gd name="T9" fmla="*/ 6 h 8"/>
                <a:gd name="T10" fmla="*/ 18 w 19"/>
                <a:gd name="T11" fmla="*/ 2 h 8"/>
                <a:gd name="T12" fmla="*/ 13 w 19"/>
                <a:gd name="T13" fmla="*/ 1 h 8"/>
                <a:gd name="T14" fmla="*/ 5 w 19"/>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5" y="1"/>
                  </a:moveTo>
                  <a:cubicBezTo>
                    <a:pt x="4" y="0"/>
                    <a:pt x="2" y="0"/>
                    <a:pt x="1" y="2"/>
                  </a:cubicBezTo>
                  <a:cubicBezTo>
                    <a:pt x="0" y="3"/>
                    <a:pt x="0" y="5"/>
                    <a:pt x="1" y="6"/>
                  </a:cubicBezTo>
                  <a:cubicBezTo>
                    <a:pt x="4" y="8"/>
                    <a:pt x="6" y="8"/>
                    <a:pt x="9" y="8"/>
                  </a:cubicBezTo>
                  <a:cubicBezTo>
                    <a:pt x="12" y="8"/>
                    <a:pt x="15" y="8"/>
                    <a:pt x="17" y="6"/>
                  </a:cubicBezTo>
                  <a:cubicBezTo>
                    <a:pt x="18" y="5"/>
                    <a:pt x="19" y="3"/>
                    <a:pt x="18" y="2"/>
                  </a:cubicBezTo>
                  <a:cubicBezTo>
                    <a:pt x="17" y="0"/>
                    <a:pt x="15" y="0"/>
                    <a:pt x="13" y="1"/>
                  </a:cubicBezTo>
                  <a:cubicBezTo>
                    <a:pt x="11" y="3"/>
                    <a:pt x="7" y="3"/>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5" name="Freeform 114"/>
            <p:cNvSpPr>
              <a:spLocks/>
            </p:cNvSpPr>
            <p:nvPr/>
          </p:nvSpPr>
          <p:spPr bwMode="auto">
            <a:xfrm>
              <a:off x="5035550" y="4291013"/>
              <a:ext cx="49213" cy="20638"/>
            </a:xfrm>
            <a:custGeom>
              <a:avLst/>
              <a:gdLst>
                <a:gd name="T0" fmla="*/ 9 w 19"/>
                <a:gd name="T1" fmla="*/ 8 h 8"/>
                <a:gd name="T2" fmla="*/ 17 w 19"/>
                <a:gd name="T3" fmla="*/ 6 h 8"/>
                <a:gd name="T4" fmla="*/ 18 w 19"/>
                <a:gd name="T5" fmla="*/ 2 h 8"/>
                <a:gd name="T6" fmla="*/ 14 w 19"/>
                <a:gd name="T7" fmla="*/ 1 h 8"/>
                <a:gd name="T8" fmla="*/ 5 w 19"/>
                <a:gd name="T9" fmla="*/ 1 h 8"/>
                <a:gd name="T10" fmla="*/ 1 w 19"/>
                <a:gd name="T11" fmla="*/ 2 h 8"/>
                <a:gd name="T12" fmla="*/ 1 w 19"/>
                <a:gd name="T13" fmla="*/ 6 h 8"/>
                <a:gd name="T14" fmla="*/ 9 w 1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9" y="8"/>
                  </a:moveTo>
                  <a:cubicBezTo>
                    <a:pt x="12" y="8"/>
                    <a:pt x="15" y="8"/>
                    <a:pt x="17" y="6"/>
                  </a:cubicBezTo>
                  <a:cubicBezTo>
                    <a:pt x="18" y="5"/>
                    <a:pt x="19" y="3"/>
                    <a:pt x="18" y="2"/>
                  </a:cubicBezTo>
                  <a:cubicBezTo>
                    <a:pt x="17" y="0"/>
                    <a:pt x="15" y="0"/>
                    <a:pt x="14" y="1"/>
                  </a:cubicBezTo>
                  <a:cubicBezTo>
                    <a:pt x="11" y="3"/>
                    <a:pt x="8" y="3"/>
                    <a:pt x="5" y="1"/>
                  </a:cubicBezTo>
                  <a:cubicBezTo>
                    <a:pt x="4" y="0"/>
                    <a:pt x="2" y="0"/>
                    <a:pt x="1" y="2"/>
                  </a:cubicBezTo>
                  <a:cubicBezTo>
                    <a:pt x="0" y="3"/>
                    <a:pt x="0" y="5"/>
                    <a:pt x="1" y="6"/>
                  </a:cubicBezTo>
                  <a:cubicBezTo>
                    <a:pt x="4" y="8"/>
                    <a:pt x="7"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6" name="Freeform 115"/>
            <p:cNvSpPr>
              <a:spLocks/>
            </p:cNvSpPr>
            <p:nvPr/>
          </p:nvSpPr>
          <p:spPr bwMode="auto">
            <a:xfrm>
              <a:off x="4926013" y="4225926"/>
              <a:ext cx="49213" cy="33338"/>
            </a:xfrm>
            <a:custGeom>
              <a:avLst/>
              <a:gdLst>
                <a:gd name="T0" fmla="*/ 2 w 19"/>
                <a:gd name="T1" fmla="*/ 12 h 13"/>
                <a:gd name="T2" fmla="*/ 6 w 19"/>
                <a:gd name="T3" fmla="*/ 13 h 13"/>
                <a:gd name="T4" fmla="*/ 19 w 19"/>
                <a:gd name="T5" fmla="*/ 4 h 13"/>
                <a:gd name="T6" fmla="*/ 17 w 19"/>
                <a:gd name="T7" fmla="*/ 0 h 13"/>
                <a:gd name="T8" fmla="*/ 13 w 19"/>
                <a:gd name="T9" fmla="*/ 2 h 13"/>
                <a:gd name="T10" fmla="*/ 4 w 19"/>
                <a:gd name="T11" fmla="*/ 6 h 13"/>
                <a:gd name="T12" fmla="*/ 0 w 19"/>
                <a:gd name="T13" fmla="*/ 8 h 13"/>
                <a:gd name="T14" fmla="*/ 2 w 19"/>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3">
                  <a:moveTo>
                    <a:pt x="2" y="12"/>
                  </a:moveTo>
                  <a:cubicBezTo>
                    <a:pt x="3" y="13"/>
                    <a:pt x="5" y="13"/>
                    <a:pt x="6" y="13"/>
                  </a:cubicBezTo>
                  <a:cubicBezTo>
                    <a:pt x="12" y="13"/>
                    <a:pt x="17" y="9"/>
                    <a:pt x="19" y="4"/>
                  </a:cubicBezTo>
                  <a:cubicBezTo>
                    <a:pt x="19" y="3"/>
                    <a:pt x="18" y="1"/>
                    <a:pt x="17" y="0"/>
                  </a:cubicBezTo>
                  <a:cubicBezTo>
                    <a:pt x="15" y="0"/>
                    <a:pt x="14" y="1"/>
                    <a:pt x="13" y="2"/>
                  </a:cubicBezTo>
                  <a:cubicBezTo>
                    <a:pt x="12" y="6"/>
                    <a:pt x="8" y="8"/>
                    <a:pt x="4" y="6"/>
                  </a:cubicBezTo>
                  <a:cubicBezTo>
                    <a:pt x="2" y="6"/>
                    <a:pt x="1" y="7"/>
                    <a:pt x="0" y="8"/>
                  </a:cubicBezTo>
                  <a:cubicBezTo>
                    <a:pt x="0" y="10"/>
                    <a:pt x="0" y="12"/>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27" name="グループ化 26"/>
          <p:cNvGrpSpPr/>
          <p:nvPr/>
        </p:nvGrpSpPr>
        <p:grpSpPr>
          <a:xfrm>
            <a:off x="3199415" y="3262448"/>
            <a:ext cx="1671558" cy="2916342"/>
            <a:chOff x="4766456" y="3948733"/>
            <a:chExt cx="528292" cy="921703"/>
          </a:xfrm>
          <a:solidFill>
            <a:schemeClr val="accent1">
              <a:lumMod val="60000"/>
              <a:lumOff val="40000"/>
            </a:schemeClr>
          </a:solidFill>
        </p:grpSpPr>
        <p:sp>
          <p:nvSpPr>
            <p:cNvPr id="28" name="Freeform 24"/>
            <p:cNvSpPr>
              <a:spLocks noEditPoints="1"/>
            </p:cNvSpPr>
            <p:nvPr/>
          </p:nvSpPr>
          <p:spPr bwMode="auto">
            <a:xfrm>
              <a:off x="4766456" y="3948733"/>
              <a:ext cx="528292" cy="921703"/>
            </a:xfrm>
            <a:custGeom>
              <a:avLst/>
              <a:gdLst>
                <a:gd name="T0" fmla="*/ 128 w 203"/>
                <a:gd name="T1" fmla="*/ 173 h 354"/>
                <a:gd name="T2" fmla="*/ 150 w 203"/>
                <a:gd name="T3" fmla="*/ 112 h 354"/>
                <a:gd name="T4" fmla="*/ 156 w 203"/>
                <a:gd name="T5" fmla="*/ 41 h 354"/>
                <a:gd name="T6" fmla="*/ 145 w 203"/>
                <a:gd name="T7" fmla="*/ 17 h 354"/>
                <a:gd name="T8" fmla="*/ 58 w 203"/>
                <a:gd name="T9" fmla="*/ 22 h 354"/>
                <a:gd name="T10" fmla="*/ 43 w 203"/>
                <a:gd name="T11" fmla="*/ 46 h 354"/>
                <a:gd name="T12" fmla="*/ 46 w 203"/>
                <a:gd name="T13" fmla="*/ 77 h 354"/>
                <a:gd name="T14" fmla="*/ 81 w 203"/>
                <a:gd name="T15" fmla="*/ 165 h 354"/>
                <a:gd name="T16" fmla="*/ 70 w 203"/>
                <a:gd name="T17" fmla="*/ 182 h 354"/>
                <a:gd name="T18" fmla="*/ 0 w 203"/>
                <a:gd name="T19" fmla="*/ 300 h 354"/>
                <a:gd name="T20" fmla="*/ 101 w 203"/>
                <a:gd name="T21" fmla="*/ 323 h 354"/>
                <a:gd name="T22" fmla="*/ 203 w 203"/>
                <a:gd name="T23" fmla="*/ 306 h 354"/>
                <a:gd name="T24" fmla="*/ 108 w 203"/>
                <a:gd name="T25" fmla="*/ 319 h 354"/>
                <a:gd name="T26" fmla="*/ 167 w 203"/>
                <a:gd name="T27" fmla="*/ 297 h 354"/>
                <a:gd name="T28" fmla="*/ 161 w 203"/>
                <a:gd name="T29" fmla="*/ 263 h 354"/>
                <a:gd name="T30" fmla="*/ 101 w 203"/>
                <a:gd name="T31" fmla="*/ 272 h 354"/>
                <a:gd name="T32" fmla="*/ 41 w 203"/>
                <a:gd name="T33" fmla="*/ 263 h 354"/>
                <a:gd name="T34" fmla="*/ 35 w 203"/>
                <a:gd name="T35" fmla="*/ 296 h 354"/>
                <a:gd name="T36" fmla="*/ 39 w 203"/>
                <a:gd name="T37" fmla="*/ 346 h 354"/>
                <a:gd name="T38" fmla="*/ 6 w 203"/>
                <a:gd name="T39" fmla="*/ 254 h 354"/>
                <a:gd name="T40" fmla="*/ 70 w 203"/>
                <a:gd name="T41" fmla="*/ 192 h 354"/>
                <a:gd name="T42" fmla="*/ 98 w 203"/>
                <a:gd name="T43" fmla="*/ 219 h 354"/>
                <a:gd name="T44" fmla="*/ 132 w 203"/>
                <a:gd name="T45" fmla="*/ 224 h 354"/>
                <a:gd name="T46" fmla="*/ 197 w 203"/>
                <a:gd name="T47" fmla="*/ 254 h 354"/>
                <a:gd name="T48" fmla="*/ 197 w 203"/>
                <a:gd name="T49" fmla="*/ 324 h 354"/>
                <a:gd name="T50" fmla="*/ 41 w 203"/>
                <a:gd name="T51" fmla="*/ 292 h 354"/>
                <a:gd name="T52" fmla="*/ 59 w 203"/>
                <a:gd name="T53" fmla="*/ 265 h 354"/>
                <a:gd name="T54" fmla="*/ 149 w 203"/>
                <a:gd name="T55" fmla="*/ 294 h 354"/>
                <a:gd name="T56" fmla="*/ 58 w 203"/>
                <a:gd name="T57" fmla="*/ 101 h 354"/>
                <a:gd name="T58" fmla="*/ 104 w 203"/>
                <a:gd name="T59" fmla="*/ 91 h 354"/>
                <a:gd name="T60" fmla="*/ 115 w 203"/>
                <a:gd name="T61" fmla="*/ 148 h 354"/>
                <a:gd name="T62" fmla="*/ 98 w 203"/>
                <a:gd name="T63" fmla="*/ 204 h 354"/>
                <a:gd name="T64" fmla="*/ 65 w 203"/>
                <a:gd name="T65" fmla="*/ 22 h 354"/>
                <a:gd name="T66" fmla="*/ 138 w 203"/>
                <a:gd name="T67" fmla="*/ 19 h 354"/>
                <a:gd name="T68" fmla="*/ 148 w 203"/>
                <a:gd name="T69" fmla="*/ 36 h 354"/>
                <a:gd name="T70" fmla="*/ 151 w 203"/>
                <a:gd name="T71" fmla="*/ 79 h 354"/>
                <a:gd name="T72" fmla="*/ 103 w 203"/>
                <a:gd name="T73" fmla="*/ 39 h 354"/>
                <a:gd name="T74" fmla="*/ 73 w 203"/>
                <a:gd name="T75" fmla="*/ 37 h 354"/>
                <a:gd name="T76" fmla="*/ 50 w 203"/>
                <a:gd name="T77" fmla="*/ 52 h 354"/>
                <a:gd name="T78" fmla="*/ 48 w 203"/>
                <a:gd name="T79" fmla="*/ 38 h 354"/>
                <a:gd name="T80" fmla="*/ 79 w 203"/>
                <a:gd name="T81" fmla="*/ 83 h 354"/>
                <a:gd name="T82" fmla="*/ 92 w 203"/>
                <a:gd name="T83" fmla="*/ 91 h 354"/>
                <a:gd name="T84" fmla="*/ 91 w 203"/>
                <a:gd name="T85" fmla="*/ 75 h 354"/>
                <a:gd name="T86" fmla="*/ 84 w 203"/>
                <a:gd name="T87" fmla="*/ 58 h 354"/>
                <a:gd name="T88" fmla="*/ 58 w 203"/>
                <a:gd name="T89" fmla="*/ 70 h 354"/>
                <a:gd name="T90" fmla="*/ 140 w 203"/>
                <a:gd name="T91" fmla="*/ 59 h 354"/>
                <a:gd name="T92" fmla="*/ 98 w 203"/>
                <a:gd name="T93" fmla="*/ 79 h 354"/>
                <a:gd name="T94" fmla="*/ 126 w 203"/>
                <a:gd name="T95" fmla="*/ 88 h 354"/>
                <a:gd name="T96" fmla="*/ 110 w 203"/>
                <a:gd name="T97" fmla="*/ 76 h 354"/>
                <a:gd name="T98" fmla="*/ 119 w 203"/>
                <a:gd name="T99" fmla="*/ 100 h 354"/>
                <a:gd name="T100" fmla="*/ 161 w 203"/>
                <a:gd name="T101" fmla="*/ 94 h 354"/>
                <a:gd name="T102" fmla="*/ 47 w 203"/>
                <a:gd name="T103" fmla="*/ 85 h 354"/>
                <a:gd name="T104" fmla="*/ 126 w 203"/>
                <a:gd name="T105" fmla="*/ 18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 h="354">
                  <a:moveTo>
                    <a:pt x="159" y="193"/>
                  </a:moveTo>
                  <a:cubicBezTo>
                    <a:pt x="139" y="188"/>
                    <a:pt x="139" y="188"/>
                    <a:pt x="139" y="188"/>
                  </a:cubicBezTo>
                  <a:cubicBezTo>
                    <a:pt x="136" y="187"/>
                    <a:pt x="134" y="186"/>
                    <a:pt x="132" y="185"/>
                  </a:cubicBezTo>
                  <a:cubicBezTo>
                    <a:pt x="132" y="182"/>
                    <a:pt x="132" y="182"/>
                    <a:pt x="132" y="182"/>
                  </a:cubicBezTo>
                  <a:cubicBezTo>
                    <a:pt x="132" y="182"/>
                    <a:pt x="132" y="181"/>
                    <a:pt x="132" y="181"/>
                  </a:cubicBezTo>
                  <a:cubicBezTo>
                    <a:pt x="128" y="173"/>
                    <a:pt x="128" y="173"/>
                    <a:pt x="128" y="173"/>
                  </a:cubicBezTo>
                  <a:cubicBezTo>
                    <a:pt x="128" y="172"/>
                    <a:pt x="127" y="172"/>
                    <a:pt x="126" y="172"/>
                  </a:cubicBezTo>
                  <a:cubicBezTo>
                    <a:pt x="125" y="171"/>
                    <a:pt x="124" y="172"/>
                    <a:pt x="123" y="173"/>
                  </a:cubicBezTo>
                  <a:cubicBezTo>
                    <a:pt x="123" y="173"/>
                    <a:pt x="123" y="173"/>
                    <a:pt x="123" y="173"/>
                  </a:cubicBezTo>
                  <a:cubicBezTo>
                    <a:pt x="122" y="171"/>
                    <a:pt x="121" y="168"/>
                    <a:pt x="121" y="165"/>
                  </a:cubicBezTo>
                  <a:cubicBezTo>
                    <a:pt x="121" y="150"/>
                    <a:pt x="121" y="150"/>
                    <a:pt x="121" y="150"/>
                  </a:cubicBezTo>
                  <a:cubicBezTo>
                    <a:pt x="137" y="143"/>
                    <a:pt x="148" y="129"/>
                    <a:pt x="150" y="112"/>
                  </a:cubicBezTo>
                  <a:cubicBezTo>
                    <a:pt x="160" y="111"/>
                    <a:pt x="167" y="103"/>
                    <a:pt x="167" y="94"/>
                  </a:cubicBezTo>
                  <a:cubicBezTo>
                    <a:pt x="167" y="88"/>
                    <a:pt x="164" y="82"/>
                    <a:pt x="159" y="80"/>
                  </a:cubicBezTo>
                  <a:cubicBezTo>
                    <a:pt x="159" y="79"/>
                    <a:pt x="159" y="78"/>
                    <a:pt x="159" y="77"/>
                  </a:cubicBezTo>
                  <a:cubicBezTo>
                    <a:pt x="159" y="66"/>
                    <a:pt x="159" y="66"/>
                    <a:pt x="159" y="66"/>
                  </a:cubicBezTo>
                  <a:cubicBezTo>
                    <a:pt x="159" y="57"/>
                    <a:pt x="157" y="49"/>
                    <a:pt x="153" y="41"/>
                  </a:cubicBezTo>
                  <a:cubicBezTo>
                    <a:pt x="156" y="41"/>
                    <a:pt x="156" y="41"/>
                    <a:pt x="156" y="41"/>
                  </a:cubicBezTo>
                  <a:cubicBezTo>
                    <a:pt x="157" y="40"/>
                    <a:pt x="157" y="40"/>
                    <a:pt x="158" y="39"/>
                  </a:cubicBezTo>
                  <a:cubicBezTo>
                    <a:pt x="158" y="38"/>
                    <a:pt x="158" y="37"/>
                    <a:pt x="158" y="37"/>
                  </a:cubicBezTo>
                  <a:cubicBezTo>
                    <a:pt x="158" y="36"/>
                    <a:pt x="156" y="31"/>
                    <a:pt x="150" y="26"/>
                  </a:cubicBezTo>
                  <a:cubicBezTo>
                    <a:pt x="148" y="24"/>
                    <a:pt x="146" y="22"/>
                    <a:pt x="144" y="21"/>
                  </a:cubicBezTo>
                  <a:cubicBezTo>
                    <a:pt x="144" y="21"/>
                    <a:pt x="144" y="21"/>
                    <a:pt x="144" y="21"/>
                  </a:cubicBezTo>
                  <a:cubicBezTo>
                    <a:pt x="145" y="20"/>
                    <a:pt x="146" y="18"/>
                    <a:pt x="145" y="17"/>
                  </a:cubicBezTo>
                  <a:cubicBezTo>
                    <a:pt x="144" y="16"/>
                    <a:pt x="142" y="13"/>
                    <a:pt x="136" y="11"/>
                  </a:cubicBezTo>
                  <a:cubicBezTo>
                    <a:pt x="133" y="10"/>
                    <a:pt x="129" y="10"/>
                    <a:pt x="127" y="11"/>
                  </a:cubicBezTo>
                  <a:cubicBezTo>
                    <a:pt x="123" y="8"/>
                    <a:pt x="112" y="0"/>
                    <a:pt x="91" y="3"/>
                  </a:cubicBezTo>
                  <a:cubicBezTo>
                    <a:pt x="67" y="6"/>
                    <a:pt x="57" y="15"/>
                    <a:pt x="56" y="15"/>
                  </a:cubicBezTo>
                  <a:cubicBezTo>
                    <a:pt x="55" y="16"/>
                    <a:pt x="55" y="18"/>
                    <a:pt x="56" y="19"/>
                  </a:cubicBezTo>
                  <a:cubicBezTo>
                    <a:pt x="58" y="22"/>
                    <a:pt x="58" y="22"/>
                    <a:pt x="58" y="22"/>
                  </a:cubicBezTo>
                  <a:cubicBezTo>
                    <a:pt x="56" y="23"/>
                    <a:pt x="54" y="25"/>
                    <a:pt x="51" y="27"/>
                  </a:cubicBezTo>
                  <a:cubicBezTo>
                    <a:pt x="45" y="30"/>
                    <a:pt x="41" y="37"/>
                    <a:pt x="41" y="37"/>
                  </a:cubicBezTo>
                  <a:cubicBezTo>
                    <a:pt x="41" y="38"/>
                    <a:pt x="41" y="39"/>
                    <a:pt x="41" y="39"/>
                  </a:cubicBezTo>
                  <a:cubicBezTo>
                    <a:pt x="41" y="40"/>
                    <a:pt x="42" y="41"/>
                    <a:pt x="42" y="41"/>
                  </a:cubicBezTo>
                  <a:cubicBezTo>
                    <a:pt x="46" y="43"/>
                    <a:pt x="46" y="43"/>
                    <a:pt x="46" y="43"/>
                  </a:cubicBezTo>
                  <a:cubicBezTo>
                    <a:pt x="45" y="44"/>
                    <a:pt x="44" y="45"/>
                    <a:pt x="43" y="46"/>
                  </a:cubicBezTo>
                  <a:cubicBezTo>
                    <a:pt x="41" y="50"/>
                    <a:pt x="41" y="55"/>
                    <a:pt x="41" y="55"/>
                  </a:cubicBezTo>
                  <a:cubicBezTo>
                    <a:pt x="41" y="56"/>
                    <a:pt x="41" y="57"/>
                    <a:pt x="42" y="58"/>
                  </a:cubicBezTo>
                  <a:cubicBezTo>
                    <a:pt x="42" y="58"/>
                    <a:pt x="43" y="59"/>
                    <a:pt x="44" y="59"/>
                  </a:cubicBezTo>
                  <a:cubicBezTo>
                    <a:pt x="46" y="59"/>
                    <a:pt x="46" y="59"/>
                    <a:pt x="46" y="59"/>
                  </a:cubicBezTo>
                  <a:cubicBezTo>
                    <a:pt x="46" y="61"/>
                    <a:pt x="46" y="64"/>
                    <a:pt x="46" y="66"/>
                  </a:cubicBezTo>
                  <a:cubicBezTo>
                    <a:pt x="46" y="77"/>
                    <a:pt x="46" y="77"/>
                    <a:pt x="46" y="77"/>
                  </a:cubicBezTo>
                  <a:cubicBezTo>
                    <a:pt x="46" y="78"/>
                    <a:pt x="46" y="78"/>
                    <a:pt x="46" y="79"/>
                  </a:cubicBezTo>
                  <a:cubicBezTo>
                    <a:pt x="45" y="79"/>
                    <a:pt x="45" y="79"/>
                    <a:pt x="44" y="79"/>
                  </a:cubicBezTo>
                  <a:cubicBezTo>
                    <a:pt x="39" y="81"/>
                    <a:pt x="35" y="88"/>
                    <a:pt x="35" y="94"/>
                  </a:cubicBezTo>
                  <a:cubicBezTo>
                    <a:pt x="35" y="103"/>
                    <a:pt x="43" y="111"/>
                    <a:pt x="52" y="112"/>
                  </a:cubicBezTo>
                  <a:cubicBezTo>
                    <a:pt x="54" y="129"/>
                    <a:pt x="65" y="143"/>
                    <a:pt x="81" y="150"/>
                  </a:cubicBezTo>
                  <a:cubicBezTo>
                    <a:pt x="81" y="165"/>
                    <a:pt x="81" y="165"/>
                    <a:pt x="81" y="165"/>
                  </a:cubicBezTo>
                  <a:cubicBezTo>
                    <a:pt x="81" y="168"/>
                    <a:pt x="80" y="171"/>
                    <a:pt x="79" y="173"/>
                  </a:cubicBezTo>
                  <a:cubicBezTo>
                    <a:pt x="79" y="173"/>
                    <a:pt x="79" y="173"/>
                    <a:pt x="79" y="173"/>
                  </a:cubicBezTo>
                  <a:cubicBezTo>
                    <a:pt x="78" y="172"/>
                    <a:pt x="77" y="171"/>
                    <a:pt x="76" y="172"/>
                  </a:cubicBezTo>
                  <a:cubicBezTo>
                    <a:pt x="75" y="172"/>
                    <a:pt x="74" y="172"/>
                    <a:pt x="74" y="173"/>
                  </a:cubicBezTo>
                  <a:cubicBezTo>
                    <a:pt x="71" y="181"/>
                    <a:pt x="71" y="181"/>
                    <a:pt x="71" y="181"/>
                  </a:cubicBezTo>
                  <a:cubicBezTo>
                    <a:pt x="70" y="181"/>
                    <a:pt x="70" y="182"/>
                    <a:pt x="70" y="182"/>
                  </a:cubicBezTo>
                  <a:cubicBezTo>
                    <a:pt x="70" y="185"/>
                    <a:pt x="70" y="185"/>
                    <a:pt x="70" y="185"/>
                  </a:cubicBezTo>
                  <a:cubicBezTo>
                    <a:pt x="68" y="186"/>
                    <a:pt x="66" y="187"/>
                    <a:pt x="64" y="188"/>
                  </a:cubicBezTo>
                  <a:cubicBezTo>
                    <a:pt x="43" y="193"/>
                    <a:pt x="43" y="193"/>
                    <a:pt x="43" y="193"/>
                  </a:cubicBezTo>
                  <a:cubicBezTo>
                    <a:pt x="19" y="200"/>
                    <a:pt x="0" y="227"/>
                    <a:pt x="0" y="254"/>
                  </a:cubicBezTo>
                  <a:cubicBezTo>
                    <a:pt x="0" y="254"/>
                    <a:pt x="0" y="254"/>
                    <a:pt x="0" y="254"/>
                  </a:cubicBezTo>
                  <a:cubicBezTo>
                    <a:pt x="0" y="300"/>
                    <a:pt x="0" y="300"/>
                    <a:pt x="0" y="300"/>
                  </a:cubicBezTo>
                  <a:cubicBezTo>
                    <a:pt x="0" y="300"/>
                    <a:pt x="0" y="300"/>
                    <a:pt x="0" y="300"/>
                  </a:cubicBezTo>
                  <a:cubicBezTo>
                    <a:pt x="0" y="324"/>
                    <a:pt x="0" y="324"/>
                    <a:pt x="0" y="324"/>
                  </a:cubicBezTo>
                  <a:cubicBezTo>
                    <a:pt x="0" y="336"/>
                    <a:pt x="4" y="345"/>
                    <a:pt x="12" y="350"/>
                  </a:cubicBezTo>
                  <a:cubicBezTo>
                    <a:pt x="16" y="353"/>
                    <a:pt x="21" y="354"/>
                    <a:pt x="26" y="354"/>
                  </a:cubicBezTo>
                  <a:cubicBezTo>
                    <a:pt x="31" y="354"/>
                    <a:pt x="36" y="353"/>
                    <a:pt x="41" y="351"/>
                  </a:cubicBezTo>
                  <a:cubicBezTo>
                    <a:pt x="101" y="323"/>
                    <a:pt x="101" y="323"/>
                    <a:pt x="101" y="323"/>
                  </a:cubicBezTo>
                  <a:cubicBezTo>
                    <a:pt x="161" y="351"/>
                    <a:pt x="161" y="351"/>
                    <a:pt x="161" y="351"/>
                  </a:cubicBezTo>
                  <a:cubicBezTo>
                    <a:pt x="166" y="353"/>
                    <a:pt x="171" y="354"/>
                    <a:pt x="176" y="354"/>
                  </a:cubicBezTo>
                  <a:cubicBezTo>
                    <a:pt x="181" y="354"/>
                    <a:pt x="186" y="353"/>
                    <a:pt x="191" y="350"/>
                  </a:cubicBezTo>
                  <a:cubicBezTo>
                    <a:pt x="198" y="345"/>
                    <a:pt x="203" y="336"/>
                    <a:pt x="203" y="324"/>
                  </a:cubicBezTo>
                  <a:cubicBezTo>
                    <a:pt x="203" y="310"/>
                    <a:pt x="203" y="310"/>
                    <a:pt x="203" y="310"/>
                  </a:cubicBezTo>
                  <a:cubicBezTo>
                    <a:pt x="203" y="306"/>
                    <a:pt x="203" y="306"/>
                    <a:pt x="203" y="306"/>
                  </a:cubicBezTo>
                  <a:cubicBezTo>
                    <a:pt x="203" y="254"/>
                    <a:pt x="203" y="254"/>
                    <a:pt x="203" y="254"/>
                  </a:cubicBezTo>
                  <a:cubicBezTo>
                    <a:pt x="203" y="254"/>
                    <a:pt x="203" y="254"/>
                    <a:pt x="203" y="254"/>
                  </a:cubicBezTo>
                  <a:cubicBezTo>
                    <a:pt x="203" y="227"/>
                    <a:pt x="183" y="200"/>
                    <a:pt x="159" y="193"/>
                  </a:cubicBezTo>
                  <a:close/>
                  <a:moveTo>
                    <a:pt x="187" y="345"/>
                  </a:moveTo>
                  <a:cubicBezTo>
                    <a:pt x="181" y="349"/>
                    <a:pt x="173" y="350"/>
                    <a:pt x="164" y="346"/>
                  </a:cubicBezTo>
                  <a:cubicBezTo>
                    <a:pt x="108" y="319"/>
                    <a:pt x="108" y="319"/>
                    <a:pt x="108" y="319"/>
                  </a:cubicBezTo>
                  <a:cubicBezTo>
                    <a:pt x="148" y="300"/>
                    <a:pt x="148" y="300"/>
                    <a:pt x="148" y="300"/>
                  </a:cubicBezTo>
                  <a:cubicBezTo>
                    <a:pt x="148" y="300"/>
                    <a:pt x="148" y="300"/>
                    <a:pt x="148" y="300"/>
                  </a:cubicBezTo>
                  <a:cubicBezTo>
                    <a:pt x="164" y="299"/>
                    <a:pt x="164" y="299"/>
                    <a:pt x="164" y="299"/>
                  </a:cubicBezTo>
                  <a:cubicBezTo>
                    <a:pt x="165" y="299"/>
                    <a:pt x="166" y="298"/>
                    <a:pt x="167" y="297"/>
                  </a:cubicBezTo>
                  <a:cubicBezTo>
                    <a:pt x="167" y="297"/>
                    <a:pt x="167" y="297"/>
                    <a:pt x="167" y="297"/>
                  </a:cubicBezTo>
                  <a:cubicBezTo>
                    <a:pt x="167" y="297"/>
                    <a:pt x="167" y="297"/>
                    <a:pt x="167" y="297"/>
                  </a:cubicBezTo>
                  <a:cubicBezTo>
                    <a:pt x="167" y="296"/>
                    <a:pt x="167" y="295"/>
                    <a:pt x="167" y="295"/>
                  </a:cubicBezTo>
                  <a:cubicBezTo>
                    <a:pt x="167" y="269"/>
                    <a:pt x="167" y="269"/>
                    <a:pt x="167" y="269"/>
                  </a:cubicBezTo>
                  <a:cubicBezTo>
                    <a:pt x="167" y="269"/>
                    <a:pt x="167" y="269"/>
                    <a:pt x="167" y="268"/>
                  </a:cubicBezTo>
                  <a:cubicBezTo>
                    <a:pt x="167" y="263"/>
                    <a:pt x="167" y="263"/>
                    <a:pt x="167" y="263"/>
                  </a:cubicBezTo>
                  <a:cubicBezTo>
                    <a:pt x="167" y="262"/>
                    <a:pt x="165" y="260"/>
                    <a:pt x="164" y="260"/>
                  </a:cubicBezTo>
                  <a:cubicBezTo>
                    <a:pt x="162" y="260"/>
                    <a:pt x="161" y="262"/>
                    <a:pt x="161" y="263"/>
                  </a:cubicBezTo>
                  <a:cubicBezTo>
                    <a:pt x="161" y="265"/>
                    <a:pt x="161" y="265"/>
                    <a:pt x="161" y="265"/>
                  </a:cubicBezTo>
                  <a:cubicBezTo>
                    <a:pt x="149" y="263"/>
                    <a:pt x="149" y="263"/>
                    <a:pt x="149" y="263"/>
                  </a:cubicBezTo>
                  <a:cubicBezTo>
                    <a:pt x="149" y="261"/>
                    <a:pt x="149" y="261"/>
                    <a:pt x="149" y="261"/>
                  </a:cubicBezTo>
                  <a:cubicBezTo>
                    <a:pt x="149" y="260"/>
                    <a:pt x="149" y="259"/>
                    <a:pt x="148" y="258"/>
                  </a:cubicBezTo>
                  <a:cubicBezTo>
                    <a:pt x="147" y="258"/>
                    <a:pt x="146" y="258"/>
                    <a:pt x="145" y="258"/>
                  </a:cubicBezTo>
                  <a:cubicBezTo>
                    <a:pt x="101" y="272"/>
                    <a:pt x="101" y="272"/>
                    <a:pt x="101" y="272"/>
                  </a:cubicBezTo>
                  <a:cubicBezTo>
                    <a:pt x="57" y="258"/>
                    <a:pt x="57" y="258"/>
                    <a:pt x="57" y="258"/>
                  </a:cubicBezTo>
                  <a:cubicBezTo>
                    <a:pt x="56" y="258"/>
                    <a:pt x="55" y="258"/>
                    <a:pt x="54" y="258"/>
                  </a:cubicBezTo>
                  <a:cubicBezTo>
                    <a:pt x="53" y="259"/>
                    <a:pt x="53" y="260"/>
                    <a:pt x="53" y="261"/>
                  </a:cubicBezTo>
                  <a:cubicBezTo>
                    <a:pt x="53" y="263"/>
                    <a:pt x="53" y="263"/>
                    <a:pt x="53" y="263"/>
                  </a:cubicBezTo>
                  <a:cubicBezTo>
                    <a:pt x="41" y="265"/>
                    <a:pt x="41" y="265"/>
                    <a:pt x="41" y="265"/>
                  </a:cubicBezTo>
                  <a:cubicBezTo>
                    <a:pt x="41" y="263"/>
                    <a:pt x="41" y="263"/>
                    <a:pt x="41" y="263"/>
                  </a:cubicBezTo>
                  <a:cubicBezTo>
                    <a:pt x="41" y="262"/>
                    <a:pt x="40" y="260"/>
                    <a:pt x="38" y="260"/>
                  </a:cubicBezTo>
                  <a:cubicBezTo>
                    <a:pt x="37" y="260"/>
                    <a:pt x="35" y="262"/>
                    <a:pt x="35" y="263"/>
                  </a:cubicBezTo>
                  <a:cubicBezTo>
                    <a:pt x="35" y="269"/>
                    <a:pt x="35" y="269"/>
                    <a:pt x="35" y="269"/>
                  </a:cubicBezTo>
                  <a:cubicBezTo>
                    <a:pt x="35" y="283"/>
                    <a:pt x="35" y="283"/>
                    <a:pt x="35" y="283"/>
                  </a:cubicBezTo>
                  <a:cubicBezTo>
                    <a:pt x="35" y="295"/>
                    <a:pt x="35" y="295"/>
                    <a:pt x="35" y="295"/>
                  </a:cubicBezTo>
                  <a:cubicBezTo>
                    <a:pt x="35" y="295"/>
                    <a:pt x="35" y="296"/>
                    <a:pt x="35" y="296"/>
                  </a:cubicBezTo>
                  <a:cubicBezTo>
                    <a:pt x="35" y="296"/>
                    <a:pt x="35" y="296"/>
                    <a:pt x="35" y="297"/>
                  </a:cubicBezTo>
                  <a:cubicBezTo>
                    <a:pt x="36" y="298"/>
                    <a:pt x="38" y="299"/>
                    <a:pt x="39" y="299"/>
                  </a:cubicBezTo>
                  <a:cubicBezTo>
                    <a:pt x="143" y="265"/>
                    <a:pt x="143" y="265"/>
                    <a:pt x="143" y="265"/>
                  </a:cubicBezTo>
                  <a:cubicBezTo>
                    <a:pt x="143" y="265"/>
                    <a:pt x="143" y="265"/>
                    <a:pt x="143" y="265"/>
                  </a:cubicBezTo>
                  <a:cubicBezTo>
                    <a:pt x="143" y="296"/>
                    <a:pt x="143" y="296"/>
                    <a:pt x="143" y="296"/>
                  </a:cubicBezTo>
                  <a:cubicBezTo>
                    <a:pt x="39" y="346"/>
                    <a:pt x="39" y="346"/>
                    <a:pt x="39" y="346"/>
                  </a:cubicBezTo>
                  <a:cubicBezTo>
                    <a:pt x="30" y="349"/>
                    <a:pt x="21" y="349"/>
                    <a:pt x="15" y="345"/>
                  </a:cubicBezTo>
                  <a:cubicBezTo>
                    <a:pt x="9" y="341"/>
                    <a:pt x="6" y="334"/>
                    <a:pt x="6" y="324"/>
                  </a:cubicBezTo>
                  <a:cubicBezTo>
                    <a:pt x="6" y="296"/>
                    <a:pt x="6" y="296"/>
                    <a:pt x="6" y="296"/>
                  </a:cubicBezTo>
                  <a:cubicBezTo>
                    <a:pt x="6" y="296"/>
                    <a:pt x="6" y="296"/>
                    <a:pt x="6" y="296"/>
                  </a:cubicBezTo>
                  <a:cubicBezTo>
                    <a:pt x="6" y="296"/>
                    <a:pt x="6" y="296"/>
                    <a:pt x="6" y="296"/>
                  </a:cubicBezTo>
                  <a:cubicBezTo>
                    <a:pt x="6" y="254"/>
                    <a:pt x="6" y="254"/>
                    <a:pt x="6" y="254"/>
                  </a:cubicBezTo>
                  <a:cubicBezTo>
                    <a:pt x="6" y="254"/>
                    <a:pt x="6" y="254"/>
                    <a:pt x="6" y="254"/>
                  </a:cubicBezTo>
                  <a:cubicBezTo>
                    <a:pt x="6" y="254"/>
                    <a:pt x="6" y="254"/>
                    <a:pt x="6" y="254"/>
                  </a:cubicBezTo>
                  <a:cubicBezTo>
                    <a:pt x="6" y="230"/>
                    <a:pt x="23" y="205"/>
                    <a:pt x="45" y="199"/>
                  </a:cubicBezTo>
                  <a:cubicBezTo>
                    <a:pt x="58" y="196"/>
                    <a:pt x="58" y="196"/>
                    <a:pt x="58" y="196"/>
                  </a:cubicBezTo>
                  <a:cubicBezTo>
                    <a:pt x="65" y="194"/>
                    <a:pt x="65" y="194"/>
                    <a:pt x="65" y="194"/>
                  </a:cubicBezTo>
                  <a:cubicBezTo>
                    <a:pt x="67" y="193"/>
                    <a:pt x="68" y="193"/>
                    <a:pt x="70" y="192"/>
                  </a:cubicBezTo>
                  <a:cubicBezTo>
                    <a:pt x="68" y="221"/>
                    <a:pt x="68" y="221"/>
                    <a:pt x="68" y="221"/>
                  </a:cubicBezTo>
                  <a:cubicBezTo>
                    <a:pt x="67" y="222"/>
                    <a:pt x="68" y="223"/>
                    <a:pt x="69" y="223"/>
                  </a:cubicBezTo>
                  <a:cubicBezTo>
                    <a:pt x="70" y="224"/>
                    <a:pt x="70" y="224"/>
                    <a:pt x="71" y="224"/>
                  </a:cubicBezTo>
                  <a:cubicBezTo>
                    <a:pt x="71" y="224"/>
                    <a:pt x="72" y="224"/>
                    <a:pt x="72" y="223"/>
                  </a:cubicBezTo>
                  <a:cubicBezTo>
                    <a:pt x="93" y="208"/>
                    <a:pt x="93" y="208"/>
                    <a:pt x="93" y="208"/>
                  </a:cubicBezTo>
                  <a:cubicBezTo>
                    <a:pt x="98" y="219"/>
                    <a:pt x="98" y="219"/>
                    <a:pt x="98" y="219"/>
                  </a:cubicBezTo>
                  <a:cubicBezTo>
                    <a:pt x="99" y="220"/>
                    <a:pt x="100" y="220"/>
                    <a:pt x="101" y="220"/>
                  </a:cubicBezTo>
                  <a:cubicBezTo>
                    <a:pt x="101" y="220"/>
                    <a:pt x="101" y="220"/>
                    <a:pt x="101" y="220"/>
                  </a:cubicBezTo>
                  <a:cubicBezTo>
                    <a:pt x="102" y="220"/>
                    <a:pt x="103" y="220"/>
                    <a:pt x="104" y="219"/>
                  </a:cubicBezTo>
                  <a:cubicBezTo>
                    <a:pt x="109" y="208"/>
                    <a:pt x="109" y="208"/>
                    <a:pt x="109" y="208"/>
                  </a:cubicBezTo>
                  <a:cubicBezTo>
                    <a:pt x="130" y="223"/>
                    <a:pt x="130" y="223"/>
                    <a:pt x="130" y="223"/>
                  </a:cubicBezTo>
                  <a:cubicBezTo>
                    <a:pt x="130" y="224"/>
                    <a:pt x="131" y="224"/>
                    <a:pt x="132" y="224"/>
                  </a:cubicBezTo>
                  <a:cubicBezTo>
                    <a:pt x="132" y="224"/>
                    <a:pt x="133" y="224"/>
                    <a:pt x="133" y="223"/>
                  </a:cubicBezTo>
                  <a:cubicBezTo>
                    <a:pt x="134" y="223"/>
                    <a:pt x="135" y="222"/>
                    <a:pt x="135" y="221"/>
                  </a:cubicBezTo>
                  <a:cubicBezTo>
                    <a:pt x="133" y="192"/>
                    <a:pt x="133" y="192"/>
                    <a:pt x="133" y="192"/>
                  </a:cubicBezTo>
                  <a:cubicBezTo>
                    <a:pt x="134" y="193"/>
                    <a:pt x="135" y="193"/>
                    <a:pt x="137" y="194"/>
                  </a:cubicBezTo>
                  <a:cubicBezTo>
                    <a:pt x="157" y="199"/>
                    <a:pt x="157" y="199"/>
                    <a:pt x="157" y="199"/>
                  </a:cubicBezTo>
                  <a:cubicBezTo>
                    <a:pt x="179" y="205"/>
                    <a:pt x="196" y="229"/>
                    <a:pt x="197" y="254"/>
                  </a:cubicBezTo>
                  <a:cubicBezTo>
                    <a:pt x="197" y="254"/>
                    <a:pt x="197" y="254"/>
                    <a:pt x="197" y="254"/>
                  </a:cubicBezTo>
                  <a:cubicBezTo>
                    <a:pt x="197" y="254"/>
                    <a:pt x="197" y="254"/>
                    <a:pt x="197" y="254"/>
                  </a:cubicBezTo>
                  <a:cubicBezTo>
                    <a:pt x="197" y="305"/>
                    <a:pt x="197" y="305"/>
                    <a:pt x="197" y="305"/>
                  </a:cubicBezTo>
                  <a:cubicBezTo>
                    <a:pt x="197" y="306"/>
                    <a:pt x="197" y="306"/>
                    <a:pt x="197" y="306"/>
                  </a:cubicBezTo>
                  <a:cubicBezTo>
                    <a:pt x="197" y="310"/>
                    <a:pt x="197" y="310"/>
                    <a:pt x="197" y="310"/>
                  </a:cubicBezTo>
                  <a:cubicBezTo>
                    <a:pt x="197" y="324"/>
                    <a:pt x="197" y="324"/>
                    <a:pt x="197" y="324"/>
                  </a:cubicBezTo>
                  <a:cubicBezTo>
                    <a:pt x="197" y="334"/>
                    <a:pt x="193" y="341"/>
                    <a:pt x="187" y="345"/>
                  </a:cubicBezTo>
                  <a:close/>
                  <a:moveTo>
                    <a:pt x="41" y="283"/>
                  </a:moveTo>
                  <a:cubicBezTo>
                    <a:pt x="41" y="271"/>
                    <a:pt x="41" y="271"/>
                    <a:pt x="41" y="271"/>
                  </a:cubicBezTo>
                  <a:cubicBezTo>
                    <a:pt x="53" y="269"/>
                    <a:pt x="53" y="269"/>
                    <a:pt x="53" y="269"/>
                  </a:cubicBezTo>
                  <a:cubicBezTo>
                    <a:pt x="53" y="288"/>
                    <a:pt x="53" y="288"/>
                    <a:pt x="53" y="288"/>
                  </a:cubicBezTo>
                  <a:cubicBezTo>
                    <a:pt x="41" y="292"/>
                    <a:pt x="41" y="292"/>
                    <a:pt x="41" y="292"/>
                  </a:cubicBezTo>
                  <a:lnTo>
                    <a:pt x="41" y="283"/>
                  </a:lnTo>
                  <a:close/>
                  <a:moveTo>
                    <a:pt x="59" y="265"/>
                  </a:moveTo>
                  <a:cubicBezTo>
                    <a:pt x="59" y="265"/>
                    <a:pt x="59" y="265"/>
                    <a:pt x="59" y="265"/>
                  </a:cubicBezTo>
                  <a:cubicBezTo>
                    <a:pt x="91" y="275"/>
                    <a:pt x="91" y="275"/>
                    <a:pt x="91" y="275"/>
                  </a:cubicBezTo>
                  <a:cubicBezTo>
                    <a:pt x="59" y="286"/>
                    <a:pt x="59" y="286"/>
                    <a:pt x="59" y="286"/>
                  </a:cubicBezTo>
                  <a:lnTo>
                    <a:pt x="59" y="265"/>
                  </a:lnTo>
                  <a:close/>
                  <a:moveTo>
                    <a:pt x="149" y="269"/>
                  </a:moveTo>
                  <a:cubicBezTo>
                    <a:pt x="161" y="271"/>
                    <a:pt x="161" y="271"/>
                    <a:pt x="161" y="271"/>
                  </a:cubicBezTo>
                  <a:cubicBezTo>
                    <a:pt x="161" y="283"/>
                    <a:pt x="161" y="283"/>
                    <a:pt x="161" y="283"/>
                  </a:cubicBezTo>
                  <a:cubicBezTo>
                    <a:pt x="161" y="283"/>
                    <a:pt x="161" y="283"/>
                    <a:pt x="161" y="283"/>
                  </a:cubicBezTo>
                  <a:cubicBezTo>
                    <a:pt x="161" y="293"/>
                    <a:pt x="161" y="293"/>
                    <a:pt x="161" y="293"/>
                  </a:cubicBezTo>
                  <a:cubicBezTo>
                    <a:pt x="149" y="294"/>
                    <a:pt x="149" y="294"/>
                    <a:pt x="149" y="294"/>
                  </a:cubicBezTo>
                  <a:lnTo>
                    <a:pt x="149" y="269"/>
                  </a:lnTo>
                  <a:close/>
                  <a:moveTo>
                    <a:pt x="87" y="165"/>
                  </a:moveTo>
                  <a:cubicBezTo>
                    <a:pt x="87" y="148"/>
                    <a:pt x="87" y="148"/>
                    <a:pt x="87" y="148"/>
                  </a:cubicBezTo>
                  <a:cubicBezTo>
                    <a:pt x="87" y="147"/>
                    <a:pt x="86" y="146"/>
                    <a:pt x="85" y="145"/>
                  </a:cubicBezTo>
                  <a:cubicBezTo>
                    <a:pt x="68" y="139"/>
                    <a:pt x="58" y="123"/>
                    <a:pt x="58" y="105"/>
                  </a:cubicBezTo>
                  <a:cubicBezTo>
                    <a:pt x="58" y="101"/>
                    <a:pt x="58" y="101"/>
                    <a:pt x="58" y="101"/>
                  </a:cubicBezTo>
                  <a:cubicBezTo>
                    <a:pt x="60" y="104"/>
                    <a:pt x="64" y="106"/>
                    <a:pt x="69" y="106"/>
                  </a:cubicBezTo>
                  <a:cubicBezTo>
                    <a:pt x="83" y="106"/>
                    <a:pt x="83" y="106"/>
                    <a:pt x="83" y="106"/>
                  </a:cubicBezTo>
                  <a:cubicBezTo>
                    <a:pt x="92" y="106"/>
                    <a:pt x="98" y="99"/>
                    <a:pt x="98" y="91"/>
                  </a:cubicBezTo>
                  <a:cubicBezTo>
                    <a:pt x="98" y="85"/>
                    <a:pt x="98" y="85"/>
                    <a:pt x="98" y="85"/>
                  </a:cubicBezTo>
                  <a:cubicBezTo>
                    <a:pt x="104" y="85"/>
                    <a:pt x="104" y="85"/>
                    <a:pt x="104" y="85"/>
                  </a:cubicBezTo>
                  <a:cubicBezTo>
                    <a:pt x="104" y="91"/>
                    <a:pt x="104" y="91"/>
                    <a:pt x="104" y="91"/>
                  </a:cubicBezTo>
                  <a:cubicBezTo>
                    <a:pt x="104" y="99"/>
                    <a:pt x="111" y="106"/>
                    <a:pt x="119" y="106"/>
                  </a:cubicBezTo>
                  <a:cubicBezTo>
                    <a:pt x="134" y="106"/>
                    <a:pt x="134" y="106"/>
                    <a:pt x="134" y="106"/>
                  </a:cubicBezTo>
                  <a:cubicBezTo>
                    <a:pt x="138" y="106"/>
                    <a:pt x="142" y="104"/>
                    <a:pt x="145" y="101"/>
                  </a:cubicBezTo>
                  <a:cubicBezTo>
                    <a:pt x="145" y="105"/>
                    <a:pt x="145" y="105"/>
                    <a:pt x="145" y="105"/>
                  </a:cubicBezTo>
                  <a:cubicBezTo>
                    <a:pt x="145" y="123"/>
                    <a:pt x="134" y="139"/>
                    <a:pt x="117" y="145"/>
                  </a:cubicBezTo>
                  <a:cubicBezTo>
                    <a:pt x="116" y="146"/>
                    <a:pt x="115" y="147"/>
                    <a:pt x="115" y="148"/>
                  </a:cubicBezTo>
                  <a:cubicBezTo>
                    <a:pt x="115" y="165"/>
                    <a:pt x="115" y="165"/>
                    <a:pt x="115" y="165"/>
                  </a:cubicBezTo>
                  <a:cubicBezTo>
                    <a:pt x="115" y="170"/>
                    <a:pt x="117" y="175"/>
                    <a:pt x="119" y="179"/>
                  </a:cubicBezTo>
                  <a:cubicBezTo>
                    <a:pt x="105" y="201"/>
                    <a:pt x="105" y="201"/>
                    <a:pt x="105" y="201"/>
                  </a:cubicBezTo>
                  <a:cubicBezTo>
                    <a:pt x="104" y="202"/>
                    <a:pt x="104" y="203"/>
                    <a:pt x="104" y="204"/>
                  </a:cubicBezTo>
                  <a:cubicBezTo>
                    <a:pt x="101" y="211"/>
                    <a:pt x="101" y="211"/>
                    <a:pt x="101" y="211"/>
                  </a:cubicBezTo>
                  <a:cubicBezTo>
                    <a:pt x="98" y="204"/>
                    <a:pt x="98" y="204"/>
                    <a:pt x="98" y="204"/>
                  </a:cubicBezTo>
                  <a:cubicBezTo>
                    <a:pt x="98" y="203"/>
                    <a:pt x="98" y="202"/>
                    <a:pt x="98" y="201"/>
                  </a:cubicBezTo>
                  <a:cubicBezTo>
                    <a:pt x="83" y="179"/>
                    <a:pt x="83" y="179"/>
                    <a:pt x="83" y="179"/>
                  </a:cubicBezTo>
                  <a:cubicBezTo>
                    <a:pt x="86" y="175"/>
                    <a:pt x="87" y="170"/>
                    <a:pt x="87" y="165"/>
                  </a:cubicBezTo>
                  <a:close/>
                  <a:moveTo>
                    <a:pt x="63" y="26"/>
                  </a:moveTo>
                  <a:cubicBezTo>
                    <a:pt x="64" y="26"/>
                    <a:pt x="65" y="25"/>
                    <a:pt x="65" y="25"/>
                  </a:cubicBezTo>
                  <a:cubicBezTo>
                    <a:pt x="65" y="24"/>
                    <a:pt x="65" y="23"/>
                    <a:pt x="65" y="22"/>
                  </a:cubicBezTo>
                  <a:cubicBezTo>
                    <a:pt x="62" y="18"/>
                    <a:pt x="62" y="18"/>
                    <a:pt x="62" y="18"/>
                  </a:cubicBezTo>
                  <a:cubicBezTo>
                    <a:pt x="66" y="16"/>
                    <a:pt x="76" y="11"/>
                    <a:pt x="91" y="9"/>
                  </a:cubicBezTo>
                  <a:cubicBezTo>
                    <a:pt x="113" y="6"/>
                    <a:pt x="123" y="15"/>
                    <a:pt x="124" y="16"/>
                  </a:cubicBezTo>
                  <a:cubicBezTo>
                    <a:pt x="125" y="16"/>
                    <a:pt x="125" y="17"/>
                    <a:pt x="126" y="17"/>
                  </a:cubicBezTo>
                  <a:cubicBezTo>
                    <a:pt x="128" y="16"/>
                    <a:pt x="131" y="16"/>
                    <a:pt x="134" y="17"/>
                  </a:cubicBezTo>
                  <a:cubicBezTo>
                    <a:pt x="135" y="17"/>
                    <a:pt x="137" y="18"/>
                    <a:pt x="138" y="19"/>
                  </a:cubicBezTo>
                  <a:cubicBezTo>
                    <a:pt x="137" y="20"/>
                    <a:pt x="137" y="20"/>
                    <a:pt x="137" y="20"/>
                  </a:cubicBezTo>
                  <a:cubicBezTo>
                    <a:pt x="136" y="20"/>
                    <a:pt x="135" y="21"/>
                    <a:pt x="136" y="22"/>
                  </a:cubicBezTo>
                  <a:cubicBezTo>
                    <a:pt x="136" y="24"/>
                    <a:pt x="137" y="24"/>
                    <a:pt x="138" y="25"/>
                  </a:cubicBezTo>
                  <a:cubicBezTo>
                    <a:pt x="138" y="25"/>
                    <a:pt x="141" y="26"/>
                    <a:pt x="146" y="30"/>
                  </a:cubicBezTo>
                  <a:cubicBezTo>
                    <a:pt x="148" y="32"/>
                    <a:pt x="150" y="34"/>
                    <a:pt x="151" y="36"/>
                  </a:cubicBezTo>
                  <a:cubicBezTo>
                    <a:pt x="148" y="36"/>
                    <a:pt x="148" y="36"/>
                    <a:pt x="148" y="36"/>
                  </a:cubicBezTo>
                  <a:cubicBezTo>
                    <a:pt x="147" y="37"/>
                    <a:pt x="147" y="37"/>
                    <a:pt x="146" y="38"/>
                  </a:cubicBezTo>
                  <a:cubicBezTo>
                    <a:pt x="146" y="39"/>
                    <a:pt x="146" y="40"/>
                    <a:pt x="146" y="41"/>
                  </a:cubicBezTo>
                  <a:cubicBezTo>
                    <a:pt x="151" y="49"/>
                    <a:pt x="153" y="57"/>
                    <a:pt x="153" y="66"/>
                  </a:cubicBezTo>
                  <a:cubicBezTo>
                    <a:pt x="153" y="77"/>
                    <a:pt x="153" y="77"/>
                    <a:pt x="153" y="77"/>
                  </a:cubicBezTo>
                  <a:cubicBezTo>
                    <a:pt x="153" y="78"/>
                    <a:pt x="153" y="78"/>
                    <a:pt x="153" y="79"/>
                  </a:cubicBezTo>
                  <a:cubicBezTo>
                    <a:pt x="152" y="79"/>
                    <a:pt x="151" y="79"/>
                    <a:pt x="151" y="79"/>
                  </a:cubicBezTo>
                  <a:cubicBezTo>
                    <a:pt x="151" y="78"/>
                    <a:pt x="151" y="78"/>
                    <a:pt x="151" y="78"/>
                  </a:cubicBezTo>
                  <a:cubicBezTo>
                    <a:pt x="151" y="70"/>
                    <a:pt x="149" y="63"/>
                    <a:pt x="146" y="57"/>
                  </a:cubicBezTo>
                  <a:cubicBezTo>
                    <a:pt x="146" y="57"/>
                    <a:pt x="146" y="57"/>
                    <a:pt x="146" y="56"/>
                  </a:cubicBezTo>
                  <a:cubicBezTo>
                    <a:pt x="147" y="55"/>
                    <a:pt x="145" y="53"/>
                    <a:pt x="144" y="53"/>
                  </a:cubicBezTo>
                  <a:cubicBezTo>
                    <a:pt x="127" y="51"/>
                    <a:pt x="111" y="46"/>
                    <a:pt x="107" y="40"/>
                  </a:cubicBezTo>
                  <a:cubicBezTo>
                    <a:pt x="106" y="38"/>
                    <a:pt x="105" y="38"/>
                    <a:pt x="103" y="39"/>
                  </a:cubicBezTo>
                  <a:cubicBezTo>
                    <a:pt x="102" y="39"/>
                    <a:pt x="101" y="41"/>
                    <a:pt x="102" y="42"/>
                  </a:cubicBezTo>
                  <a:cubicBezTo>
                    <a:pt x="103" y="46"/>
                    <a:pt x="106" y="51"/>
                    <a:pt x="110" y="55"/>
                  </a:cubicBezTo>
                  <a:cubicBezTo>
                    <a:pt x="92" y="53"/>
                    <a:pt x="79" y="45"/>
                    <a:pt x="79" y="36"/>
                  </a:cubicBezTo>
                  <a:cubicBezTo>
                    <a:pt x="79" y="35"/>
                    <a:pt x="78" y="33"/>
                    <a:pt x="76" y="33"/>
                  </a:cubicBezTo>
                  <a:cubicBezTo>
                    <a:pt x="75" y="33"/>
                    <a:pt x="73" y="35"/>
                    <a:pt x="73" y="36"/>
                  </a:cubicBezTo>
                  <a:cubicBezTo>
                    <a:pt x="73" y="37"/>
                    <a:pt x="73" y="37"/>
                    <a:pt x="73" y="37"/>
                  </a:cubicBezTo>
                  <a:cubicBezTo>
                    <a:pt x="61" y="45"/>
                    <a:pt x="53" y="59"/>
                    <a:pt x="52" y="75"/>
                  </a:cubicBezTo>
                  <a:cubicBezTo>
                    <a:pt x="52" y="66"/>
                    <a:pt x="52" y="66"/>
                    <a:pt x="52" y="66"/>
                  </a:cubicBezTo>
                  <a:cubicBezTo>
                    <a:pt x="52" y="63"/>
                    <a:pt x="52" y="59"/>
                    <a:pt x="53" y="56"/>
                  </a:cubicBezTo>
                  <a:cubicBezTo>
                    <a:pt x="53" y="55"/>
                    <a:pt x="53" y="54"/>
                    <a:pt x="52" y="53"/>
                  </a:cubicBezTo>
                  <a:cubicBezTo>
                    <a:pt x="51" y="53"/>
                    <a:pt x="51" y="52"/>
                    <a:pt x="50" y="52"/>
                  </a:cubicBezTo>
                  <a:cubicBezTo>
                    <a:pt x="50" y="52"/>
                    <a:pt x="50" y="52"/>
                    <a:pt x="50" y="52"/>
                  </a:cubicBezTo>
                  <a:cubicBezTo>
                    <a:pt x="47" y="52"/>
                    <a:pt x="47" y="52"/>
                    <a:pt x="47" y="52"/>
                  </a:cubicBezTo>
                  <a:cubicBezTo>
                    <a:pt x="48" y="51"/>
                    <a:pt x="48" y="50"/>
                    <a:pt x="49" y="49"/>
                  </a:cubicBezTo>
                  <a:cubicBezTo>
                    <a:pt x="50" y="46"/>
                    <a:pt x="53" y="45"/>
                    <a:pt x="53" y="45"/>
                  </a:cubicBezTo>
                  <a:cubicBezTo>
                    <a:pt x="53" y="44"/>
                    <a:pt x="54" y="43"/>
                    <a:pt x="54" y="42"/>
                  </a:cubicBezTo>
                  <a:cubicBezTo>
                    <a:pt x="54" y="41"/>
                    <a:pt x="53" y="40"/>
                    <a:pt x="52" y="39"/>
                  </a:cubicBezTo>
                  <a:cubicBezTo>
                    <a:pt x="48" y="38"/>
                    <a:pt x="48" y="38"/>
                    <a:pt x="48" y="38"/>
                  </a:cubicBezTo>
                  <a:cubicBezTo>
                    <a:pt x="50" y="36"/>
                    <a:pt x="52" y="33"/>
                    <a:pt x="54" y="32"/>
                  </a:cubicBezTo>
                  <a:cubicBezTo>
                    <a:pt x="59" y="28"/>
                    <a:pt x="63" y="26"/>
                    <a:pt x="63" y="26"/>
                  </a:cubicBezTo>
                  <a:close/>
                  <a:moveTo>
                    <a:pt x="92" y="85"/>
                  </a:moveTo>
                  <a:cubicBezTo>
                    <a:pt x="92" y="85"/>
                    <a:pt x="92" y="84"/>
                    <a:pt x="92" y="84"/>
                  </a:cubicBezTo>
                  <a:cubicBezTo>
                    <a:pt x="91" y="83"/>
                    <a:pt x="89" y="82"/>
                    <a:pt x="88" y="83"/>
                  </a:cubicBezTo>
                  <a:cubicBezTo>
                    <a:pt x="85" y="85"/>
                    <a:pt x="82" y="85"/>
                    <a:pt x="79" y="83"/>
                  </a:cubicBezTo>
                  <a:cubicBezTo>
                    <a:pt x="78" y="82"/>
                    <a:pt x="76" y="83"/>
                    <a:pt x="75" y="84"/>
                  </a:cubicBezTo>
                  <a:cubicBezTo>
                    <a:pt x="74" y="85"/>
                    <a:pt x="74" y="87"/>
                    <a:pt x="76" y="88"/>
                  </a:cubicBezTo>
                  <a:cubicBezTo>
                    <a:pt x="78" y="90"/>
                    <a:pt x="81" y="91"/>
                    <a:pt x="84" y="91"/>
                  </a:cubicBezTo>
                  <a:cubicBezTo>
                    <a:pt x="86" y="91"/>
                    <a:pt x="89" y="90"/>
                    <a:pt x="91" y="88"/>
                  </a:cubicBezTo>
                  <a:cubicBezTo>
                    <a:pt x="92" y="88"/>
                    <a:pt x="92" y="87"/>
                    <a:pt x="92" y="87"/>
                  </a:cubicBezTo>
                  <a:cubicBezTo>
                    <a:pt x="92" y="91"/>
                    <a:pt x="92" y="91"/>
                    <a:pt x="92" y="91"/>
                  </a:cubicBezTo>
                  <a:cubicBezTo>
                    <a:pt x="92" y="96"/>
                    <a:pt x="88" y="100"/>
                    <a:pt x="83" y="100"/>
                  </a:cubicBezTo>
                  <a:cubicBezTo>
                    <a:pt x="69" y="100"/>
                    <a:pt x="69" y="100"/>
                    <a:pt x="69" y="100"/>
                  </a:cubicBezTo>
                  <a:cubicBezTo>
                    <a:pt x="64" y="100"/>
                    <a:pt x="60" y="96"/>
                    <a:pt x="60" y="91"/>
                  </a:cubicBezTo>
                  <a:cubicBezTo>
                    <a:pt x="60" y="76"/>
                    <a:pt x="60" y="76"/>
                    <a:pt x="60" y="76"/>
                  </a:cubicBezTo>
                  <a:cubicBezTo>
                    <a:pt x="60" y="76"/>
                    <a:pt x="60" y="75"/>
                    <a:pt x="61" y="75"/>
                  </a:cubicBezTo>
                  <a:cubicBezTo>
                    <a:pt x="91" y="75"/>
                    <a:pt x="91" y="75"/>
                    <a:pt x="91" y="75"/>
                  </a:cubicBezTo>
                  <a:cubicBezTo>
                    <a:pt x="92" y="75"/>
                    <a:pt x="92" y="76"/>
                    <a:pt x="92" y="76"/>
                  </a:cubicBezTo>
                  <a:lnTo>
                    <a:pt x="92" y="85"/>
                  </a:lnTo>
                  <a:close/>
                  <a:moveTo>
                    <a:pt x="91" y="69"/>
                  </a:moveTo>
                  <a:cubicBezTo>
                    <a:pt x="78" y="69"/>
                    <a:pt x="78" y="69"/>
                    <a:pt x="78" y="69"/>
                  </a:cubicBezTo>
                  <a:cubicBezTo>
                    <a:pt x="82" y="68"/>
                    <a:pt x="85" y="65"/>
                    <a:pt x="86" y="62"/>
                  </a:cubicBezTo>
                  <a:cubicBezTo>
                    <a:pt x="87" y="60"/>
                    <a:pt x="86" y="58"/>
                    <a:pt x="84" y="58"/>
                  </a:cubicBezTo>
                  <a:cubicBezTo>
                    <a:pt x="83" y="57"/>
                    <a:pt x="81" y="58"/>
                    <a:pt x="80" y="60"/>
                  </a:cubicBezTo>
                  <a:cubicBezTo>
                    <a:pt x="79" y="63"/>
                    <a:pt x="75" y="65"/>
                    <a:pt x="71" y="64"/>
                  </a:cubicBezTo>
                  <a:cubicBezTo>
                    <a:pt x="70" y="63"/>
                    <a:pt x="68" y="64"/>
                    <a:pt x="67" y="66"/>
                  </a:cubicBezTo>
                  <a:cubicBezTo>
                    <a:pt x="67" y="67"/>
                    <a:pt x="68" y="69"/>
                    <a:pt x="69" y="69"/>
                  </a:cubicBezTo>
                  <a:cubicBezTo>
                    <a:pt x="61" y="69"/>
                    <a:pt x="61" y="69"/>
                    <a:pt x="61" y="69"/>
                  </a:cubicBezTo>
                  <a:cubicBezTo>
                    <a:pt x="60" y="69"/>
                    <a:pt x="59" y="69"/>
                    <a:pt x="58" y="70"/>
                  </a:cubicBezTo>
                  <a:cubicBezTo>
                    <a:pt x="60" y="59"/>
                    <a:pt x="66" y="49"/>
                    <a:pt x="75" y="43"/>
                  </a:cubicBezTo>
                  <a:cubicBezTo>
                    <a:pt x="80" y="54"/>
                    <a:pt x="97" y="62"/>
                    <a:pt x="119" y="62"/>
                  </a:cubicBezTo>
                  <a:cubicBezTo>
                    <a:pt x="120" y="62"/>
                    <a:pt x="121" y="61"/>
                    <a:pt x="122" y="60"/>
                  </a:cubicBezTo>
                  <a:cubicBezTo>
                    <a:pt x="122" y="58"/>
                    <a:pt x="121" y="57"/>
                    <a:pt x="120" y="56"/>
                  </a:cubicBezTo>
                  <a:cubicBezTo>
                    <a:pt x="118" y="55"/>
                    <a:pt x="116" y="54"/>
                    <a:pt x="114" y="52"/>
                  </a:cubicBezTo>
                  <a:cubicBezTo>
                    <a:pt x="122" y="55"/>
                    <a:pt x="131" y="58"/>
                    <a:pt x="140" y="59"/>
                  </a:cubicBezTo>
                  <a:cubicBezTo>
                    <a:pt x="142" y="62"/>
                    <a:pt x="143" y="66"/>
                    <a:pt x="144" y="70"/>
                  </a:cubicBezTo>
                  <a:cubicBezTo>
                    <a:pt x="143" y="69"/>
                    <a:pt x="142" y="69"/>
                    <a:pt x="142" y="69"/>
                  </a:cubicBezTo>
                  <a:cubicBezTo>
                    <a:pt x="111" y="69"/>
                    <a:pt x="111" y="69"/>
                    <a:pt x="111" y="69"/>
                  </a:cubicBezTo>
                  <a:cubicBezTo>
                    <a:pt x="107" y="69"/>
                    <a:pt x="104" y="72"/>
                    <a:pt x="104" y="76"/>
                  </a:cubicBezTo>
                  <a:cubicBezTo>
                    <a:pt x="104" y="79"/>
                    <a:pt x="104" y="79"/>
                    <a:pt x="104" y="79"/>
                  </a:cubicBezTo>
                  <a:cubicBezTo>
                    <a:pt x="98" y="79"/>
                    <a:pt x="98" y="79"/>
                    <a:pt x="98" y="79"/>
                  </a:cubicBezTo>
                  <a:cubicBezTo>
                    <a:pt x="98" y="76"/>
                    <a:pt x="98" y="76"/>
                    <a:pt x="98" y="76"/>
                  </a:cubicBezTo>
                  <a:cubicBezTo>
                    <a:pt x="98" y="72"/>
                    <a:pt x="95" y="69"/>
                    <a:pt x="91" y="69"/>
                  </a:cubicBezTo>
                  <a:close/>
                  <a:moveTo>
                    <a:pt x="110" y="87"/>
                  </a:moveTo>
                  <a:cubicBezTo>
                    <a:pt x="110" y="87"/>
                    <a:pt x="110" y="88"/>
                    <a:pt x="111" y="88"/>
                  </a:cubicBezTo>
                  <a:cubicBezTo>
                    <a:pt x="113" y="90"/>
                    <a:pt x="116" y="91"/>
                    <a:pt x="119" y="91"/>
                  </a:cubicBezTo>
                  <a:cubicBezTo>
                    <a:pt x="121" y="91"/>
                    <a:pt x="124" y="90"/>
                    <a:pt x="126" y="88"/>
                  </a:cubicBezTo>
                  <a:cubicBezTo>
                    <a:pt x="128" y="87"/>
                    <a:pt x="128" y="85"/>
                    <a:pt x="127" y="84"/>
                  </a:cubicBezTo>
                  <a:cubicBezTo>
                    <a:pt x="126" y="83"/>
                    <a:pt x="124" y="82"/>
                    <a:pt x="123" y="83"/>
                  </a:cubicBezTo>
                  <a:cubicBezTo>
                    <a:pt x="120" y="85"/>
                    <a:pt x="117" y="85"/>
                    <a:pt x="114" y="83"/>
                  </a:cubicBezTo>
                  <a:cubicBezTo>
                    <a:pt x="113" y="82"/>
                    <a:pt x="111" y="83"/>
                    <a:pt x="110" y="84"/>
                  </a:cubicBezTo>
                  <a:cubicBezTo>
                    <a:pt x="110" y="84"/>
                    <a:pt x="110" y="85"/>
                    <a:pt x="110" y="85"/>
                  </a:cubicBezTo>
                  <a:cubicBezTo>
                    <a:pt x="110" y="76"/>
                    <a:pt x="110" y="76"/>
                    <a:pt x="110" y="76"/>
                  </a:cubicBezTo>
                  <a:cubicBezTo>
                    <a:pt x="110" y="76"/>
                    <a:pt x="110" y="75"/>
                    <a:pt x="111" y="75"/>
                  </a:cubicBezTo>
                  <a:cubicBezTo>
                    <a:pt x="142" y="75"/>
                    <a:pt x="142" y="75"/>
                    <a:pt x="142" y="75"/>
                  </a:cubicBezTo>
                  <a:cubicBezTo>
                    <a:pt x="142" y="75"/>
                    <a:pt x="143" y="76"/>
                    <a:pt x="143" y="76"/>
                  </a:cubicBezTo>
                  <a:cubicBezTo>
                    <a:pt x="143" y="91"/>
                    <a:pt x="143" y="91"/>
                    <a:pt x="143" y="91"/>
                  </a:cubicBezTo>
                  <a:cubicBezTo>
                    <a:pt x="143" y="96"/>
                    <a:pt x="139" y="100"/>
                    <a:pt x="134" y="100"/>
                  </a:cubicBezTo>
                  <a:cubicBezTo>
                    <a:pt x="119" y="100"/>
                    <a:pt x="119" y="100"/>
                    <a:pt x="119" y="100"/>
                  </a:cubicBezTo>
                  <a:cubicBezTo>
                    <a:pt x="114" y="100"/>
                    <a:pt x="110" y="96"/>
                    <a:pt x="110" y="91"/>
                  </a:cubicBezTo>
                  <a:lnTo>
                    <a:pt x="110" y="87"/>
                  </a:lnTo>
                  <a:close/>
                  <a:moveTo>
                    <a:pt x="151" y="106"/>
                  </a:moveTo>
                  <a:cubicBezTo>
                    <a:pt x="151" y="86"/>
                    <a:pt x="151" y="86"/>
                    <a:pt x="151" y="86"/>
                  </a:cubicBezTo>
                  <a:cubicBezTo>
                    <a:pt x="153" y="84"/>
                    <a:pt x="154" y="84"/>
                    <a:pt x="156" y="85"/>
                  </a:cubicBezTo>
                  <a:cubicBezTo>
                    <a:pt x="159" y="86"/>
                    <a:pt x="161" y="90"/>
                    <a:pt x="161" y="94"/>
                  </a:cubicBezTo>
                  <a:cubicBezTo>
                    <a:pt x="161" y="100"/>
                    <a:pt x="157" y="104"/>
                    <a:pt x="151" y="106"/>
                  </a:cubicBezTo>
                  <a:close/>
                  <a:moveTo>
                    <a:pt x="48" y="84"/>
                  </a:moveTo>
                  <a:cubicBezTo>
                    <a:pt x="49" y="84"/>
                    <a:pt x="50" y="85"/>
                    <a:pt x="51" y="86"/>
                  </a:cubicBezTo>
                  <a:cubicBezTo>
                    <a:pt x="51" y="106"/>
                    <a:pt x="51" y="106"/>
                    <a:pt x="51" y="106"/>
                  </a:cubicBezTo>
                  <a:cubicBezTo>
                    <a:pt x="46" y="104"/>
                    <a:pt x="41" y="100"/>
                    <a:pt x="41" y="94"/>
                  </a:cubicBezTo>
                  <a:cubicBezTo>
                    <a:pt x="41" y="90"/>
                    <a:pt x="44" y="86"/>
                    <a:pt x="47" y="85"/>
                  </a:cubicBezTo>
                  <a:cubicBezTo>
                    <a:pt x="47" y="85"/>
                    <a:pt x="48" y="84"/>
                    <a:pt x="48" y="84"/>
                  </a:cubicBezTo>
                  <a:close/>
                  <a:moveTo>
                    <a:pt x="126" y="183"/>
                  </a:moveTo>
                  <a:cubicBezTo>
                    <a:pt x="128" y="215"/>
                    <a:pt x="128" y="215"/>
                    <a:pt x="128" y="215"/>
                  </a:cubicBezTo>
                  <a:cubicBezTo>
                    <a:pt x="111" y="202"/>
                    <a:pt x="111" y="202"/>
                    <a:pt x="111" y="202"/>
                  </a:cubicBezTo>
                  <a:cubicBezTo>
                    <a:pt x="125" y="181"/>
                    <a:pt x="125" y="181"/>
                    <a:pt x="125" y="181"/>
                  </a:cubicBezTo>
                  <a:lnTo>
                    <a:pt x="126" y="183"/>
                  </a:lnTo>
                  <a:close/>
                  <a:moveTo>
                    <a:pt x="91" y="202"/>
                  </a:moveTo>
                  <a:cubicBezTo>
                    <a:pt x="74" y="215"/>
                    <a:pt x="74" y="215"/>
                    <a:pt x="74" y="215"/>
                  </a:cubicBezTo>
                  <a:cubicBezTo>
                    <a:pt x="76" y="183"/>
                    <a:pt x="76" y="183"/>
                    <a:pt x="76" y="183"/>
                  </a:cubicBezTo>
                  <a:cubicBezTo>
                    <a:pt x="77" y="181"/>
                    <a:pt x="77" y="181"/>
                    <a:pt x="77" y="181"/>
                  </a:cubicBezTo>
                  <a:lnTo>
                    <a:pt x="9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Freeform 145"/>
            <p:cNvSpPr>
              <a:spLocks/>
            </p:cNvSpPr>
            <p:nvPr/>
          </p:nvSpPr>
          <p:spPr bwMode="auto">
            <a:xfrm>
              <a:off x="4991261" y="4274700"/>
              <a:ext cx="76435" cy="15737"/>
            </a:xfrm>
            <a:custGeom>
              <a:avLst/>
              <a:gdLst>
                <a:gd name="T0" fmla="*/ 0 w 30"/>
                <a:gd name="T1" fmla="*/ 3 h 6"/>
                <a:gd name="T2" fmla="*/ 3 w 30"/>
                <a:gd name="T3" fmla="*/ 6 h 6"/>
                <a:gd name="T4" fmla="*/ 27 w 30"/>
                <a:gd name="T5" fmla="*/ 6 h 6"/>
                <a:gd name="T6" fmla="*/ 30 w 30"/>
                <a:gd name="T7" fmla="*/ 3 h 6"/>
                <a:gd name="T8" fmla="*/ 27 w 30"/>
                <a:gd name="T9" fmla="*/ 0 h 6"/>
                <a:gd name="T10" fmla="*/ 3 w 30"/>
                <a:gd name="T11" fmla="*/ 0 h 6"/>
                <a:gd name="T12" fmla="*/ 0 w 30"/>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0" h="6">
                  <a:moveTo>
                    <a:pt x="0" y="3"/>
                  </a:moveTo>
                  <a:cubicBezTo>
                    <a:pt x="0" y="5"/>
                    <a:pt x="2" y="6"/>
                    <a:pt x="3" y="6"/>
                  </a:cubicBezTo>
                  <a:cubicBezTo>
                    <a:pt x="27" y="6"/>
                    <a:pt x="27" y="6"/>
                    <a:pt x="27" y="6"/>
                  </a:cubicBezTo>
                  <a:cubicBezTo>
                    <a:pt x="29" y="6"/>
                    <a:pt x="30" y="5"/>
                    <a:pt x="30" y="3"/>
                  </a:cubicBezTo>
                  <a:cubicBezTo>
                    <a:pt x="30" y="2"/>
                    <a:pt x="29" y="0"/>
                    <a:pt x="27" y="0"/>
                  </a:cubicBezTo>
                  <a:cubicBezTo>
                    <a:pt x="3" y="0"/>
                    <a:pt x="3" y="0"/>
                    <a:pt x="3" y="0"/>
                  </a:cubicBezTo>
                  <a:cubicBezTo>
                    <a:pt x="2" y="0"/>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32" name="Google Shape;203;p33"/>
          <p:cNvSpPr txBox="1">
            <a:spLocks/>
          </p:cNvSpPr>
          <p:nvPr/>
        </p:nvSpPr>
        <p:spPr>
          <a:xfrm>
            <a:off x="1451132" y="1202526"/>
            <a:ext cx="10080000" cy="504000"/>
          </a:xfrm>
          <a:prstGeom prst="rect">
            <a:avLst/>
          </a:prstGeom>
        </p:spPr>
        <p:txBody>
          <a:bodyPr spcFirstLastPara="1" wrap="non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SzPct val="100000"/>
              <a:buFont typeface="Arial" panose="020B0604020202020204" pitchFamily="34" charset="0"/>
              <a:buNone/>
            </a:pPr>
            <a:r>
              <a:rPr lang="ja-JP" altLang="en-US" sz="3200" b="1" dirty="0">
                <a:solidFill>
                  <a:schemeClr val="accent3">
                    <a:lumMod val="75000"/>
                  </a:schemeClr>
                </a:solidFill>
                <a:latin typeface="東芝 Pゴシック" panose="020B0500000000000000" pitchFamily="50" charset="-128"/>
                <a:ea typeface="東芝 Pゴシック" panose="020B0500000000000000" pitchFamily="50" charset="-128"/>
              </a:rPr>
              <a:t>もし、受け入れてもらえない時は・・・</a:t>
            </a:r>
          </a:p>
        </p:txBody>
      </p:sp>
    </p:spTree>
    <p:extLst>
      <p:ext uri="{BB962C8B-B14F-4D97-AF65-F5344CB8AC3E}">
        <p14:creationId xmlns:p14="http://schemas.microsoft.com/office/powerpoint/2010/main" val="1954912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コントリビューションを始めてみよう</a:t>
            </a:r>
            <a:endParaRPr lang="ja-JP" altLang="ja-JP" sz="2800" dirty="0">
              <a:latin typeface="東芝 Pゴシック" panose="020B0500000000000000" pitchFamily="50" charset="-128"/>
              <a:ea typeface="東芝 Pゴシック" panose="020B0500000000000000" pitchFamily="50" charset="-128"/>
            </a:endParaRPr>
          </a:p>
        </p:txBody>
      </p:sp>
      <p:sp>
        <p:nvSpPr>
          <p:cNvPr id="4" name="Google Shape;209;p34"/>
          <p:cNvSpPr txBox="1">
            <a:spLocks/>
          </p:cNvSpPr>
          <p:nvPr/>
        </p:nvSpPr>
        <p:spPr>
          <a:xfrm>
            <a:off x="480698" y="991366"/>
            <a:ext cx="11244263" cy="468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3200" b="1" dirty="0">
                <a:solidFill>
                  <a:schemeClr val="accent3">
                    <a:lumMod val="75000"/>
                  </a:schemeClr>
                </a:solidFill>
                <a:latin typeface="東芝 Pゴシック" panose="020B0500000000000000" pitchFamily="50" charset="-128"/>
                <a:ea typeface="東芝 Pゴシック" panose="020B0500000000000000" pitchFamily="50" charset="-128"/>
              </a:rPr>
              <a:t>基本は、次の</a:t>
            </a:r>
            <a:r>
              <a:rPr lang="en-US" altLang="ja-JP" sz="3200" b="1" dirty="0">
                <a:solidFill>
                  <a:schemeClr val="accent3">
                    <a:lumMod val="75000"/>
                  </a:schemeClr>
                </a:solidFill>
                <a:latin typeface="東芝 Pゴシック" panose="020B0500000000000000" pitchFamily="50" charset="-128"/>
                <a:ea typeface="東芝 Pゴシック" panose="020B0500000000000000" pitchFamily="50" charset="-128"/>
              </a:rPr>
              <a:t>3</a:t>
            </a:r>
            <a:r>
              <a:rPr lang="ja-JP" altLang="en-US" sz="3200" b="1" dirty="0">
                <a:solidFill>
                  <a:schemeClr val="accent3">
                    <a:lumMod val="75000"/>
                  </a:schemeClr>
                </a:solidFill>
                <a:latin typeface="東芝 Pゴシック" panose="020B0500000000000000" pitchFamily="50" charset="-128"/>
                <a:ea typeface="東芝 Pゴシック" panose="020B0500000000000000" pitchFamily="50" charset="-128"/>
              </a:rPr>
              <a:t>ステップ</a:t>
            </a:r>
          </a:p>
        </p:txBody>
      </p:sp>
      <p:grpSp>
        <p:nvGrpSpPr>
          <p:cNvPr id="13" name="グループ化 12"/>
          <p:cNvGrpSpPr/>
          <p:nvPr/>
        </p:nvGrpSpPr>
        <p:grpSpPr>
          <a:xfrm>
            <a:off x="898215" y="3385823"/>
            <a:ext cx="10401012" cy="1111052"/>
            <a:chOff x="479859" y="3385823"/>
            <a:chExt cx="10401012" cy="1111052"/>
          </a:xfrm>
        </p:grpSpPr>
        <p:sp>
          <p:nvSpPr>
            <p:cNvPr id="9" name="Google Shape;203;p33"/>
            <p:cNvSpPr txBox="1">
              <a:spLocks/>
            </p:cNvSpPr>
            <p:nvPr/>
          </p:nvSpPr>
          <p:spPr>
            <a:xfrm>
              <a:off x="1880871" y="3635349"/>
              <a:ext cx="9000000" cy="61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None/>
              </a:pPr>
              <a:r>
                <a:rPr lang="ja-JP" altLang="en-US" sz="3600" b="1" dirty="0">
                  <a:solidFill>
                    <a:schemeClr val="accent1"/>
                  </a:solidFill>
                  <a:latin typeface="東芝 Pゴシック" panose="020B0500000000000000" pitchFamily="50" charset="-128"/>
                  <a:ea typeface="東芝 Pゴシック" panose="020B0500000000000000" pitchFamily="50" charset="-128"/>
                </a:rPr>
                <a:t>コードを作成する</a:t>
              </a:r>
            </a:p>
          </p:txBody>
        </p:sp>
        <p:grpSp>
          <p:nvGrpSpPr>
            <p:cNvPr id="17" name="グループ化 16"/>
            <p:cNvGrpSpPr/>
            <p:nvPr/>
          </p:nvGrpSpPr>
          <p:grpSpPr>
            <a:xfrm>
              <a:off x="479859" y="3385823"/>
              <a:ext cx="1111052" cy="1111052"/>
              <a:chOff x="479859" y="3404873"/>
              <a:chExt cx="1111052" cy="1111052"/>
            </a:xfrm>
          </p:grpSpPr>
          <p:sp>
            <p:nvSpPr>
              <p:cNvPr id="31" name="楕円 30"/>
              <p:cNvSpPr/>
              <p:nvPr/>
            </p:nvSpPr>
            <p:spPr>
              <a:xfrm>
                <a:off x="479859" y="3404873"/>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2" name="Group 11"/>
              <p:cNvGrpSpPr>
                <a:grpSpLocks noChangeAspect="1"/>
              </p:cNvGrpSpPr>
              <p:nvPr/>
            </p:nvGrpSpPr>
            <p:grpSpPr bwMode="auto">
              <a:xfrm>
                <a:off x="797108" y="3656324"/>
                <a:ext cx="505970" cy="652401"/>
                <a:chOff x="511" y="2150"/>
                <a:chExt cx="387" cy="499"/>
              </a:xfrm>
            </p:grpSpPr>
            <p:sp>
              <p:nvSpPr>
                <p:cNvPr id="23" name="AutoShape 10"/>
                <p:cNvSpPr>
                  <a:spLocks noChangeAspect="1" noChangeArrowheads="1" noTextEdit="1"/>
                </p:cNvSpPr>
                <p:nvPr/>
              </p:nvSpPr>
              <p:spPr bwMode="auto">
                <a:xfrm>
                  <a:off x="511" y="2150"/>
                  <a:ext cx="38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4" name="Freeform 12"/>
                <p:cNvSpPr>
                  <a:spLocks noEditPoints="1"/>
                </p:cNvSpPr>
                <p:nvPr/>
              </p:nvSpPr>
              <p:spPr bwMode="auto">
                <a:xfrm>
                  <a:off x="509" y="2150"/>
                  <a:ext cx="391" cy="499"/>
                </a:xfrm>
                <a:custGeom>
                  <a:avLst/>
                  <a:gdLst>
                    <a:gd name="T0" fmla="*/ 148 w 176"/>
                    <a:gd name="T1" fmla="*/ 213 h 225"/>
                    <a:gd name="T2" fmla="*/ 164 w 176"/>
                    <a:gd name="T3" fmla="*/ 197 h 225"/>
                    <a:gd name="T4" fmla="*/ 164 w 176"/>
                    <a:gd name="T5" fmla="*/ 197 h 225"/>
                    <a:gd name="T6" fmla="*/ 176 w 176"/>
                    <a:gd name="T7" fmla="*/ 185 h 225"/>
                    <a:gd name="T8" fmla="*/ 176 w 176"/>
                    <a:gd name="T9" fmla="*/ 185 h 225"/>
                    <a:gd name="T10" fmla="*/ 176 w 176"/>
                    <a:gd name="T11" fmla="*/ 169 h 225"/>
                    <a:gd name="T12" fmla="*/ 176 w 176"/>
                    <a:gd name="T13" fmla="*/ 0 h 225"/>
                    <a:gd name="T14" fmla="*/ 0 w 176"/>
                    <a:gd name="T15" fmla="*/ 0 h 225"/>
                    <a:gd name="T16" fmla="*/ 0 w 176"/>
                    <a:gd name="T17" fmla="*/ 225 h 225"/>
                    <a:gd name="T18" fmla="*/ 120 w 176"/>
                    <a:gd name="T19" fmla="*/ 225 h 225"/>
                    <a:gd name="T20" fmla="*/ 136 w 176"/>
                    <a:gd name="T21" fmla="*/ 225 h 225"/>
                    <a:gd name="T22" fmla="*/ 136 w 176"/>
                    <a:gd name="T23" fmla="*/ 225 h 225"/>
                    <a:gd name="T24" fmla="*/ 148 w 176"/>
                    <a:gd name="T25" fmla="*/ 213 h 225"/>
                    <a:gd name="T26" fmla="*/ 120 w 176"/>
                    <a:gd name="T27" fmla="*/ 209 h 225"/>
                    <a:gd name="T28" fmla="*/ 16 w 176"/>
                    <a:gd name="T29" fmla="*/ 209 h 225"/>
                    <a:gd name="T30" fmla="*/ 16 w 176"/>
                    <a:gd name="T31" fmla="*/ 16 h 225"/>
                    <a:gd name="T32" fmla="*/ 160 w 176"/>
                    <a:gd name="T33" fmla="*/ 16 h 225"/>
                    <a:gd name="T34" fmla="*/ 160 w 176"/>
                    <a:gd name="T35" fmla="*/ 169 h 225"/>
                    <a:gd name="T36" fmla="*/ 120 w 176"/>
                    <a:gd name="T37" fmla="*/ 169 h 225"/>
                    <a:gd name="T38" fmla="*/ 120 w 176"/>
                    <a:gd name="T39" fmla="*/ 209 h 225"/>
                    <a:gd name="T40" fmla="*/ 132 w 176"/>
                    <a:gd name="T41" fmla="*/ 206 h 225"/>
                    <a:gd name="T42" fmla="*/ 132 w 176"/>
                    <a:gd name="T43" fmla="*/ 181 h 225"/>
                    <a:gd name="T44" fmla="*/ 157 w 176"/>
                    <a:gd name="T45" fmla="*/ 181 h 225"/>
                    <a:gd name="T46" fmla="*/ 143 w 176"/>
                    <a:gd name="T47" fmla="*/ 196 h 225"/>
                    <a:gd name="T48" fmla="*/ 132 w 176"/>
                    <a:gd name="T49" fmla="*/ 20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 h="225">
                      <a:moveTo>
                        <a:pt x="148" y="213"/>
                      </a:moveTo>
                      <a:cubicBezTo>
                        <a:pt x="153" y="208"/>
                        <a:pt x="159" y="202"/>
                        <a:pt x="164" y="197"/>
                      </a:cubicBezTo>
                      <a:cubicBezTo>
                        <a:pt x="164" y="197"/>
                        <a:pt x="164" y="197"/>
                        <a:pt x="164" y="197"/>
                      </a:cubicBezTo>
                      <a:cubicBezTo>
                        <a:pt x="176" y="185"/>
                        <a:pt x="176" y="185"/>
                        <a:pt x="176" y="185"/>
                      </a:cubicBezTo>
                      <a:cubicBezTo>
                        <a:pt x="176" y="185"/>
                        <a:pt x="176" y="185"/>
                        <a:pt x="176" y="185"/>
                      </a:cubicBezTo>
                      <a:cubicBezTo>
                        <a:pt x="176" y="169"/>
                        <a:pt x="176" y="169"/>
                        <a:pt x="176" y="169"/>
                      </a:cubicBezTo>
                      <a:cubicBezTo>
                        <a:pt x="176" y="0"/>
                        <a:pt x="176" y="0"/>
                        <a:pt x="176" y="0"/>
                      </a:cubicBezTo>
                      <a:cubicBezTo>
                        <a:pt x="0" y="0"/>
                        <a:pt x="0" y="0"/>
                        <a:pt x="0" y="0"/>
                      </a:cubicBezTo>
                      <a:cubicBezTo>
                        <a:pt x="0" y="225"/>
                        <a:pt x="0" y="225"/>
                        <a:pt x="0" y="225"/>
                      </a:cubicBezTo>
                      <a:cubicBezTo>
                        <a:pt x="120" y="225"/>
                        <a:pt x="120" y="225"/>
                        <a:pt x="120" y="225"/>
                      </a:cubicBezTo>
                      <a:cubicBezTo>
                        <a:pt x="136" y="225"/>
                        <a:pt x="136" y="225"/>
                        <a:pt x="136" y="225"/>
                      </a:cubicBezTo>
                      <a:cubicBezTo>
                        <a:pt x="136" y="225"/>
                        <a:pt x="136" y="225"/>
                        <a:pt x="136" y="225"/>
                      </a:cubicBezTo>
                      <a:cubicBezTo>
                        <a:pt x="148" y="213"/>
                        <a:pt x="148" y="213"/>
                        <a:pt x="148" y="213"/>
                      </a:cubicBezTo>
                      <a:close/>
                      <a:moveTo>
                        <a:pt x="120" y="209"/>
                      </a:moveTo>
                      <a:cubicBezTo>
                        <a:pt x="16" y="209"/>
                        <a:pt x="16" y="209"/>
                        <a:pt x="16" y="209"/>
                      </a:cubicBezTo>
                      <a:cubicBezTo>
                        <a:pt x="16" y="16"/>
                        <a:pt x="16" y="16"/>
                        <a:pt x="16" y="16"/>
                      </a:cubicBezTo>
                      <a:cubicBezTo>
                        <a:pt x="160" y="16"/>
                        <a:pt x="160" y="16"/>
                        <a:pt x="160" y="16"/>
                      </a:cubicBezTo>
                      <a:cubicBezTo>
                        <a:pt x="160" y="169"/>
                        <a:pt x="160" y="169"/>
                        <a:pt x="160" y="169"/>
                      </a:cubicBezTo>
                      <a:cubicBezTo>
                        <a:pt x="120" y="169"/>
                        <a:pt x="120" y="169"/>
                        <a:pt x="120" y="169"/>
                      </a:cubicBezTo>
                      <a:lnTo>
                        <a:pt x="120" y="209"/>
                      </a:lnTo>
                      <a:close/>
                      <a:moveTo>
                        <a:pt x="132" y="206"/>
                      </a:moveTo>
                      <a:cubicBezTo>
                        <a:pt x="132" y="181"/>
                        <a:pt x="132" y="181"/>
                        <a:pt x="132" y="181"/>
                      </a:cubicBezTo>
                      <a:cubicBezTo>
                        <a:pt x="157" y="181"/>
                        <a:pt x="157" y="181"/>
                        <a:pt x="157" y="181"/>
                      </a:cubicBezTo>
                      <a:cubicBezTo>
                        <a:pt x="143" y="196"/>
                        <a:pt x="143" y="196"/>
                        <a:pt x="143" y="196"/>
                      </a:cubicBezTo>
                      <a:lnTo>
                        <a:pt x="132" y="20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5" name="Rectangle 13"/>
                <p:cNvSpPr>
                  <a:spLocks noChangeArrowheads="1"/>
                </p:cNvSpPr>
                <p:nvPr/>
              </p:nvSpPr>
              <p:spPr bwMode="auto">
                <a:xfrm>
                  <a:off x="580" y="2239"/>
                  <a:ext cx="249" cy="53"/>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6" name="Rectangle 14"/>
                <p:cNvSpPr>
                  <a:spLocks noChangeArrowheads="1"/>
                </p:cNvSpPr>
                <p:nvPr/>
              </p:nvSpPr>
              <p:spPr bwMode="auto">
                <a:xfrm>
                  <a:off x="580" y="2350"/>
                  <a:ext cx="249" cy="26"/>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7" name="Rectangle 15"/>
                <p:cNvSpPr>
                  <a:spLocks noChangeArrowheads="1"/>
                </p:cNvSpPr>
                <p:nvPr/>
              </p:nvSpPr>
              <p:spPr bwMode="auto">
                <a:xfrm>
                  <a:off x="580" y="2407"/>
                  <a:ext cx="249" cy="27"/>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8" name="Rectangle 16"/>
                <p:cNvSpPr>
                  <a:spLocks noChangeArrowheads="1"/>
                </p:cNvSpPr>
                <p:nvPr/>
              </p:nvSpPr>
              <p:spPr bwMode="auto">
                <a:xfrm>
                  <a:off x="580" y="2467"/>
                  <a:ext cx="249" cy="27"/>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Rectangle 17"/>
                <p:cNvSpPr>
                  <a:spLocks noChangeArrowheads="1"/>
                </p:cNvSpPr>
                <p:nvPr/>
              </p:nvSpPr>
              <p:spPr bwMode="auto">
                <a:xfrm>
                  <a:off x="580" y="2525"/>
                  <a:ext cx="156" cy="26"/>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grpSp>
        <p:nvGrpSpPr>
          <p:cNvPr id="14" name="グループ化 13"/>
          <p:cNvGrpSpPr/>
          <p:nvPr/>
        </p:nvGrpSpPr>
        <p:grpSpPr>
          <a:xfrm>
            <a:off x="898215" y="4966973"/>
            <a:ext cx="10401012" cy="1111052"/>
            <a:chOff x="479859" y="4966973"/>
            <a:chExt cx="10401012" cy="1111052"/>
          </a:xfrm>
        </p:grpSpPr>
        <p:sp>
          <p:nvSpPr>
            <p:cNvPr id="6" name="Google Shape;209;p34"/>
            <p:cNvSpPr txBox="1">
              <a:spLocks/>
            </p:cNvSpPr>
            <p:nvPr/>
          </p:nvSpPr>
          <p:spPr>
            <a:xfrm>
              <a:off x="1880871" y="5216499"/>
              <a:ext cx="9000000" cy="61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None/>
              </a:pPr>
              <a:r>
                <a:rPr lang="ja-JP" altLang="en-US" sz="3600" b="1" dirty="0">
                  <a:solidFill>
                    <a:schemeClr val="accent1"/>
                  </a:solidFill>
                  <a:latin typeface="東芝 Pゴシック" panose="020B0500000000000000" pitchFamily="50" charset="-128"/>
                  <a:ea typeface="東芝 Pゴシック" panose="020B0500000000000000" pitchFamily="50" charset="-128"/>
                </a:rPr>
                <a:t>ホストチームにプルリクエストを送る</a:t>
              </a:r>
            </a:p>
          </p:txBody>
        </p:sp>
        <p:grpSp>
          <p:nvGrpSpPr>
            <p:cNvPr id="18" name="グループ化 17"/>
            <p:cNvGrpSpPr/>
            <p:nvPr/>
          </p:nvGrpSpPr>
          <p:grpSpPr>
            <a:xfrm>
              <a:off x="479859" y="4966973"/>
              <a:ext cx="1111052" cy="1111052"/>
              <a:chOff x="479859" y="4966973"/>
              <a:chExt cx="1111052" cy="1111052"/>
            </a:xfrm>
          </p:grpSpPr>
          <p:sp>
            <p:nvSpPr>
              <p:cNvPr id="32" name="楕円 31"/>
              <p:cNvSpPr/>
              <p:nvPr/>
            </p:nvSpPr>
            <p:spPr>
              <a:xfrm>
                <a:off x="479859" y="4966973"/>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5" name="Group 4"/>
              <p:cNvGrpSpPr>
                <a:grpSpLocks noChangeAspect="1"/>
              </p:cNvGrpSpPr>
              <p:nvPr/>
            </p:nvGrpSpPr>
            <p:grpSpPr bwMode="auto">
              <a:xfrm>
                <a:off x="678466" y="5146614"/>
                <a:ext cx="686861" cy="751770"/>
                <a:chOff x="1507" y="1218"/>
                <a:chExt cx="2000" cy="2189"/>
              </a:xfrm>
            </p:grpSpPr>
            <p:sp>
              <p:nvSpPr>
                <p:cNvPr id="8" name="AutoShape 3"/>
                <p:cNvSpPr>
                  <a:spLocks noChangeAspect="1" noChangeArrowheads="1" noTextEdit="1"/>
                </p:cNvSpPr>
                <p:nvPr/>
              </p:nvSpPr>
              <p:spPr bwMode="auto">
                <a:xfrm>
                  <a:off x="1507" y="1218"/>
                  <a:ext cx="2000" cy="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 name="Freeform 5"/>
                <p:cNvSpPr>
                  <a:spLocks noEditPoints="1"/>
                </p:cNvSpPr>
                <p:nvPr/>
              </p:nvSpPr>
              <p:spPr bwMode="auto">
                <a:xfrm>
                  <a:off x="1773" y="1187"/>
                  <a:ext cx="1469" cy="513"/>
                </a:xfrm>
                <a:custGeom>
                  <a:avLst/>
                  <a:gdLst>
                    <a:gd name="T0" fmla="*/ 135 w 1272"/>
                    <a:gd name="T1" fmla="*/ 393 h 444"/>
                    <a:gd name="T2" fmla="*/ 478 w 1272"/>
                    <a:gd name="T3" fmla="*/ 444 h 444"/>
                    <a:gd name="T4" fmla="*/ 636 w 1272"/>
                    <a:gd name="T5" fmla="*/ 433 h 444"/>
                    <a:gd name="T6" fmla="*/ 794 w 1272"/>
                    <a:gd name="T7" fmla="*/ 444 h 444"/>
                    <a:gd name="T8" fmla="*/ 1137 w 1272"/>
                    <a:gd name="T9" fmla="*/ 393 h 444"/>
                    <a:gd name="T10" fmla="*/ 1239 w 1272"/>
                    <a:gd name="T11" fmla="*/ 150 h 444"/>
                    <a:gd name="T12" fmla="*/ 1001 w 1272"/>
                    <a:gd name="T13" fmla="*/ 41 h 444"/>
                    <a:gd name="T14" fmla="*/ 636 w 1272"/>
                    <a:gd name="T15" fmla="*/ 313 h 444"/>
                    <a:gd name="T16" fmla="*/ 272 w 1272"/>
                    <a:gd name="T17" fmla="*/ 41 h 444"/>
                    <a:gd name="T18" fmla="*/ 34 w 1272"/>
                    <a:gd name="T19" fmla="*/ 150 h 444"/>
                    <a:gd name="T20" fmla="*/ 135 w 1272"/>
                    <a:gd name="T21" fmla="*/ 393 h 444"/>
                    <a:gd name="T22" fmla="*/ 1033 w 1272"/>
                    <a:gd name="T23" fmla="*/ 130 h 444"/>
                    <a:gd name="T24" fmla="*/ 1150 w 1272"/>
                    <a:gd name="T25" fmla="*/ 185 h 444"/>
                    <a:gd name="T26" fmla="*/ 1100 w 1272"/>
                    <a:gd name="T27" fmla="*/ 305 h 444"/>
                    <a:gd name="T28" fmla="*/ 736 w 1272"/>
                    <a:gd name="T29" fmla="*/ 347 h 444"/>
                    <a:gd name="T30" fmla="*/ 1033 w 1272"/>
                    <a:gd name="T31" fmla="*/ 130 h 444"/>
                    <a:gd name="T32" fmla="*/ 122 w 1272"/>
                    <a:gd name="T33" fmla="*/ 185 h 444"/>
                    <a:gd name="T34" fmla="*/ 203 w 1272"/>
                    <a:gd name="T35" fmla="*/ 124 h 444"/>
                    <a:gd name="T36" fmla="*/ 239 w 1272"/>
                    <a:gd name="T37" fmla="*/ 130 h 444"/>
                    <a:gd name="T38" fmla="*/ 537 w 1272"/>
                    <a:gd name="T39" fmla="*/ 347 h 444"/>
                    <a:gd name="T40" fmla="*/ 172 w 1272"/>
                    <a:gd name="T41" fmla="*/ 305 h 444"/>
                    <a:gd name="T42" fmla="*/ 122 w 1272"/>
                    <a:gd name="T43" fmla="*/ 18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2" h="444">
                      <a:moveTo>
                        <a:pt x="135" y="393"/>
                      </a:moveTo>
                      <a:cubicBezTo>
                        <a:pt x="213" y="425"/>
                        <a:pt x="349" y="444"/>
                        <a:pt x="478" y="444"/>
                      </a:cubicBezTo>
                      <a:cubicBezTo>
                        <a:pt x="534" y="444"/>
                        <a:pt x="588" y="440"/>
                        <a:pt x="636" y="433"/>
                      </a:cubicBezTo>
                      <a:cubicBezTo>
                        <a:pt x="684" y="440"/>
                        <a:pt x="738" y="444"/>
                        <a:pt x="794" y="444"/>
                      </a:cubicBezTo>
                      <a:cubicBezTo>
                        <a:pt x="923" y="444"/>
                        <a:pt x="1060" y="425"/>
                        <a:pt x="1137" y="393"/>
                      </a:cubicBezTo>
                      <a:cubicBezTo>
                        <a:pt x="1248" y="346"/>
                        <a:pt x="1272" y="235"/>
                        <a:pt x="1239" y="150"/>
                      </a:cubicBezTo>
                      <a:cubicBezTo>
                        <a:pt x="1206" y="65"/>
                        <a:pt x="1113" y="0"/>
                        <a:pt x="1001" y="41"/>
                      </a:cubicBezTo>
                      <a:cubicBezTo>
                        <a:pt x="849" y="96"/>
                        <a:pt x="703" y="241"/>
                        <a:pt x="636" y="313"/>
                      </a:cubicBezTo>
                      <a:cubicBezTo>
                        <a:pt x="570" y="241"/>
                        <a:pt x="423" y="96"/>
                        <a:pt x="272" y="41"/>
                      </a:cubicBezTo>
                      <a:cubicBezTo>
                        <a:pt x="159" y="0"/>
                        <a:pt x="67" y="65"/>
                        <a:pt x="34" y="150"/>
                      </a:cubicBezTo>
                      <a:cubicBezTo>
                        <a:pt x="0" y="235"/>
                        <a:pt x="24" y="346"/>
                        <a:pt x="135" y="393"/>
                      </a:cubicBezTo>
                      <a:close/>
                      <a:moveTo>
                        <a:pt x="1033" y="130"/>
                      </a:moveTo>
                      <a:cubicBezTo>
                        <a:pt x="1095" y="108"/>
                        <a:pt x="1135" y="146"/>
                        <a:pt x="1150" y="185"/>
                      </a:cubicBezTo>
                      <a:cubicBezTo>
                        <a:pt x="1175" y="248"/>
                        <a:pt x="1139" y="289"/>
                        <a:pt x="1100" y="305"/>
                      </a:cubicBezTo>
                      <a:cubicBezTo>
                        <a:pt x="1024" y="337"/>
                        <a:pt x="867" y="353"/>
                        <a:pt x="736" y="347"/>
                      </a:cubicBezTo>
                      <a:cubicBezTo>
                        <a:pt x="804" y="276"/>
                        <a:pt x="920" y="172"/>
                        <a:pt x="1033" y="130"/>
                      </a:cubicBezTo>
                      <a:close/>
                      <a:moveTo>
                        <a:pt x="122" y="185"/>
                      </a:moveTo>
                      <a:cubicBezTo>
                        <a:pt x="135" y="154"/>
                        <a:pt x="162" y="124"/>
                        <a:pt x="203" y="124"/>
                      </a:cubicBezTo>
                      <a:cubicBezTo>
                        <a:pt x="214" y="124"/>
                        <a:pt x="226" y="126"/>
                        <a:pt x="239" y="130"/>
                      </a:cubicBezTo>
                      <a:cubicBezTo>
                        <a:pt x="352" y="172"/>
                        <a:pt x="468" y="276"/>
                        <a:pt x="537" y="347"/>
                      </a:cubicBezTo>
                      <a:cubicBezTo>
                        <a:pt x="406" y="353"/>
                        <a:pt x="248" y="337"/>
                        <a:pt x="172" y="305"/>
                      </a:cubicBezTo>
                      <a:cubicBezTo>
                        <a:pt x="134" y="289"/>
                        <a:pt x="98" y="248"/>
                        <a:pt x="122" y="185"/>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1" name="Rectangle 6"/>
                <p:cNvSpPr>
                  <a:spLocks noChangeArrowheads="1"/>
                </p:cNvSpPr>
                <p:nvPr/>
              </p:nvSpPr>
              <p:spPr bwMode="auto">
                <a:xfrm>
                  <a:off x="1634" y="2312"/>
                  <a:ext cx="756"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5" name="Rectangle 7"/>
                <p:cNvSpPr>
                  <a:spLocks noChangeArrowheads="1"/>
                </p:cNvSpPr>
                <p:nvPr/>
              </p:nvSpPr>
              <p:spPr bwMode="auto">
                <a:xfrm>
                  <a:off x="2625" y="2312"/>
                  <a:ext cx="756"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6" name="Rectangle 8"/>
                <p:cNvSpPr>
                  <a:spLocks noChangeArrowheads="1"/>
                </p:cNvSpPr>
                <p:nvPr/>
              </p:nvSpPr>
              <p:spPr bwMode="auto">
                <a:xfrm>
                  <a:off x="1508" y="1793"/>
                  <a:ext cx="1999" cy="40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grpSp>
        <p:nvGrpSpPr>
          <p:cNvPr id="12" name="グループ化 11"/>
          <p:cNvGrpSpPr/>
          <p:nvPr/>
        </p:nvGrpSpPr>
        <p:grpSpPr>
          <a:xfrm>
            <a:off x="898215" y="1804673"/>
            <a:ext cx="10401012" cy="1111052"/>
            <a:chOff x="479859" y="1804673"/>
            <a:chExt cx="10401012" cy="1111052"/>
          </a:xfrm>
        </p:grpSpPr>
        <p:sp>
          <p:nvSpPr>
            <p:cNvPr id="7" name="Google Shape;203;p33"/>
            <p:cNvSpPr txBox="1">
              <a:spLocks/>
            </p:cNvSpPr>
            <p:nvPr/>
          </p:nvSpPr>
          <p:spPr>
            <a:xfrm>
              <a:off x="1880871" y="2054199"/>
              <a:ext cx="9000000" cy="61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SzPct val="100000"/>
                <a:buNone/>
              </a:pPr>
              <a:r>
                <a:rPr lang="ja-JP" altLang="en-US" sz="3600" b="1" dirty="0">
                  <a:solidFill>
                    <a:schemeClr val="accent1"/>
                  </a:solidFill>
                  <a:latin typeface="東芝 Pゴシック" panose="020B0500000000000000" pitchFamily="50" charset="-128"/>
                  <a:ea typeface="東芝 Pゴシック" panose="020B0500000000000000" pitchFamily="50" charset="-128"/>
                </a:rPr>
                <a:t>コントリビューションの準備をする</a:t>
              </a:r>
              <a:endParaRPr lang="en-US" altLang="ja-JP" sz="3600" b="1" dirty="0">
                <a:solidFill>
                  <a:schemeClr val="accent1"/>
                </a:solidFill>
                <a:latin typeface="東芝 Pゴシック" panose="020B0500000000000000" pitchFamily="50" charset="-128"/>
                <a:ea typeface="東芝 Pゴシック" panose="020B0500000000000000" pitchFamily="50" charset="-128"/>
              </a:endParaRPr>
            </a:p>
          </p:txBody>
        </p:sp>
        <p:grpSp>
          <p:nvGrpSpPr>
            <p:cNvPr id="2" name="グループ化 1"/>
            <p:cNvGrpSpPr/>
            <p:nvPr/>
          </p:nvGrpSpPr>
          <p:grpSpPr>
            <a:xfrm>
              <a:off x="479859" y="1804673"/>
              <a:ext cx="1111052" cy="1111052"/>
              <a:chOff x="479859" y="1633985"/>
              <a:chExt cx="1111052" cy="1111052"/>
            </a:xfrm>
          </p:grpSpPr>
          <p:sp>
            <p:nvSpPr>
              <p:cNvPr id="20" name="楕円 19"/>
              <p:cNvSpPr/>
              <p:nvPr/>
            </p:nvSpPr>
            <p:spPr>
              <a:xfrm>
                <a:off x="479859" y="1633985"/>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46" name="Group 20"/>
              <p:cNvGrpSpPr>
                <a:grpSpLocks noChangeAspect="1"/>
              </p:cNvGrpSpPr>
              <p:nvPr/>
            </p:nvGrpSpPr>
            <p:grpSpPr bwMode="auto">
              <a:xfrm>
                <a:off x="630238" y="1944688"/>
                <a:ext cx="825500" cy="468312"/>
                <a:chOff x="397" y="1225"/>
                <a:chExt cx="520" cy="295"/>
              </a:xfrm>
            </p:grpSpPr>
            <p:sp>
              <p:nvSpPr>
                <p:cNvPr id="47" name="AutoShape 19"/>
                <p:cNvSpPr>
                  <a:spLocks noChangeAspect="1" noChangeArrowheads="1" noTextEdit="1"/>
                </p:cNvSpPr>
                <p:nvPr/>
              </p:nvSpPr>
              <p:spPr bwMode="auto">
                <a:xfrm>
                  <a:off x="397" y="1225"/>
                  <a:ext cx="520"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8" name="Freeform 21"/>
                <p:cNvSpPr>
                  <a:spLocks/>
                </p:cNvSpPr>
                <p:nvPr/>
              </p:nvSpPr>
              <p:spPr bwMode="auto">
                <a:xfrm>
                  <a:off x="801" y="1221"/>
                  <a:ext cx="120" cy="122"/>
                </a:xfrm>
                <a:custGeom>
                  <a:avLst/>
                  <a:gdLst>
                    <a:gd name="T0" fmla="*/ 58 w 63"/>
                    <a:gd name="T1" fmla="*/ 23 h 63"/>
                    <a:gd name="T2" fmla="*/ 23 w 63"/>
                    <a:gd name="T3" fmla="*/ 5 h 63"/>
                    <a:gd name="T4" fmla="*/ 5 w 63"/>
                    <a:gd name="T5" fmla="*/ 40 h 63"/>
                    <a:gd name="T6" fmla="*/ 40 w 63"/>
                    <a:gd name="T7" fmla="*/ 58 h 63"/>
                    <a:gd name="T8" fmla="*/ 58 w 63"/>
                    <a:gd name="T9" fmla="*/ 23 h 63"/>
                  </a:gdLst>
                  <a:ahLst/>
                  <a:cxnLst>
                    <a:cxn ang="0">
                      <a:pos x="T0" y="T1"/>
                    </a:cxn>
                    <a:cxn ang="0">
                      <a:pos x="T2" y="T3"/>
                    </a:cxn>
                    <a:cxn ang="0">
                      <a:pos x="T4" y="T5"/>
                    </a:cxn>
                    <a:cxn ang="0">
                      <a:pos x="T6" y="T7"/>
                    </a:cxn>
                    <a:cxn ang="0">
                      <a:pos x="T8" y="T9"/>
                    </a:cxn>
                  </a:cxnLst>
                  <a:rect l="0" t="0" r="r" b="b"/>
                  <a:pathLst>
                    <a:path w="63" h="63">
                      <a:moveTo>
                        <a:pt x="58" y="23"/>
                      </a:moveTo>
                      <a:cubicBezTo>
                        <a:pt x="54" y="8"/>
                        <a:pt x="38" y="0"/>
                        <a:pt x="23" y="5"/>
                      </a:cubicBezTo>
                      <a:cubicBezTo>
                        <a:pt x="8" y="9"/>
                        <a:pt x="0" y="25"/>
                        <a:pt x="5" y="40"/>
                      </a:cubicBezTo>
                      <a:cubicBezTo>
                        <a:pt x="10" y="55"/>
                        <a:pt x="25" y="63"/>
                        <a:pt x="40" y="58"/>
                      </a:cubicBezTo>
                      <a:cubicBezTo>
                        <a:pt x="55" y="53"/>
                        <a:pt x="63" y="38"/>
                        <a:pt x="58"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9" name="Freeform 22"/>
                <p:cNvSpPr>
                  <a:spLocks/>
                </p:cNvSpPr>
                <p:nvPr/>
              </p:nvSpPr>
              <p:spPr bwMode="auto">
                <a:xfrm>
                  <a:off x="399" y="1279"/>
                  <a:ext cx="394" cy="239"/>
                </a:xfrm>
                <a:custGeom>
                  <a:avLst/>
                  <a:gdLst>
                    <a:gd name="T0" fmla="*/ 207 w 207"/>
                    <a:gd name="T1" fmla="*/ 26 h 124"/>
                    <a:gd name="T2" fmla="*/ 204 w 207"/>
                    <a:gd name="T3" fmla="*/ 13 h 124"/>
                    <a:gd name="T4" fmla="*/ 184 w 207"/>
                    <a:gd name="T5" fmla="*/ 2 h 124"/>
                    <a:gd name="T6" fmla="*/ 163 w 207"/>
                    <a:gd name="T7" fmla="*/ 10 h 124"/>
                    <a:gd name="T8" fmla="*/ 163 w 207"/>
                    <a:gd name="T9" fmla="*/ 10 h 124"/>
                    <a:gd name="T10" fmla="*/ 148 w 207"/>
                    <a:gd name="T11" fmla="*/ 15 h 124"/>
                    <a:gd name="T12" fmla="*/ 105 w 207"/>
                    <a:gd name="T13" fmla="*/ 30 h 124"/>
                    <a:gd name="T14" fmla="*/ 0 w 207"/>
                    <a:gd name="T15" fmla="*/ 96 h 124"/>
                    <a:gd name="T16" fmla="*/ 10 w 207"/>
                    <a:gd name="T17" fmla="*/ 123 h 124"/>
                    <a:gd name="T18" fmla="*/ 123 w 207"/>
                    <a:gd name="T19" fmla="*/ 83 h 124"/>
                    <a:gd name="T20" fmla="*/ 167 w 207"/>
                    <a:gd name="T21" fmla="*/ 68 h 124"/>
                    <a:gd name="T22" fmla="*/ 179 w 207"/>
                    <a:gd name="T23" fmla="*/ 64 h 124"/>
                    <a:gd name="T24" fmla="*/ 187 w 207"/>
                    <a:gd name="T25" fmla="*/ 124 h 124"/>
                    <a:gd name="T26" fmla="*/ 207 w 207"/>
                    <a:gd name="T27" fmla="*/ 124 h 124"/>
                    <a:gd name="T28" fmla="*/ 207 w 207"/>
                    <a:gd name="T29" fmla="*/ 2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124">
                      <a:moveTo>
                        <a:pt x="207" y="26"/>
                      </a:moveTo>
                      <a:cubicBezTo>
                        <a:pt x="206" y="21"/>
                        <a:pt x="206" y="17"/>
                        <a:pt x="204" y="13"/>
                      </a:cubicBezTo>
                      <a:cubicBezTo>
                        <a:pt x="201" y="4"/>
                        <a:pt x="192" y="0"/>
                        <a:pt x="184" y="2"/>
                      </a:cubicBezTo>
                      <a:cubicBezTo>
                        <a:pt x="163" y="10"/>
                        <a:pt x="163" y="10"/>
                        <a:pt x="163" y="10"/>
                      </a:cubicBezTo>
                      <a:cubicBezTo>
                        <a:pt x="163" y="10"/>
                        <a:pt x="163" y="10"/>
                        <a:pt x="163" y="10"/>
                      </a:cubicBezTo>
                      <a:cubicBezTo>
                        <a:pt x="148" y="15"/>
                        <a:pt x="148" y="15"/>
                        <a:pt x="148" y="15"/>
                      </a:cubicBezTo>
                      <a:cubicBezTo>
                        <a:pt x="105" y="30"/>
                        <a:pt x="105" y="30"/>
                        <a:pt x="105" y="30"/>
                      </a:cubicBezTo>
                      <a:cubicBezTo>
                        <a:pt x="0" y="96"/>
                        <a:pt x="0" y="96"/>
                        <a:pt x="0" y="96"/>
                      </a:cubicBezTo>
                      <a:cubicBezTo>
                        <a:pt x="10" y="123"/>
                        <a:pt x="10" y="123"/>
                        <a:pt x="10" y="123"/>
                      </a:cubicBezTo>
                      <a:cubicBezTo>
                        <a:pt x="123" y="83"/>
                        <a:pt x="123" y="83"/>
                        <a:pt x="123" y="83"/>
                      </a:cubicBezTo>
                      <a:cubicBezTo>
                        <a:pt x="167" y="68"/>
                        <a:pt x="167" y="68"/>
                        <a:pt x="167" y="68"/>
                      </a:cubicBezTo>
                      <a:cubicBezTo>
                        <a:pt x="179" y="64"/>
                        <a:pt x="179" y="64"/>
                        <a:pt x="179" y="64"/>
                      </a:cubicBezTo>
                      <a:cubicBezTo>
                        <a:pt x="187" y="124"/>
                        <a:pt x="187" y="124"/>
                        <a:pt x="187" y="124"/>
                      </a:cubicBezTo>
                      <a:cubicBezTo>
                        <a:pt x="207" y="124"/>
                        <a:pt x="207" y="124"/>
                        <a:pt x="207" y="124"/>
                      </a:cubicBezTo>
                      <a:cubicBezTo>
                        <a:pt x="207" y="26"/>
                        <a:pt x="207" y="26"/>
                        <a:pt x="207"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spTree>
    <p:extLst>
      <p:ext uri="{BB962C8B-B14F-4D97-AF65-F5344CB8AC3E}">
        <p14:creationId xmlns:p14="http://schemas.microsoft.com/office/powerpoint/2010/main" val="2345018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p:cNvSpPr/>
          <p:nvPr/>
        </p:nvSpPr>
        <p:spPr>
          <a:xfrm>
            <a:off x="468087" y="2411966"/>
            <a:ext cx="11255828" cy="3960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コントリビューションの準備をする</a:t>
            </a:r>
            <a:endParaRPr lang="ja-JP" altLang="ja-JP" sz="2800" dirty="0">
              <a:latin typeface="東芝 Pゴシック" panose="020B0500000000000000" pitchFamily="50" charset="-128"/>
              <a:ea typeface="東芝 Pゴシック" panose="020B0500000000000000" pitchFamily="50" charset="-128"/>
            </a:endParaRPr>
          </a:p>
        </p:txBody>
      </p:sp>
      <p:sp>
        <p:nvSpPr>
          <p:cNvPr id="7" name="Google Shape;215;p35"/>
          <p:cNvSpPr txBox="1">
            <a:spLocks/>
          </p:cNvSpPr>
          <p:nvPr/>
        </p:nvSpPr>
        <p:spPr>
          <a:xfrm>
            <a:off x="479425" y="950448"/>
            <a:ext cx="11244263" cy="1296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ja-JP" altLang="en-US" sz="3200" b="1" dirty="0">
                <a:solidFill>
                  <a:srgbClr val="0064D2"/>
                </a:solidFill>
                <a:latin typeface="東芝 Pゴシック" panose="020B0500000000000000" pitchFamily="50" charset="-128"/>
                <a:ea typeface="東芝 Pゴシック" panose="020B0500000000000000" pitchFamily="50" charset="-128"/>
              </a:rPr>
              <a:t>考え方のポイントは</a:t>
            </a:r>
            <a:endParaRPr lang="en-US" altLang="ja-JP" sz="3200" b="1" dirty="0">
              <a:solidFill>
                <a:srgbClr val="0064D2"/>
              </a:solidFill>
              <a:latin typeface="東芝 Pゴシック" panose="020B0500000000000000" pitchFamily="50" charset="-128"/>
              <a:ea typeface="東芝 Pゴシック" panose="020B0500000000000000" pitchFamily="50" charset="-128"/>
            </a:endParaRPr>
          </a:p>
          <a:p>
            <a:pPr marL="0" indent="0" algn="ctr">
              <a:lnSpc>
                <a:spcPct val="100000"/>
              </a:lnSpc>
              <a:spcBef>
                <a:spcPts val="0"/>
              </a:spcBef>
              <a:buFont typeface="Arial" panose="020B0604020202020204" pitchFamily="34" charset="0"/>
              <a:buNone/>
            </a:pPr>
            <a:r>
              <a:rPr lang="ja-JP" altLang="en-US" sz="4400" b="1" dirty="0">
                <a:solidFill>
                  <a:srgbClr val="0064D2"/>
                </a:solidFill>
                <a:latin typeface="東芝 Pゴシック" panose="020B0500000000000000" pitchFamily="50" charset="-128"/>
                <a:ea typeface="東芝 Pゴシック" panose="020B0500000000000000" pitchFamily="50" charset="-128"/>
              </a:rPr>
              <a:t>ホストと「共通課題」になりそうかどうか</a:t>
            </a:r>
          </a:p>
        </p:txBody>
      </p:sp>
      <p:sp>
        <p:nvSpPr>
          <p:cNvPr id="8" name="Google Shape;215;p35"/>
          <p:cNvSpPr txBox="1">
            <a:spLocks/>
          </p:cNvSpPr>
          <p:nvPr/>
        </p:nvSpPr>
        <p:spPr>
          <a:xfrm>
            <a:off x="479425" y="5710022"/>
            <a:ext cx="11244263" cy="468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lgn="ctr">
              <a:buNone/>
            </a:pPr>
            <a:r>
              <a:rPr lang="ja-JP" altLang="en-US" sz="3200" dirty="0">
                <a:latin typeface="東芝 Pゴシック" panose="020B0500000000000000" pitchFamily="50" charset="-128"/>
                <a:ea typeface="東芝 Pゴシック" panose="020B0500000000000000" pitchFamily="50" charset="-128"/>
              </a:rPr>
              <a:t>他に考えておくべきことは？</a:t>
            </a:r>
            <a:endParaRPr lang="en-US" altLang="ja-JP" sz="3200" dirty="0">
              <a:latin typeface="東芝 Pゴシック" panose="020B0500000000000000" pitchFamily="50" charset="-128"/>
              <a:ea typeface="東芝 Pゴシック" panose="020B0500000000000000" pitchFamily="50" charset="-128"/>
            </a:endParaRPr>
          </a:p>
        </p:txBody>
      </p:sp>
      <p:grpSp>
        <p:nvGrpSpPr>
          <p:cNvPr id="9" name="グループ化 8"/>
          <p:cNvGrpSpPr/>
          <p:nvPr/>
        </p:nvGrpSpPr>
        <p:grpSpPr>
          <a:xfrm>
            <a:off x="2416622" y="2528358"/>
            <a:ext cx="7358756" cy="3233893"/>
            <a:chOff x="2416622" y="2528358"/>
            <a:chExt cx="7358756" cy="3233893"/>
          </a:xfrm>
        </p:grpSpPr>
        <p:grpSp>
          <p:nvGrpSpPr>
            <p:cNvPr id="20" name="グループ化 19"/>
            <p:cNvGrpSpPr>
              <a:grpSpLocks noChangeAspect="1"/>
            </p:cNvGrpSpPr>
            <p:nvPr/>
          </p:nvGrpSpPr>
          <p:grpSpPr>
            <a:xfrm>
              <a:off x="2416622" y="2798483"/>
              <a:ext cx="1609459" cy="2808000"/>
              <a:chOff x="4766456" y="3919410"/>
              <a:chExt cx="528292" cy="921703"/>
            </a:xfrm>
            <a:solidFill>
              <a:schemeClr val="accent1">
                <a:lumMod val="60000"/>
                <a:lumOff val="40000"/>
              </a:schemeClr>
            </a:solidFill>
          </p:grpSpPr>
          <p:sp>
            <p:nvSpPr>
              <p:cNvPr id="21" name="Freeform 24"/>
              <p:cNvSpPr>
                <a:spLocks noEditPoints="1"/>
              </p:cNvSpPr>
              <p:nvPr/>
            </p:nvSpPr>
            <p:spPr bwMode="auto">
              <a:xfrm>
                <a:off x="4766456" y="3919410"/>
                <a:ext cx="528292" cy="921703"/>
              </a:xfrm>
              <a:custGeom>
                <a:avLst/>
                <a:gdLst>
                  <a:gd name="T0" fmla="*/ 128 w 203"/>
                  <a:gd name="T1" fmla="*/ 173 h 354"/>
                  <a:gd name="T2" fmla="*/ 150 w 203"/>
                  <a:gd name="T3" fmla="*/ 112 h 354"/>
                  <a:gd name="T4" fmla="*/ 156 w 203"/>
                  <a:gd name="T5" fmla="*/ 41 h 354"/>
                  <a:gd name="T6" fmla="*/ 145 w 203"/>
                  <a:gd name="T7" fmla="*/ 17 h 354"/>
                  <a:gd name="T8" fmla="*/ 58 w 203"/>
                  <a:gd name="T9" fmla="*/ 22 h 354"/>
                  <a:gd name="T10" fmla="*/ 43 w 203"/>
                  <a:gd name="T11" fmla="*/ 46 h 354"/>
                  <a:gd name="T12" fmla="*/ 46 w 203"/>
                  <a:gd name="T13" fmla="*/ 77 h 354"/>
                  <a:gd name="T14" fmla="*/ 81 w 203"/>
                  <a:gd name="T15" fmla="*/ 165 h 354"/>
                  <a:gd name="T16" fmla="*/ 70 w 203"/>
                  <a:gd name="T17" fmla="*/ 182 h 354"/>
                  <a:gd name="T18" fmla="*/ 0 w 203"/>
                  <a:gd name="T19" fmla="*/ 300 h 354"/>
                  <a:gd name="T20" fmla="*/ 101 w 203"/>
                  <a:gd name="T21" fmla="*/ 323 h 354"/>
                  <a:gd name="T22" fmla="*/ 203 w 203"/>
                  <a:gd name="T23" fmla="*/ 306 h 354"/>
                  <a:gd name="T24" fmla="*/ 108 w 203"/>
                  <a:gd name="T25" fmla="*/ 319 h 354"/>
                  <a:gd name="T26" fmla="*/ 167 w 203"/>
                  <a:gd name="T27" fmla="*/ 297 h 354"/>
                  <a:gd name="T28" fmla="*/ 161 w 203"/>
                  <a:gd name="T29" fmla="*/ 263 h 354"/>
                  <a:gd name="T30" fmla="*/ 101 w 203"/>
                  <a:gd name="T31" fmla="*/ 272 h 354"/>
                  <a:gd name="T32" fmla="*/ 41 w 203"/>
                  <a:gd name="T33" fmla="*/ 263 h 354"/>
                  <a:gd name="T34" fmla="*/ 35 w 203"/>
                  <a:gd name="T35" fmla="*/ 296 h 354"/>
                  <a:gd name="T36" fmla="*/ 39 w 203"/>
                  <a:gd name="T37" fmla="*/ 346 h 354"/>
                  <a:gd name="T38" fmla="*/ 6 w 203"/>
                  <a:gd name="T39" fmla="*/ 254 h 354"/>
                  <a:gd name="T40" fmla="*/ 70 w 203"/>
                  <a:gd name="T41" fmla="*/ 192 h 354"/>
                  <a:gd name="T42" fmla="*/ 98 w 203"/>
                  <a:gd name="T43" fmla="*/ 219 h 354"/>
                  <a:gd name="T44" fmla="*/ 132 w 203"/>
                  <a:gd name="T45" fmla="*/ 224 h 354"/>
                  <a:gd name="T46" fmla="*/ 197 w 203"/>
                  <a:gd name="T47" fmla="*/ 254 h 354"/>
                  <a:gd name="T48" fmla="*/ 197 w 203"/>
                  <a:gd name="T49" fmla="*/ 324 h 354"/>
                  <a:gd name="T50" fmla="*/ 41 w 203"/>
                  <a:gd name="T51" fmla="*/ 292 h 354"/>
                  <a:gd name="T52" fmla="*/ 59 w 203"/>
                  <a:gd name="T53" fmla="*/ 265 h 354"/>
                  <a:gd name="T54" fmla="*/ 149 w 203"/>
                  <a:gd name="T55" fmla="*/ 294 h 354"/>
                  <a:gd name="T56" fmla="*/ 58 w 203"/>
                  <a:gd name="T57" fmla="*/ 101 h 354"/>
                  <a:gd name="T58" fmla="*/ 104 w 203"/>
                  <a:gd name="T59" fmla="*/ 91 h 354"/>
                  <a:gd name="T60" fmla="*/ 115 w 203"/>
                  <a:gd name="T61" fmla="*/ 148 h 354"/>
                  <a:gd name="T62" fmla="*/ 98 w 203"/>
                  <a:gd name="T63" fmla="*/ 204 h 354"/>
                  <a:gd name="T64" fmla="*/ 65 w 203"/>
                  <a:gd name="T65" fmla="*/ 22 h 354"/>
                  <a:gd name="T66" fmla="*/ 138 w 203"/>
                  <a:gd name="T67" fmla="*/ 19 h 354"/>
                  <a:gd name="T68" fmla="*/ 148 w 203"/>
                  <a:gd name="T69" fmla="*/ 36 h 354"/>
                  <a:gd name="T70" fmla="*/ 151 w 203"/>
                  <a:gd name="T71" fmla="*/ 79 h 354"/>
                  <a:gd name="T72" fmla="*/ 103 w 203"/>
                  <a:gd name="T73" fmla="*/ 39 h 354"/>
                  <a:gd name="T74" fmla="*/ 73 w 203"/>
                  <a:gd name="T75" fmla="*/ 37 h 354"/>
                  <a:gd name="T76" fmla="*/ 50 w 203"/>
                  <a:gd name="T77" fmla="*/ 52 h 354"/>
                  <a:gd name="T78" fmla="*/ 48 w 203"/>
                  <a:gd name="T79" fmla="*/ 38 h 354"/>
                  <a:gd name="T80" fmla="*/ 79 w 203"/>
                  <a:gd name="T81" fmla="*/ 83 h 354"/>
                  <a:gd name="T82" fmla="*/ 92 w 203"/>
                  <a:gd name="T83" fmla="*/ 91 h 354"/>
                  <a:gd name="T84" fmla="*/ 91 w 203"/>
                  <a:gd name="T85" fmla="*/ 75 h 354"/>
                  <a:gd name="T86" fmla="*/ 84 w 203"/>
                  <a:gd name="T87" fmla="*/ 58 h 354"/>
                  <a:gd name="T88" fmla="*/ 58 w 203"/>
                  <a:gd name="T89" fmla="*/ 70 h 354"/>
                  <a:gd name="T90" fmla="*/ 140 w 203"/>
                  <a:gd name="T91" fmla="*/ 59 h 354"/>
                  <a:gd name="T92" fmla="*/ 98 w 203"/>
                  <a:gd name="T93" fmla="*/ 79 h 354"/>
                  <a:gd name="T94" fmla="*/ 126 w 203"/>
                  <a:gd name="T95" fmla="*/ 88 h 354"/>
                  <a:gd name="T96" fmla="*/ 110 w 203"/>
                  <a:gd name="T97" fmla="*/ 76 h 354"/>
                  <a:gd name="T98" fmla="*/ 119 w 203"/>
                  <a:gd name="T99" fmla="*/ 100 h 354"/>
                  <a:gd name="T100" fmla="*/ 161 w 203"/>
                  <a:gd name="T101" fmla="*/ 94 h 354"/>
                  <a:gd name="T102" fmla="*/ 47 w 203"/>
                  <a:gd name="T103" fmla="*/ 85 h 354"/>
                  <a:gd name="T104" fmla="*/ 126 w 203"/>
                  <a:gd name="T105" fmla="*/ 18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 h="354">
                    <a:moveTo>
                      <a:pt x="159" y="193"/>
                    </a:moveTo>
                    <a:cubicBezTo>
                      <a:pt x="139" y="188"/>
                      <a:pt x="139" y="188"/>
                      <a:pt x="139" y="188"/>
                    </a:cubicBezTo>
                    <a:cubicBezTo>
                      <a:pt x="136" y="187"/>
                      <a:pt x="134" y="186"/>
                      <a:pt x="132" y="185"/>
                    </a:cubicBezTo>
                    <a:cubicBezTo>
                      <a:pt x="132" y="182"/>
                      <a:pt x="132" y="182"/>
                      <a:pt x="132" y="182"/>
                    </a:cubicBezTo>
                    <a:cubicBezTo>
                      <a:pt x="132" y="182"/>
                      <a:pt x="132" y="181"/>
                      <a:pt x="132" y="181"/>
                    </a:cubicBezTo>
                    <a:cubicBezTo>
                      <a:pt x="128" y="173"/>
                      <a:pt x="128" y="173"/>
                      <a:pt x="128" y="173"/>
                    </a:cubicBezTo>
                    <a:cubicBezTo>
                      <a:pt x="128" y="172"/>
                      <a:pt x="127" y="172"/>
                      <a:pt x="126" y="172"/>
                    </a:cubicBezTo>
                    <a:cubicBezTo>
                      <a:pt x="125" y="171"/>
                      <a:pt x="124" y="172"/>
                      <a:pt x="123" y="173"/>
                    </a:cubicBezTo>
                    <a:cubicBezTo>
                      <a:pt x="123" y="173"/>
                      <a:pt x="123" y="173"/>
                      <a:pt x="123" y="173"/>
                    </a:cubicBezTo>
                    <a:cubicBezTo>
                      <a:pt x="122" y="171"/>
                      <a:pt x="121" y="168"/>
                      <a:pt x="121" y="165"/>
                    </a:cubicBezTo>
                    <a:cubicBezTo>
                      <a:pt x="121" y="150"/>
                      <a:pt x="121" y="150"/>
                      <a:pt x="121" y="150"/>
                    </a:cubicBezTo>
                    <a:cubicBezTo>
                      <a:pt x="137" y="143"/>
                      <a:pt x="148" y="129"/>
                      <a:pt x="150" y="112"/>
                    </a:cubicBezTo>
                    <a:cubicBezTo>
                      <a:pt x="160" y="111"/>
                      <a:pt x="167" y="103"/>
                      <a:pt x="167" y="94"/>
                    </a:cubicBezTo>
                    <a:cubicBezTo>
                      <a:pt x="167" y="88"/>
                      <a:pt x="164" y="82"/>
                      <a:pt x="159" y="80"/>
                    </a:cubicBezTo>
                    <a:cubicBezTo>
                      <a:pt x="159" y="79"/>
                      <a:pt x="159" y="78"/>
                      <a:pt x="159" y="77"/>
                    </a:cubicBezTo>
                    <a:cubicBezTo>
                      <a:pt x="159" y="66"/>
                      <a:pt x="159" y="66"/>
                      <a:pt x="159" y="66"/>
                    </a:cubicBezTo>
                    <a:cubicBezTo>
                      <a:pt x="159" y="57"/>
                      <a:pt x="157" y="49"/>
                      <a:pt x="153" y="41"/>
                    </a:cubicBezTo>
                    <a:cubicBezTo>
                      <a:pt x="156" y="41"/>
                      <a:pt x="156" y="41"/>
                      <a:pt x="156" y="41"/>
                    </a:cubicBezTo>
                    <a:cubicBezTo>
                      <a:pt x="157" y="40"/>
                      <a:pt x="157" y="40"/>
                      <a:pt x="158" y="39"/>
                    </a:cubicBezTo>
                    <a:cubicBezTo>
                      <a:pt x="158" y="38"/>
                      <a:pt x="158" y="37"/>
                      <a:pt x="158" y="37"/>
                    </a:cubicBezTo>
                    <a:cubicBezTo>
                      <a:pt x="158" y="36"/>
                      <a:pt x="156" y="31"/>
                      <a:pt x="150" y="26"/>
                    </a:cubicBezTo>
                    <a:cubicBezTo>
                      <a:pt x="148" y="24"/>
                      <a:pt x="146" y="22"/>
                      <a:pt x="144" y="21"/>
                    </a:cubicBezTo>
                    <a:cubicBezTo>
                      <a:pt x="144" y="21"/>
                      <a:pt x="144" y="21"/>
                      <a:pt x="144" y="21"/>
                    </a:cubicBezTo>
                    <a:cubicBezTo>
                      <a:pt x="145" y="20"/>
                      <a:pt x="146" y="18"/>
                      <a:pt x="145" y="17"/>
                    </a:cubicBezTo>
                    <a:cubicBezTo>
                      <a:pt x="144" y="16"/>
                      <a:pt x="142" y="13"/>
                      <a:pt x="136" y="11"/>
                    </a:cubicBezTo>
                    <a:cubicBezTo>
                      <a:pt x="133" y="10"/>
                      <a:pt x="129" y="10"/>
                      <a:pt x="127" y="11"/>
                    </a:cubicBezTo>
                    <a:cubicBezTo>
                      <a:pt x="123" y="8"/>
                      <a:pt x="112" y="0"/>
                      <a:pt x="91" y="3"/>
                    </a:cubicBezTo>
                    <a:cubicBezTo>
                      <a:pt x="67" y="6"/>
                      <a:pt x="57" y="15"/>
                      <a:pt x="56" y="15"/>
                    </a:cubicBezTo>
                    <a:cubicBezTo>
                      <a:pt x="55" y="16"/>
                      <a:pt x="55" y="18"/>
                      <a:pt x="56" y="19"/>
                    </a:cubicBezTo>
                    <a:cubicBezTo>
                      <a:pt x="58" y="22"/>
                      <a:pt x="58" y="22"/>
                      <a:pt x="58" y="22"/>
                    </a:cubicBezTo>
                    <a:cubicBezTo>
                      <a:pt x="56" y="23"/>
                      <a:pt x="54" y="25"/>
                      <a:pt x="51" y="27"/>
                    </a:cubicBezTo>
                    <a:cubicBezTo>
                      <a:pt x="45" y="30"/>
                      <a:pt x="41" y="37"/>
                      <a:pt x="41" y="37"/>
                    </a:cubicBezTo>
                    <a:cubicBezTo>
                      <a:pt x="41" y="38"/>
                      <a:pt x="41" y="39"/>
                      <a:pt x="41" y="39"/>
                    </a:cubicBezTo>
                    <a:cubicBezTo>
                      <a:pt x="41" y="40"/>
                      <a:pt x="42" y="41"/>
                      <a:pt x="42" y="41"/>
                    </a:cubicBezTo>
                    <a:cubicBezTo>
                      <a:pt x="46" y="43"/>
                      <a:pt x="46" y="43"/>
                      <a:pt x="46" y="43"/>
                    </a:cubicBezTo>
                    <a:cubicBezTo>
                      <a:pt x="45" y="44"/>
                      <a:pt x="44" y="45"/>
                      <a:pt x="43" y="46"/>
                    </a:cubicBezTo>
                    <a:cubicBezTo>
                      <a:pt x="41" y="50"/>
                      <a:pt x="41" y="55"/>
                      <a:pt x="41" y="55"/>
                    </a:cubicBezTo>
                    <a:cubicBezTo>
                      <a:pt x="41" y="56"/>
                      <a:pt x="41" y="57"/>
                      <a:pt x="42" y="58"/>
                    </a:cubicBezTo>
                    <a:cubicBezTo>
                      <a:pt x="42" y="58"/>
                      <a:pt x="43" y="59"/>
                      <a:pt x="44" y="59"/>
                    </a:cubicBezTo>
                    <a:cubicBezTo>
                      <a:pt x="46" y="59"/>
                      <a:pt x="46" y="59"/>
                      <a:pt x="46" y="59"/>
                    </a:cubicBezTo>
                    <a:cubicBezTo>
                      <a:pt x="46" y="61"/>
                      <a:pt x="46" y="64"/>
                      <a:pt x="46" y="66"/>
                    </a:cubicBezTo>
                    <a:cubicBezTo>
                      <a:pt x="46" y="77"/>
                      <a:pt x="46" y="77"/>
                      <a:pt x="46" y="77"/>
                    </a:cubicBezTo>
                    <a:cubicBezTo>
                      <a:pt x="46" y="78"/>
                      <a:pt x="46" y="78"/>
                      <a:pt x="46" y="79"/>
                    </a:cubicBezTo>
                    <a:cubicBezTo>
                      <a:pt x="45" y="79"/>
                      <a:pt x="45" y="79"/>
                      <a:pt x="44" y="79"/>
                    </a:cubicBezTo>
                    <a:cubicBezTo>
                      <a:pt x="39" y="81"/>
                      <a:pt x="35" y="88"/>
                      <a:pt x="35" y="94"/>
                    </a:cubicBezTo>
                    <a:cubicBezTo>
                      <a:pt x="35" y="103"/>
                      <a:pt x="43" y="111"/>
                      <a:pt x="52" y="112"/>
                    </a:cubicBezTo>
                    <a:cubicBezTo>
                      <a:pt x="54" y="129"/>
                      <a:pt x="65" y="143"/>
                      <a:pt x="81" y="150"/>
                    </a:cubicBezTo>
                    <a:cubicBezTo>
                      <a:pt x="81" y="165"/>
                      <a:pt x="81" y="165"/>
                      <a:pt x="81" y="165"/>
                    </a:cubicBezTo>
                    <a:cubicBezTo>
                      <a:pt x="81" y="168"/>
                      <a:pt x="80" y="171"/>
                      <a:pt x="79" y="173"/>
                    </a:cubicBezTo>
                    <a:cubicBezTo>
                      <a:pt x="79" y="173"/>
                      <a:pt x="79" y="173"/>
                      <a:pt x="79" y="173"/>
                    </a:cubicBezTo>
                    <a:cubicBezTo>
                      <a:pt x="78" y="172"/>
                      <a:pt x="77" y="171"/>
                      <a:pt x="76" y="172"/>
                    </a:cubicBezTo>
                    <a:cubicBezTo>
                      <a:pt x="75" y="172"/>
                      <a:pt x="74" y="172"/>
                      <a:pt x="74" y="173"/>
                    </a:cubicBezTo>
                    <a:cubicBezTo>
                      <a:pt x="71" y="181"/>
                      <a:pt x="71" y="181"/>
                      <a:pt x="71" y="181"/>
                    </a:cubicBezTo>
                    <a:cubicBezTo>
                      <a:pt x="70" y="181"/>
                      <a:pt x="70" y="182"/>
                      <a:pt x="70" y="182"/>
                    </a:cubicBezTo>
                    <a:cubicBezTo>
                      <a:pt x="70" y="185"/>
                      <a:pt x="70" y="185"/>
                      <a:pt x="70" y="185"/>
                    </a:cubicBezTo>
                    <a:cubicBezTo>
                      <a:pt x="68" y="186"/>
                      <a:pt x="66" y="187"/>
                      <a:pt x="64" y="188"/>
                    </a:cubicBezTo>
                    <a:cubicBezTo>
                      <a:pt x="43" y="193"/>
                      <a:pt x="43" y="193"/>
                      <a:pt x="43" y="193"/>
                    </a:cubicBezTo>
                    <a:cubicBezTo>
                      <a:pt x="19" y="200"/>
                      <a:pt x="0" y="227"/>
                      <a:pt x="0" y="254"/>
                    </a:cubicBezTo>
                    <a:cubicBezTo>
                      <a:pt x="0" y="254"/>
                      <a:pt x="0" y="254"/>
                      <a:pt x="0" y="254"/>
                    </a:cubicBezTo>
                    <a:cubicBezTo>
                      <a:pt x="0" y="300"/>
                      <a:pt x="0" y="300"/>
                      <a:pt x="0" y="300"/>
                    </a:cubicBezTo>
                    <a:cubicBezTo>
                      <a:pt x="0" y="300"/>
                      <a:pt x="0" y="300"/>
                      <a:pt x="0" y="300"/>
                    </a:cubicBezTo>
                    <a:cubicBezTo>
                      <a:pt x="0" y="324"/>
                      <a:pt x="0" y="324"/>
                      <a:pt x="0" y="324"/>
                    </a:cubicBezTo>
                    <a:cubicBezTo>
                      <a:pt x="0" y="336"/>
                      <a:pt x="4" y="345"/>
                      <a:pt x="12" y="350"/>
                    </a:cubicBezTo>
                    <a:cubicBezTo>
                      <a:pt x="16" y="353"/>
                      <a:pt x="21" y="354"/>
                      <a:pt x="26" y="354"/>
                    </a:cubicBezTo>
                    <a:cubicBezTo>
                      <a:pt x="31" y="354"/>
                      <a:pt x="36" y="353"/>
                      <a:pt x="41" y="351"/>
                    </a:cubicBezTo>
                    <a:cubicBezTo>
                      <a:pt x="101" y="323"/>
                      <a:pt x="101" y="323"/>
                      <a:pt x="101" y="323"/>
                    </a:cubicBezTo>
                    <a:cubicBezTo>
                      <a:pt x="161" y="351"/>
                      <a:pt x="161" y="351"/>
                      <a:pt x="161" y="351"/>
                    </a:cubicBezTo>
                    <a:cubicBezTo>
                      <a:pt x="166" y="353"/>
                      <a:pt x="171" y="354"/>
                      <a:pt x="176" y="354"/>
                    </a:cubicBezTo>
                    <a:cubicBezTo>
                      <a:pt x="181" y="354"/>
                      <a:pt x="186" y="353"/>
                      <a:pt x="191" y="350"/>
                    </a:cubicBezTo>
                    <a:cubicBezTo>
                      <a:pt x="198" y="345"/>
                      <a:pt x="203" y="336"/>
                      <a:pt x="203" y="324"/>
                    </a:cubicBezTo>
                    <a:cubicBezTo>
                      <a:pt x="203" y="310"/>
                      <a:pt x="203" y="310"/>
                      <a:pt x="203" y="310"/>
                    </a:cubicBezTo>
                    <a:cubicBezTo>
                      <a:pt x="203" y="306"/>
                      <a:pt x="203" y="306"/>
                      <a:pt x="203" y="306"/>
                    </a:cubicBezTo>
                    <a:cubicBezTo>
                      <a:pt x="203" y="254"/>
                      <a:pt x="203" y="254"/>
                      <a:pt x="203" y="254"/>
                    </a:cubicBezTo>
                    <a:cubicBezTo>
                      <a:pt x="203" y="254"/>
                      <a:pt x="203" y="254"/>
                      <a:pt x="203" y="254"/>
                    </a:cubicBezTo>
                    <a:cubicBezTo>
                      <a:pt x="203" y="227"/>
                      <a:pt x="183" y="200"/>
                      <a:pt x="159" y="193"/>
                    </a:cubicBezTo>
                    <a:close/>
                    <a:moveTo>
                      <a:pt x="187" y="345"/>
                    </a:moveTo>
                    <a:cubicBezTo>
                      <a:pt x="181" y="349"/>
                      <a:pt x="173" y="350"/>
                      <a:pt x="164" y="346"/>
                    </a:cubicBezTo>
                    <a:cubicBezTo>
                      <a:pt x="108" y="319"/>
                      <a:pt x="108" y="319"/>
                      <a:pt x="108" y="319"/>
                    </a:cubicBezTo>
                    <a:cubicBezTo>
                      <a:pt x="148" y="300"/>
                      <a:pt x="148" y="300"/>
                      <a:pt x="148" y="300"/>
                    </a:cubicBezTo>
                    <a:cubicBezTo>
                      <a:pt x="148" y="300"/>
                      <a:pt x="148" y="300"/>
                      <a:pt x="148" y="300"/>
                    </a:cubicBezTo>
                    <a:cubicBezTo>
                      <a:pt x="164" y="299"/>
                      <a:pt x="164" y="299"/>
                      <a:pt x="164" y="299"/>
                    </a:cubicBezTo>
                    <a:cubicBezTo>
                      <a:pt x="165" y="299"/>
                      <a:pt x="166" y="298"/>
                      <a:pt x="167" y="297"/>
                    </a:cubicBezTo>
                    <a:cubicBezTo>
                      <a:pt x="167" y="297"/>
                      <a:pt x="167" y="297"/>
                      <a:pt x="167" y="297"/>
                    </a:cubicBezTo>
                    <a:cubicBezTo>
                      <a:pt x="167" y="297"/>
                      <a:pt x="167" y="297"/>
                      <a:pt x="167" y="297"/>
                    </a:cubicBezTo>
                    <a:cubicBezTo>
                      <a:pt x="167" y="296"/>
                      <a:pt x="167" y="295"/>
                      <a:pt x="167" y="295"/>
                    </a:cubicBezTo>
                    <a:cubicBezTo>
                      <a:pt x="167" y="269"/>
                      <a:pt x="167" y="269"/>
                      <a:pt x="167" y="269"/>
                    </a:cubicBezTo>
                    <a:cubicBezTo>
                      <a:pt x="167" y="269"/>
                      <a:pt x="167" y="269"/>
                      <a:pt x="167" y="268"/>
                    </a:cubicBezTo>
                    <a:cubicBezTo>
                      <a:pt x="167" y="263"/>
                      <a:pt x="167" y="263"/>
                      <a:pt x="167" y="263"/>
                    </a:cubicBezTo>
                    <a:cubicBezTo>
                      <a:pt x="167" y="262"/>
                      <a:pt x="165" y="260"/>
                      <a:pt x="164" y="260"/>
                    </a:cubicBezTo>
                    <a:cubicBezTo>
                      <a:pt x="162" y="260"/>
                      <a:pt x="161" y="262"/>
                      <a:pt x="161" y="263"/>
                    </a:cubicBezTo>
                    <a:cubicBezTo>
                      <a:pt x="161" y="265"/>
                      <a:pt x="161" y="265"/>
                      <a:pt x="161" y="265"/>
                    </a:cubicBezTo>
                    <a:cubicBezTo>
                      <a:pt x="149" y="263"/>
                      <a:pt x="149" y="263"/>
                      <a:pt x="149" y="263"/>
                    </a:cubicBezTo>
                    <a:cubicBezTo>
                      <a:pt x="149" y="261"/>
                      <a:pt x="149" y="261"/>
                      <a:pt x="149" y="261"/>
                    </a:cubicBezTo>
                    <a:cubicBezTo>
                      <a:pt x="149" y="260"/>
                      <a:pt x="149" y="259"/>
                      <a:pt x="148" y="258"/>
                    </a:cubicBezTo>
                    <a:cubicBezTo>
                      <a:pt x="147" y="258"/>
                      <a:pt x="146" y="258"/>
                      <a:pt x="145" y="258"/>
                    </a:cubicBezTo>
                    <a:cubicBezTo>
                      <a:pt x="101" y="272"/>
                      <a:pt x="101" y="272"/>
                      <a:pt x="101" y="272"/>
                    </a:cubicBezTo>
                    <a:cubicBezTo>
                      <a:pt x="57" y="258"/>
                      <a:pt x="57" y="258"/>
                      <a:pt x="57" y="258"/>
                    </a:cubicBezTo>
                    <a:cubicBezTo>
                      <a:pt x="56" y="258"/>
                      <a:pt x="55" y="258"/>
                      <a:pt x="54" y="258"/>
                    </a:cubicBezTo>
                    <a:cubicBezTo>
                      <a:pt x="53" y="259"/>
                      <a:pt x="53" y="260"/>
                      <a:pt x="53" y="261"/>
                    </a:cubicBezTo>
                    <a:cubicBezTo>
                      <a:pt x="53" y="263"/>
                      <a:pt x="53" y="263"/>
                      <a:pt x="53" y="263"/>
                    </a:cubicBezTo>
                    <a:cubicBezTo>
                      <a:pt x="41" y="265"/>
                      <a:pt x="41" y="265"/>
                      <a:pt x="41" y="265"/>
                    </a:cubicBezTo>
                    <a:cubicBezTo>
                      <a:pt x="41" y="263"/>
                      <a:pt x="41" y="263"/>
                      <a:pt x="41" y="263"/>
                    </a:cubicBezTo>
                    <a:cubicBezTo>
                      <a:pt x="41" y="262"/>
                      <a:pt x="40" y="260"/>
                      <a:pt x="38" y="260"/>
                    </a:cubicBezTo>
                    <a:cubicBezTo>
                      <a:pt x="37" y="260"/>
                      <a:pt x="35" y="262"/>
                      <a:pt x="35" y="263"/>
                    </a:cubicBezTo>
                    <a:cubicBezTo>
                      <a:pt x="35" y="269"/>
                      <a:pt x="35" y="269"/>
                      <a:pt x="35" y="269"/>
                    </a:cubicBezTo>
                    <a:cubicBezTo>
                      <a:pt x="35" y="283"/>
                      <a:pt x="35" y="283"/>
                      <a:pt x="35" y="283"/>
                    </a:cubicBezTo>
                    <a:cubicBezTo>
                      <a:pt x="35" y="295"/>
                      <a:pt x="35" y="295"/>
                      <a:pt x="35" y="295"/>
                    </a:cubicBezTo>
                    <a:cubicBezTo>
                      <a:pt x="35" y="295"/>
                      <a:pt x="35" y="296"/>
                      <a:pt x="35" y="296"/>
                    </a:cubicBezTo>
                    <a:cubicBezTo>
                      <a:pt x="35" y="296"/>
                      <a:pt x="35" y="296"/>
                      <a:pt x="35" y="297"/>
                    </a:cubicBezTo>
                    <a:cubicBezTo>
                      <a:pt x="36" y="298"/>
                      <a:pt x="38" y="299"/>
                      <a:pt x="39" y="299"/>
                    </a:cubicBezTo>
                    <a:cubicBezTo>
                      <a:pt x="143" y="265"/>
                      <a:pt x="143" y="265"/>
                      <a:pt x="143" y="265"/>
                    </a:cubicBezTo>
                    <a:cubicBezTo>
                      <a:pt x="143" y="265"/>
                      <a:pt x="143" y="265"/>
                      <a:pt x="143" y="265"/>
                    </a:cubicBezTo>
                    <a:cubicBezTo>
                      <a:pt x="143" y="296"/>
                      <a:pt x="143" y="296"/>
                      <a:pt x="143" y="296"/>
                    </a:cubicBezTo>
                    <a:cubicBezTo>
                      <a:pt x="39" y="346"/>
                      <a:pt x="39" y="346"/>
                      <a:pt x="39" y="346"/>
                    </a:cubicBezTo>
                    <a:cubicBezTo>
                      <a:pt x="30" y="349"/>
                      <a:pt x="21" y="349"/>
                      <a:pt x="15" y="345"/>
                    </a:cubicBezTo>
                    <a:cubicBezTo>
                      <a:pt x="9" y="341"/>
                      <a:pt x="6" y="334"/>
                      <a:pt x="6" y="324"/>
                    </a:cubicBezTo>
                    <a:cubicBezTo>
                      <a:pt x="6" y="296"/>
                      <a:pt x="6" y="296"/>
                      <a:pt x="6" y="296"/>
                    </a:cubicBezTo>
                    <a:cubicBezTo>
                      <a:pt x="6" y="296"/>
                      <a:pt x="6" y="296"/>
                      <a:pt x="6" y="296"/>
                    </a:cubicBezTo>
                    <a:cubicBezTo>
                      <a:pt x="6" y="296"/>
                      <a:pt x="6" y="296"/>
                      <a:pt x="6" y="296"/>
                    </a:cubicBezTo>
                    <a:cubicBezTo>
                      <a:pt x="6" y="254"/>
                      <a:pt x="6" y="254"/>
                      <a:pt x="6" y="254"/>
                    </a:cubicBezTo>
                    <a:cubicBezTo>
                      <a:pt x="6" y="254"/>
                      <a:pt x="6" y="254"/>
                      <a:pt x="6" y="254"/>
                    </a:cubicBezTo>
                    <a:cubicBezTo>
                      <a:pt x="6" y="254"/>
                      <a:pt x="6" y="254"/>
                      <a:pt x="6" y="254"/>
                    </a:cubicBezTo>
                    <a:cubicBezTo>
                      <a:pt x="6" y="230"/>
                      <a:pt x="23" y="205"/>
                      <a:pt x="45" y="199"/>
                    </a:cubicBezTo>
                    <a:cubicBezTo>
                      <a:pt x="58" y="196"/>
                      <a:pt x="58" y="196"/>
                      <a:pt x="58" y="196"/>
                    </a:cubicBezTo>
                    <a:cubicBezTo>
                      <a:pt x="65" y="194"/>
                      <a:pt x="65" y="194"/>
                      <a:pt x="65" y="194"/>
                    </a:cubicBezTo>
                    <a:cubicBezTo>
                      <a:pt x="67" y="193"/>
                      <a:pt x="68" y="193"/>
                      <a:pt x="70" y="192"/>
                    </a:cubicBezTo>
                    <a:cubicBezTo>
                      <a:pt x="68" y="221"/>
                      <a:pt x="68" y="221"/>
                      <a:pt x="68" y="221"/>
                    </a:cubicBezTo>
                    <a:cubicBezTo>
                      <a:pt x="67" y="222"/>
                      <a:pt x="68" y="223"/>
                      <a:pt x="69" y="223"/>
                    </a:cubicBezTo>
                    <a:cubicBezTo>
                      <a:pt x="70" y="224"/>
                      <a:pt x="70" y="224"/>
                      <a:pt x="71" y="224"/>
                    </a:cubicBezTo>
                    <a:cubicBezTo>
                      <a:pt x="71" y="224"/>
                      <a:pt x="72" y="224"/>
                      <a:pt x="72" y="223"/>
                    </a:cubicBezTo>
                    <a:cubicBezTo>
                      <a:pt x="93" y="208"/>
                      <a:pt x="93" y="208"/>
                      <a:pt x="93" y="208"/>
                    </a:cubicBezTo>
                    <a:cubicBezTo>
                      <a:pt x="98" y="219"/>
                      <a:pt x="98" y="219"/>
                      <a:pt x="98" y="219"/>
                    </a:cubicBezTo>
                    <a:cubicBezTo>
                      <a:pt x="99" y="220"/>
                      <a:pt x="100" y="220"/>
                      <a:pt x="101" y="220"/>
                    </a:cubicBezTo>
                    <a:cubicBezTo>
                      <a:pt x="101" y="220"/>
                      <a:pt x="101" y="220"/>
                      <a:pt x="101" y="220"/>
                    </a:cubicBezTo>
                    <a:cubicBezTo>
                      <a:pt x="102" y="220"/>
                      <a:pt x="103" y="220"/>
                      <a:pt x="104" y="219"/>
                    </a:cubicBezTo>
                    <a:cubicBezTo>
                      <a:pt x="109" y="208"/>
                      <a:pt x="109" y="208"/>
                      <a:pt x="109" y="208"/>
                    </a:cubicBezTo>
                    <a:cubicBezTo>
                      <a:pt x="130" y="223"/>
                      <a:pt x="130" y="223"/>
                      <a:pt x="130" y="223"/>
                    </a:cubicBezTo>
                    <a:cubicBezTo>
                      <a:pt x="130" y="224"/>
                      <a:pt x="131" y="224"/>
                      <a:pt x="132" y="224"/>
                    </a:cubicBezTo>
                    <a:cubicBezTo>
                      <a:pt x="132" y="224"/>
                      <a:pt x="133" y="224"/>
                      <a:pt x="133" y="223"/>
                    </a:cubicBezTo>
                    <a:cubicBezTo>
                      <a:pt x="134" y="223"/>
                      <a:pt x="135" y="222"/>
                      <a:pt x="135" y="221"/>
                    </a:cubicBezTo>
                    <a:cubicBezTo>
                      <a:pt x="133" y="192"/>
                      <a:pt x="133" y="192"/>
                      <a:pt x="133" y="192"/>
                    </a:cubicBezTo>
                    <a:cubicBezTo>
                      <a:pt x="134" y="193"/>
                      <a:pt x="135" y="193"/>
                      <a:pt x="137" y="194"/>
                    </a:cubicBezTo>
                    <a:cubicBezTo>
                      <a:pt x="157" y="199"/>
                      <a:pt x="157" y="199"/>
                      <a:pt x="157" y="199"/>
                    </a:cubicBezTo>
                    <a:cubicBezTo>
                      <a:pt x="179" y="205"/>
                      <a:pt x="196" y="229"/>
                      <a:pt x="197" y="254"/>
                    </a:cubicBezTo>
                    <a:cubicBezTo>
                      <a:pt x="197" y="254"/>
                      <a:pt x="197" y="254"/>
                      <a:pt x="197" y="254"/>
                    </a:cubicBezTo>
                    <a:cubicBezTo>
                      <a:pt x="197" y="254"/>
                      <a:pt x="197" y="254"/>
                      <a:pt x="197" y="254"/>
                    </a:cubicBezTo>
                    <a:cubicBezTo>
                      <a:pt x="197" y="305"/>
                      <a:pt x="197" y="305"/>
                      <a:pt x="197" y="305"/>
                    </a:cubicBezTo>
                    <a:cubicBezTo>
                      <a:pt x="197" y="306"/>
                      <a:pt x="197" y="306"/>
                      <a:pt x="197" y="306"/>
                    </a:cubicBezTo>
                    <a:cubicBezTo>
                      <a:pt x="197" y="310"/>
                      <a:pt x="197" y="310"/>
                      <a:pt x="197" y="310"/>
                    </a:cubicBezTo>
                    <a:cubicBezTo>
                      <a:pt x="197" y="324"/>
                      <a:pt x="197" y="324"/>
                      <a:pt x="197" y="324"/>
                    </a:cubicBezTo>
                    <a:cubicBezTo>
                      <a:pt x="197" y="334"/>
                      <a:pt x="193" y="341"/>
                      <a:pt x="187" y="345"/>
                    </a:cubicBezTo>
                    <a:close/>
                    <a:moveTo>
                      <a:pt x="41" y="283"/>
                    </a:moveTo>
                    <a:cubicBezTo>
                      <a:pt x="41" y="271"/>
                      <a:pt x="41" y="271"/>
                      <a:pt x="41" y="271"/>
                    </a:cubicBezTo>
                    <a:cubicBezTo>
                      <a:pt x="53" y="269"/>
                      <a:pt x="53" y="269"/>
                      <a:pt x="53" y="269"/>
                    </a:cubicBezTo>
                    <a:cubicBezTo>
                      <a:pt x="53" y="288"/>
                      <a:pt x="53" y="288"/>
                      <a:pt x="53" y="288"/>
                    </a:cubicBezTo>
                    <a:cubicBezTo>
                      <a:pt x="41" y="292"/>
                      <a:pt x="41" y="292"/>
                      <a:pt x="41" y="292"/>
                    </a:cubicBezTo>
                    <a:lnTo>
                      <a:pt x="41" y="283"/>
                    </a:lnTo>
                    <a:close/>
                    <a:moveTo>
                      <a:pt x="59" y="265"/>
                    </a:moveTo>
                    <a:cubicBezTo>
                      <a:pt x="59" y="265"/>
                      <a:pt x="59" y="265"/>
                      <a:pt x="59" y="265"/>
                    </a:cubicBezTo>
                    <a:cubicBezTo>
                      <a:pt x="91" y="275"/>
                      <a:pt x="91" y="275"/>
                      <a:pt x="91" y="275"/>
                    </a:cubicBezTo>
                    <a:cubicBezTo>
                      <a:pt x="59" y="286"/>
                      <a:pt x="59" y="286"/>
                      <a:pt x="59" y="286"/>
                    </a:cubicBezTo>
                    <a:lnTo>
                      <a:pt x="59" y="265"/>
                    </a:lnTo>
                    <a:close/>
                    <a:moveTo>
                      <a:pt x="149" y="269"/>
                    </a:moveTo>
                    <a:cubicBezTo>
                      <a:pt x="161" y="271"/>
                      <a:pt x="161" y="271"/>
                      <a:pt x="161" y="271"/>
                    </a:cubicBezTo>
                    <a:cubicBezTo>
                      <a:pt x="161" y="283"/>
                      <a:pt x="161" y="283"/>
                      <a:pt x="161" y="283"/>
                    </a:cubicBezTo>
                    <a:cubicBezTo>
                      <a:pt x="161" y="283"/>
                      <a:pt x="161" y="283"/>
                      <a:pt x="161" y="283"/>
                    </a:cubicBezTo>
                    <a:cubicBezTo>
                      <a:pt x="161" y="293"/>
                      <a:pt x="161" y="293"/>
                      <a:pt x="161" y="293"/>
                    </a:cubicBezTo>
                    <a:cubicBezTo>
                      <a:pt x="149" y="294"/>
                      <a:pt x="149" y="294"/>
                      <a:pt x="149" y="294"/>
                    </a:cubicBezTo>
                    <a:lnTo>
                      <a:pt x="149" y="269"/>
                    </a:lnTo>
                    <a:close/>
                    <a:moveTo>
                      <a:pt x="87" y="165"/>
                    </a:moveTo>
                    <a:cubicBezTo>
                      <a:pt x="87" y="148"/>
                      <a:pt x="87" y="148"/>
                      <a:pt x="87" y="148"/>
                    </a:cubicBezTo>
                    <a:cubicBezTo>
                      <a:pt x="87" y="147"/>
                      <a:pt x="86" y="146"/>
                      <a:pt x="85" y="145"/>
                    </a:cubicBezTo>
                    <a:cubicBezTo>
                      <a:pt x="68" y="139"/>
                      <a:pt x="58" y="123"/>
                      <a:pt x="58" y="105"/>
                    </a:cubicBezTo>
                    <a:cubicBezTo>
                      <a:pt x="58" y="101"/>
                      <a:pt x="58" y="101"/>
                      <a:pt x="58" y="101"/>
                    </a:cubicBezTo>
                    <a:cubicBezTo>
                      <a:pt x="60" y="104"/>
                      <a:pt x="64" y="106"/>
                      <a:pt x="69" y="106"/>
                    </a:cubicBezTo>
                    <a:cubicBezTo>
                      <a:pt x="83" y="106"/>
                      <a:pt x="83" y="106"/>
                      <a:pt x="83" y="106"/>
                    </a:cubicBezTo>
                    <a:cubicBezTo>
                      <a:pt x="92" y="106"/>
                      <a:pt x="98" y="99"/>
                      <a:pt x="98" y="91"/>
                    </a:cubicBezTo>
                    <a:cubicBezTo>
                      <a:pt x="98" y="85"/>
                      <a:pt x="98" y="85"/>
                      <a:pt x="98" y="85"/>
                    </a:cubicBezTo>
                    <a:cubicBezTo>
                      <a:pt x="104" y="85"/>
                      <a:pt x="104" y="85"/>
                      <a:pt x="104" y="85"/>
                    </a:cubicBezTo>
                    <a:cubicBezTo>
                      <a:pt x="104" y="91"/>
                      <a:pt x="104" y="91"/>
                      <a:pt x="104" y="91"/>
                    </a:cubicBezTo>
                    <a:cubicBezTo>
                      <a:pt x="104" y="99"/>
                      <a:pt x="111" y="106"/>
                      <a:pt x="119" y="106"/>
                    </a:cubicBezTo>
                    <a:cubicBezTo>
                      <a:pt x="134" y="106"/>
                      <a:pt x="134" y="106"/>
                      <a:pt x="134" y="106"/>
                    </a:cubicBezTo>
                    <a:cubicBezTo>
                      <a:pt x="138" y="106"/>
                      <a:pt x="142" y="104"/>
                      <a:pt x="145" y="101"/>
                    </a:cubicBezTo>
                    <a:cubicBezTo>
                      <a:pt x="145" y="105"/>
                      <a:pt x="145" y="105"/>
                      <a:pt x="145" y="105"/>
                    </a:cubicBezTo>
                    <a:cubicBezTo>
                      <a:pt x="145" y="123"/>
                      <a:pt x="134" y="139"/>
                      <a:pt x="117" y="145"/>
                    </a:cubicBezTo>
                    <a:cubicBezTo>
                      <a:pt x="116" y="146"/>
                      <a:pt x="115" y="147"/>
                      <a:pt x="115" y="148"/>
                    </a:cubicBezTo>
                    <a:cubicBezTo>
                      <a:pt x="115" y="165"/>
                      <a:pt x="115" y="165"/>
                      <a:pt x="115" y="165"/>
                    </a:cubicBezTo>
                    <a:cubicBezTo>
                      <a:pt x="115" y="170"/>
                      <a:pt x="117" y="175"/>
                      <a:pt x="119" y="179"/>
                    </a:cubicBezTo>
                    <a:cubicBezTo>
                      <a:pt x="105" y="201"/>
                      <a:pt x="105" y="201"/>
                      <a:pt x="105" y="201"/>
                    </a:cubicBezTo>
                    <a:cubicBezTo>
                      <a:pt x="104" y="202"/>
                      <a:pt x="104" y="203"/>
                      <a:pt x="104" y="204"/>
                    </a:cubicBezTo>
                    <a:cubicBezTo>
                      <a:pt x="101" y="211"/>
                      <a:pt x="101" y="211"/>
                      <a:pt x="101" y="211"/>
                    </a:cubicBezTo>
                    <a:cubicBezTo>
                      <a:pt x="98" y="204"/>
                      <a:pt x="98" y="204"/>
                      <a:pt x="98" y="204"/>
                    </a:cubicBezTo>
                    <a:cubicBezTo>
                      <a:pt x="98" y="203"/>
                      <a:pt x="98" y="202"/>
                      <a:pt x="98" y="201"/>
                    </a:cubicBezTo>
                    <a:cubicBezTo>
                      <a:pt x="83" y="179"/>
                      <a:pt x="83" y="179"/>
                      <a:pt x="83" y="179"/>
                    </a:cubicBezTo>
                    <a:cubicBezTo>
                      <a:pt x="86" y="175"/>
                      <a:pt x="87" y="170"/>
                      <a:pt x="87" y="165"/>
                    </a:cubicBezTo>
                    <a:close/>
                    <a:moveTo>
                      <a:pt x="63" y="26"/>
                    </a:moveTo>
                    <a:cubicBezTo>
                      <a:pt x="64" y="26"/>
                      <a:pt x="65" y="25"/>
                      <a:pt x="65" y="25"/>
                    </a:cubicBezTo>
                    <a:cubicBezTo>
                      <a:pt x="65" y="24"/>
                      <a:pt x="65" y="23"/>
                      <a:pt x="65" y="22"/>
                    </a:cubicBezTo>
                    <a:cubicBezTo>
                      <a:pt x="62" y="18"/>
                      <a:pt x="62" y="18"/>
                      <a:pt x="62" y="18"/>
                    </a:cubicBezTo>
                    <a:cubicBezTo>
                      <a:pt x="66" y="16"/>
                      <a:pt x="76" y="11"/>
                      <a:pt x="91" y="9"/>
                    </a:cubicBezTo>
                    <a:cubicBezTo>
                      <a:pt x="113" y="6"/>
                      <a:pt x="123" y="15"/>
                      <a:pt x="124" y="16"/>
                    </a:cubicBezTo>
                    <a:cubicBezTo>
                      <a:pt x="125" y="16"/>
                      <a:pt x="125" y="17"/>
                      <a:pt x="126" y="17"/>
                    </a:cubicBezTo>
                    <a:cubicBezTo>
                      <a:pt x="128" y="16"/>
                      <a:pt x="131" y="16"/>
                      <a:pt x="134" y="17"/>
                    </a:cubicBezTo>
                    <a:cubicBezTo>
                      <a:pt x="135" y="17"/>
                      <a:pt x="137" y="18"/>
                      <a:pt x="138" y="19"/>
                    </a:cubicBezTo>
                    <a:cubicBezTo>
                      <a:pt x="137" y="20"/>
                      <a:pt x="137" y="20"/>
                      <a:pt x="137" y="20"/>
                    </a:cubicBezTo>
                    <a:cubicBezTo>
                      <a:pt x="136" y="20"/>
                      <a:pt x="135" y="21"/>
                      <a:pt x="136" y="22"/>
                    </a:cubicBezTo>
                    <a:cubicBezTo>
                      <a:pt x="136" y="24"/>
                      <a:pt x="137" y="24"/>
                      <a:pt x="138" y="25"/>
                    </a:cubicBezTo>
                    <a:cubicBezTo>
                      <a:pt x="138" y="25"/>
                      <a:pt x="141" y="26"/>
                      <a:pt x="146" y="30"/>
                    </a:cubicBezTo>
                    <a:cubicBezTo>
                      <a:pt x="148" y="32"/>
                      <a:pt x="150" y="34"/>
                      <a:pt x="151" y="36"/>
                    </a:cubicBezTo>
                    <a:cubicBezTo>
                      <a:pt x="148" y="36"/>
                      <a:pt x="148" y="36"/>
                      <a:pt x="148" y="36"/>
                    </a:cubicBezTo>
                    <a:cubicBezTo>
                      <a:pt x="147" y="37"/>
                      <a:pt x="147" y="37"/>
                      <a:pt x="146" y="38"/>
                    </a:cubicBezTo>
                    <a:cubicBezTo>
                      <a:pt x="146" y="39"/>
                      <a:pt x="146" y="40"/>
                      <a:pt x="146" y="41"/>
                    </a:cubicBezTo>
                    <a:cubicBezTo>
                      <a:pt x="151" y="49"/>
                      <a:pt x="153" y="57"/>
                      <a:pt x="153" y="66"/>
                    </a:cubicBezTo>
                    <a:cubicBezTo>
                      <a:pt x="153" y="77"/>
                      <a:pt x="153" y="77"/>
                      <a:pt x="153" y="77"/>
                    </a:cubicBezTo>
                    <a:cubicBezTo>
                      <a:pt x="153" y="78"/>
                      <a:pt x="153" y="78"/>
                      <a:pt x="153" y="79"/>
                    </a:cubicBezTo>
                    <a:cubicBezTo>
                      <a:pt x="152" y="79"/>
                      <a:pt x="151" y="79"/>
                      <a:pt x="151" y="79"/>
                    </a:cubicBezTo>
                    <a:cubicBezTo>
                      <a:pt x="151" y="78"/>
                      <a:pt x="151" y="78"/>
                      <a:pt x="151" y="78"/>
                    </a:cubicBezTo>
                    <a:cubicBezTo>
                      <a:pt x="151" y="70"/>
                      <a:pt x="149" y="63"/>
                      <a:pt x="146" y="57"/>
                    </a:cubicBezTo>
                    <a:cubicBezTo>
                      <a:pt x="146" y="57"/>
                      <a:pt x="146" y="57"/>
                      <a:pt x="146" y="56"/>
                    </a:cubicBezTo>
                    <a:cubicBezTo>
                      <a:pt x="147" y="55"/>
                      <a:pt x="145" y="53"/>
                      <a:pt x="144" y="53"/>
                    </a:cubicBezTo>
                    <a:cubicBezTo>
                      <a:pt x="127" y="51"/>
                      <a:pt x="111" y="46"/>
                      <a:pt x="107" y="40"/>
                    </a:cubicBezTo>
                    <a:cubicBezTo>
                      <a:pt x="106" y="38"/>
                      <a:pt x="105" y="38"/>
                      <a:pt x="103" y="39"/>
                    </a:cubicBezTo>
                    <a:cubicBezTo>
                      <a:pt x="102" y="39"/>
                      <a:pt x="101" y="41"/>
                      <a:pt x="102" y="42"/>
                    </a:cubicBezTo>
                    <a:cubicBezTo>
                      <a:pt x="103" y="46"/>
                      <a:pt x="106" y="51"/>
                      <a:pt x="110" y="55"/>
                    </a:cubicBezTo>
                    <a:cubicBezTo>
                      <a:pt x="92" y="53"/>
                      <a:pt x="79" y="45"/>
                      <a:pt x="79" y="36"/>
                    </a:cubicBezTo>
                    <a:cubicBezTo>
                      <a:pt x="79" y="35"/>
                      <a:pt x="78" y="33"/>
                      <a:pt x="76" y="33"/>
                    </a:cubicBezTo>
                    <a:cubicBezTo>
                      <a:pt x="75" y="33"/>
                      <a:pt x="73" y="35"/>
                      <a:pt x="73" y="36"/>
                    </a:cubicBezTo>
                    <a:cubicBezTo>
                      <a:pt x="73" y="37"/>
                      <a:pt x="73" y="37"/>
                      <a:pt x="73" y="37"/>
                    </a:cubicBezTo>
                    <a:cubicBezTo>
                      <a:pt x="61" y="45"/>
                      <a:pt x="53" y="59"/>
                      <a:pt x="52" y="75"/>
                    </a:cubicBezTo>
                    <a:cubicBezTo>
                      <a:pt x="52" y="66"/>
                      <a:pt x="52" y="66"/>
                      <a:pt x="52" y="66"/>
                    </a:cubicBezTo>
                    <a:cubicBezTo>
                      <a:pt x="52" y="63"/>
                      <a:pt x="52" y="59"/>
                      <a:pt x="53" y="56"/>
                    </a:cubicBezTo>
                    <a:cubicBezTo>
                      <a:pt x="53" y="55"/>
                      <a:pt x="53" y="54"/>
                      <a:pt x="52" y="53"/>
                    </a:cubicBezTo>
                    <a:cubicBezTo>
                      <a:pt x="51" y="53"/>
                      <a:pt x="51" y="52"/>
                      <a:pt x="50" y="52"/>
                    </a:cubicBezTo>
                    <a:cubicBezTo>
                      <a:pt x="50" y="52"/>
                      <a:pt x="50" y="52"/>
                      <a:pt x="50" y="52"/>
                    </a:cubicBezTo>
                    <a:cubicBezTo>
                      <a:pt x="47" y="52"/>
                      <a:pt x="47" y="52"/>
                      <a:pt x="47" y="52"/>
                    </a:cubicBezTo>
                    <a:cubicBezTo>
                      <a:pt x="48" y="51"/>
                      <a:pt x="48" y="50"/>
                      <a:pt x="49" y="49"/>
                    </a:cubicBezTo>
                    <a:cubicBezTo>
                      <a:pt x="50" y="46"/>
                      <a:pt x="53" y="45"/>
                      <a:pt x="53" y="45"/>
                    </a:cubicBezTo>
                    <a:cubicBezTo>
                      <a:pt x="53" y="44"/>
                      <a:pt x="54" y="43"/>
                      <a:pt x="54" y="42"/>
                    </a:cubicBezTo>
                    <a:cubicBezTo>
                      <a:pt x="54" y="41"/>
                      <a:pt x="53" y="40"/>
                      <a:pt x="52" y="39"/>
                    </a:cubicBezTo>
                    <a:cubicBezTo>
                      <a:pt x="48" y="38"/>
                      <a:pt x="48" y="38"/>
                      <a:pt x="48" y="38"/>
                    </a:cubicBezTo>
                    <a:cubicBezTo>
                      <a:pt x="50" y="36"/>
                      <a:pt x="52" y="33"/>
                      <a:pt x="54" y="32"/>
                    </a:cubicBezTo>
                    <a:cubicBezTo>
                      <a:pt x="59" y="28"/>
                      <a:pt x="63" y="26"/>
                      <a:pt x="63" y="26"/>
                    </a:cubicBezTo>
                    <a:close/>
                    <a:moveTo>
                      <a:pt x="92" y="85"/>
                    </a:moveTo>
                    <a:cubicBezTo>
                      <a:pt x="92" y="85"/>
                      <a:pt x="92" y="84"/>
                      <a:pt x="92" y="84"/>
                    </a:cubicBezTo>
                    <a:cubicBezTo>
                      <a:pt x="91" y="83"/>
                      <a:pt x="89" y="82"/>
                      <a:pt x="88" y="83"/>
                    </a:cubicBezTo>
                    <a:cubicBezTo>
                      <a:pt x="85" y="85"/>
                      <a:pt x="82" y="85"/>
                      <a:pt x="79" y="83"/>
                    </a:cubicBezTo>
                    <a:cubicBezTo>
                      <a:pt x="78" y="82"/>
                      <a:pt x="76" y="83"/>
                      <a:pt x="75" y="84"/>
                    </a:cubicBezTo>
                    <a:cubicBezTo>
                      <a:pt x="74" y="85"/>
                      <a:pt x="74" y="87"/>
                      <a:pt x="76" y="88"/>
                    </a:cubicBezTo>
                    <a:cubicBezTo>
                      <a:pt x="78" y="90"/>
                      <a:pt x="81" y="91"/>
                      <a:pt x="84" y="91"/>
                    </a:cubicBezTo>
                    <a:cubicBezTo>
                      <a:pt x="86" y="91"/>
                      <a:pt x="89" y="90"/>
                      <a:pt x="91" y="88"/>
                    </a:cubicBezTo>
                    <a:cubicBezTo>
                      <a:pt x="92" y="88"/>
                      <a:pt x="92" y="87"/>
                      <a:pt x="92" y="87"/>
                    </a:cubicBezTo>
                    <a:cubicBezTo>
                      <a:pt x="92" y="91"/>
                      <a:pt x="92" y="91"/>
                      <a:pt x="92" y="91"/>
                    </a:cubicBezTo>
                    <a:cubicBezTo>
                      <a:pt x="92" y="96"/>
                      <a:pt x="88" y="100"/>
                      <a:pt x="83" y="100"/>
                    </a:cubicBezTo>
                    <a:cubicBezTo>
                      <a:pt x="69" y="100"/>
                      <a:pt x="69" y="100"/>
                      <a:pt x="69" y="100"/>
                    </a:cubicBezTo>
                    <a:cubicBezTo>
                      <a:pt x="64" y="100"/>
                      <a:pt x="60" y="96"/>
                      <a:pt x="60" y="91"/>
                    </a:cubicBezTo>
                    <a:cubicBezTo>
                      <a:pt x="60" y="76"/>
                      <a:pt x="60" y="76"/>
                      <a:pt x="60" y="76"/>
                    </a:cubicBezTo>
                    <a:cubicBezTo>
                      <a:pt x="60" y="76"/>
                      <a:pt x="60" y="75"/>
                      <a:pt x="61" y="75"/>
                    </a:cubicBezTo>
                    <a:cubicBezTo>
                      <a:pt x="91" y="75"/>
                      <a:pt x="91" y="75"/>
                      <a:pt x="91" y="75"/>
                    </a:cubicBezTo>
                    <a:cubicBezTo>
                      <a:pt x="92" y="75"/>
                      <a:pt x="92" y="76"/>
                      <a:pt x="92" y="76"/>
                    </a:cubicBezTo>
                    <a:lnTo>
                      <a:pt x="92" y="85"/>
                    </a:lnTo>
                    <a:close/>
                    <a:moveTo>
                      <a:pt x="91" y="69"/>
                    </a:moveTo>
                    <a:cubicBezTo>
                      <a:pt x="78" y="69"/>
                      <a:pt x="78" y="69"/>
                      <a:pt x="78" y="69"/>
                    </a:cubicBezTo>
                    <a:cubicBezTo>
                      <a:pt x="82" y="68"/>
                      <a:pt x="85" y="65"/>
                      <a:pt x="86" y="62"/>
                    </a:cubicBezTo>
                    <a:cubicBezTo>
                      <a:pt x="87" y="60"/>
                      <a:pt x="86" y="58"/>
                      <a:pt x="84" y="58"/>
                    </a:cubicBezTo>
                    <a:cubicBezTo>
                      <a:pt x="83" y="57"/>
                      <a:pt x="81" y="58"/>
                      <a:pt x="80" y="60"/>
                    </a:cubicBezTo>
                    <a:cubicBezTo>
                      <a:pt x="79" y="63"/>
                      <a:pt x="75" y="65"/>
                      <a:pt x="71" y="64"/>
                    </a:cubicBezTo>
                    <a:cubicBezTo>
                      <a:pt x="70" y="63"/>
                      <a:pt x="68" y="64"/>
                      <a:pt x="67" y="66"/>
                    </a:cubicBezTo>
                    <a:cubicBezTo>
                      <a:pt x="67" y="67"/>
                      <a:pt x="68" y="69"/>
                      <a:pt x="69" y="69"/>
                    </a:cubicBezTo>
                    <a:cubicBezTo>
                      <a:pt x="61" y="69"/>
                      <a:pt x="61" y="69"/>
                      <a:pt x="61" y="69"/>
                    </a:cubicBezTo>
                    <a:cubicBezTo>
                      <a:pt x="60" y="69"/>
                      <a:pt x="59" y="69"/>
                      <a:pt x="58" y="70"/>
                    </a:cubicBezTo>
                    <a:cubicBezTo>
                      <a:pt x="60" y="59"/>
                      <a:pt x="66" y="49"/>
                      <a:pt x="75" y="43"/>
                    </a:cubicBezTo>
                    <a:cubicBezTo>
                      <a:pt x="80" y="54"/>
                      <a:pt x="97" y="62"/>
                      <a:pt x="119" y="62"/>
                    </a:cubicBezTo>
                    <a:cubicBezTo>
                      <a:pt x="120" y="62"/>
                      <a:pt x="121" y="61"/>
                      <a:pt x="122" y="60"/>
                    </a:cubicBezTo>
                    <a:cubicBezTo>
                      <a:pt x="122" y="58"/>
                      <a:pt x="121" y="57"/>
                      <a:pt x="120" y="56"/>
                    </a:cubicBezTo>
                    <a:cubicBezTo>
                      <a:pt x="118" y="55"/>
                      <a:pt x="116" y="54"/>
                      <a:pt x="114" y="52"/>
                    </a:cubicBezTo>
                    <a:cubicBezTo>
                      <a:pt x="122" y="55"/>
                      <a:pt x="131" y="58"/>
                      <a:pt x="140" y="59"/>
                    </a:cubicBezTo>
                    <a:cubicBezTo>
                      <a:pt x="142" y="62"/>
                      <a:pt x="143" y="66"/>
                      <a:pt x="144" y="70"/>
                    </a:cubicBezTo>
                    <a:cubicBezTo>
                      <a:pt x="143" y="69"/>
                      <a:pt x="142" y="69"/>
                      <a:pt x="142" y="69"/>
                    </a:cubicBezTo>
                    <a:cubicBezTo>
                      <a:pt x="111" y="69"/>
                      <a:pt x="111" y="69"/>
                      <a:pt x="111" y="69"/>
                    </a:cubicBezTo>
                    <a:cubicBezTo>
                      <a:pt x="107" y="69"/>
                      <a:pt x="104" y="72"/>
                      <a:pt x="104" y="76"/>
                    </a:cubicBezTo>
                    <a:cubicBezTo>
                      <a:pt x="104" y="79"/>
                      <a:pt x="104" y="79"/>
                      <a:pt x="104" y="79"/>
                    </a:cubicBezTo>
                    <a:cubicBezTo>
                      <a:pt x="98" y="79"/>
                      <a:pt x="98" y="79"/>
                      <a:pt x="98" y="79"/>
                    </a:cubicBezTo>
                    <a:cubicBezTo>
                      <a:pt x="98" y="76"/>
                      <a:pt x="98" y="76"/>
                      <a:pt x="98" y="76"/>
                    </a:cubicBezTo>
                    <a:cubicBezTo>
                      <a:pt x="98" y="72"/>
                      <a:pt x="95" y="69"/>
                      <a:pt x="91" y="69"/>
                    </a:cubicBezTo>
                    <a:close/>
                    <a:moveTo>
                      <a:pt x="110" y="87"/>
                    </a:moveTo>
                    <a:cubicBezTo>
                      <a:pt x="110" y="87"/>
                      <a:pt x="110" y="88"/>
                      <a:pt x="111" y="88"/>
                    </a:cubicBezTo>
                    <a:cubicBezTo>
                      <a:pt x="113" y="90"/>
                      <a:pt x="116" y="91"/>
                      <a:pt x="119" y="91"/>
                    </a:cubicBezTo>
                    <a:cubicBezTo>
                      <a:pt x="121" y="91"/>
                      <a:pt x="124" y="90"/>
                      <a:pt x="126" y="88"/>
                    </a:cubicBezTo>
                    <a:cubicBezTo>
                      <a:pt x="128" y="87"/>
                      <a:pt x="128" y="85"/>
                      <a:pt x="127" y="84"/>
                    </a:cubicBezTo>
                    <a:cubicBezTo>
                      <a:pt x="126" y="83"/>
                      <a:pt x="124" y="82"/>
                      <a:pt x="123" y="83"/>
                    </a:cubicBezTo>
                    <a:cubicBezTo>
                      <a:pt x="120" y="85"/>
                      <a:pt x="117" y="85"/>
                      <a:pt x="114" y="83"/>
                    </a:cubicBezTo>
                    <a:cubicBezTo>
                      <a:pt x="113" y="82"/>
                      <a:pt x="111" y="83"/>
                      <a:pt x="110" y="84"/>
                    </a:cubicBezTo>
                    <a:cubicBezTo>
                      <a:pt x="110" y="84"/>
                      <a:pt x="110" y="85"/>
                      <a:pt x="110" y="85"/>
                    </a:cubicBezTo>
                    <a:cubicBezTo>
                      <a:pt x="110" y="76"/>
                      <a:pt x="110" y="76"/>
                      <a:pt x="110" y="76"/>
                    </a:cubicBezTo>
                    <a:cubicBezTo>
                      <a:pt x="110" y="76"/>
                      <a:pt x="110" y="75"/>
                      <a:pt x="111" y="75"/>
                    </a:cubicBezTo>
                    <a:cubicBezTo>
                      <a:pt x="142" y="75"/>
                      <a:pt x="142" y="75"/>
                      <a:pt x="142" y="75"/>
                    </a:cubicBezTo>
                    <a:cubicBezTo>
                      <a:pt x="142" y="75"/>
                      <a:pt x="143" y="76"/>
                      <a:pt x="143" y="76"/>
                    </a:cubicBezTo>
                    <a:cubicBezTo>
                      <a:pt x="143" y="91"/>
                      <a:pt x="143" y="91"/>
                      <a:pt x="143" y="91"/>
                    </a:cubicBezTo>
                    <a:cubicBezTo>
                      <a:pt x="143" y="96"/>
                      <a:pt x="139" y="100"/>
                      <a:pt x="134" y="100"/>
                    </a:cubicBezTo>
                    <a:cubicBezTo>
                      <a:pt x="119" y="100"/>
                      <a:pt x="119" y="100"/>
                      <a:pt x="119" y="100"/>
                    </a:cubicBezTo>
                    <a:cubicBezTo>
                      <a:pt x="114" y="100"/>
                      <a:pt x="110" y="96"/>
                      <a:pt x="110" y="91"/>
                    </a:cubicBezTo>
                    <a:lnTo>
                      <a:pt x="110" y="87"/>
                    </a:lnTo>
                    <a:close/>
                    <a:moveTo>
                      <a:pt x="151" y="106"/>
                    </a:moveTo>
                    <a:cubicBezTo>
                      <a:pt x="151" y="86"/>
                      <a:pt x="151" y="86"/>
                      <a:pt x="151" y="86"/>
                    </a:cubicBezTo>
                    <a:cubicBezTo>
                      <a:pt x="153" y="84"/>
                      <a:pt x="154" y="84"/>
                      <a:pt x="156" y="85"/>
                    </a:cubicBezTo>
                    <a:cubicBezTo>
                      <a:pt x="159" y="86"/>
                      <a:pt x="161" y="90"/>
                      <a:pt x="161" y="94"/>
                    </a:cubicBezTo>
                    <a:cubicBezTo>
                      <a:pt x="161" y="100"/>
                      <a:pt x="157" y="104"/>
                      <a:pt x="151" y="106"/>
                    </a:cubicBezTo>
                    <a:close/>
                    <a:moveTo>
                      <a:pt x="48" y="84"/>
                    </a:moveTo>
                    <a:cubicBezTo>
                      <a:pt x="49" y="84"/>
                      <a:pt x="50" y="85"/>
                      <a:pt x="51" y="86"/>
                    </a:cubicBezTo>
                    <a:cubicBezTo>
                      <a:pt x="51" y="106"/>
                      <a:pt x="51" y="106"/>
                      <a:pt x="51" y="106"/>
                    </a:cubicBezTo>
                    <a:cubicBezTo>
                      <a:pt x="46" y="104"/>
                      <a:pt x="41" y="100"/>
                      <a:pt x="41" y="94"/>
                    </a:cubicBezTo>
                    <a:cubicBezTo>
                      <a:pt x="41" y="90"/>
                      <a:pt x="44" y="86"/>
                      <a:pt x="47" y="85"/>
                    </a:cubicBezTo>
                    <a:cubicBezTo>
                      <a:pt x="47" y="85"/>
                      <a:pt x="48" y="84"/>
                      <a:pt x="48" y="84"/>
                    </a:cubicBezTo>
                    <a:close/>
                    <a:moveTo>
                      <a:pt x="126" y="183"/>
                    </a:moveTo>
                    <a:cubicBezTo>
                      <a:pt x="128" y="215"/>
                      <a:pt x="128" y="215"/>
                      <a:pt x="128" y="215"/>
                    </a:cubicBezTo>
                    <a:cubicBezTo>
                      <a:pt x="111" y="202"/>
                      <a:pt x="111" y="202"/>
                      <a:pt x="111" y="202"/>
                    </a:cubicBezTo>
                    <a:cubicBezTo>
                      <a:pt x="125" y="181"/>
                      <a:pt x="125" y="181"/>
                      <a:pt x="125" y="181"/>
                    </a:cubicBezTo>
                    <a:lnTo>
                      <a:pt x="126" y="183"/>
                    </a:lnTo>
                    <a:close/>
                    <a:moveTo>
                      <a:pt x="91" y="202"/>
                    </a:moveTo>
                    <a:cubicBezTo>
                      <a:pt x="74" y="215"/>
                      <a:pt x="74" y="215"/>
                      <a:pt x="74" y="215"/>
                    </a:cubicBezTo>
                    <a:cubicBezTo>
                      <a:pt x="76" y="183"/>
                      <a:pt x="76" y="183"/>
                      <a:pt x="76" y="183"/>
                    </a:cubicBezTo>
                    <a:cubicBezTo>
                      <a:pt x="77" y="181"/>
                      <a:pt x="77" y="181"/>
                      <a:pt x="77" y="181"/>
                    </a:cubicBezTo>
                    <a:lnTo>
                      <a:pt x="9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2" name="Freeform 145"/>
              <p:cNvSpPr>
                <a:spLocks/>
              </p:cNvSpPr>
              <p:nvPr/>
            </p:nvSpPr>
            <p:spPr bwMode="auto">
              <a:xfrm>
                <a:off x="4991261" y="4274700"/>
                <a:ext cx="76435" cy="15737"/>
              </a:xfrm>
              <a:custGeom>
                <a:avLst/>
                <a:gdLst>
                  <a:gd name="T0" fmla="*/ 0 w 30"/>
                  <a:gd name="T1" fmla="*/ 3 h 6"/>
                  <a:gd name="T2" fmla="*/ 3 w 30"/>
                  <a:gd name="T3" fmla="*/ 6 h 6"/>
                  <a:gd name="T4" fmla="*/ 27 w 30"/>
                  <a:gd name="T5" fmla="*/ 6 h 6"/>
                  <a:gd name="T6" fmla="*/ 30 w 30"/>
                  <a:gd name="T7" fmla="*/ 3 h 6"/>
                  <a:gd name="T8" fmla="*/ 27 w 30"/>
                  <a:gd name="T9" fmla="*/ 0 h 6"/>
                  <a:gd name="T10" fmla="*/ 3 w 30"/>
                  <a:gd name="T11" fmla="*/ 0 h 6"/>
                  <a:gd name="T12" fmla="*/ 0 w 30"/>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0" h="6">
                    <a:moveTo>
                      <a:pt x="0" y="3"/>
                    </a:moveTo>
                    <a:cubicBezTo>
                      <a:pt x="0" y="5"/>
                      <a:pt x="2" y="6"/>
                      <a:pt x="3" y="6"/>
                    </a:cubicBezTo>
                    <a:cubicBezTo>
                      <a:pt x="27" y="6"/>
                      <a:pt x="27" y="6"/>
                      <a:pt x="27" y="6"/>
                    </a:cubicBezTo>
                    <a:cubicBezTo>
                      <a:pt x="29" y="6"/>
                      <a:pt x="30" y="5"/>
                      <a:pt x="30" y="3"/>
                    </a:cubicBezTo>
                    <a:cubicBezTo>
                      <a:pt x="30" y="2"/>
                      <a:pt x="29" y="0"/>
                      <a:pt x="27" y="0"/>
                    </a:cubicBezTo>
                    <a:cubicBezTo>
                      <a:pt x="3" y="0"/>
                      <a:pt x="3" y="0"/>
                      <a:pt x="3" y="0"/>
                    </a:cubicBezTo>
                    <a:cubicBezTo>
                      <a:pt x="2" y="0"/>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27" name="グループ化 26"/>
            <p:cNvGrpSpPr/>
            <p:nvPr/>
          </p:nvGrpSpPr>
          <p:grpSpPr>
            <a:xfrm>
              <a:off x="7956845" y="2789496"/>
              <a:ext cx="1818533" cy="2786020"/>
              <a:chOff x="3760788" y="4030663"/>
              <a:chExt cx="633413" cy="970398"/>
            </a:xfrm>
            <a:solidFill>
              <a:srgbClr val="7030A0"/>
            </a:solidFill>
          </p:grpSpPr>
          <p:sp>
            <p:nvSpPr>
              <p:cNvPr id="28" name="Oval 106"/>
              <p:cNvSpPr>
                <a:spLocks noChangeArrowheads="1"/>
              </p:cNvSpPr>
              <p:nvPr/>
            </p:nvSpPr>
            <p:spPr bwMode="auto">
              <a:xfrm>
                <a:off x="4000500" y="4283076"/>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Oval 107"/>
              <p:cNvSpPr>
                <a:spLocks noChangeArrowheads="1"/>
              </p:cNvSpPr>
              <p:nvPr/>
            </p:nvSpPr>
            <p:spPr bwMode="auto">
              <a:xfrm>
                <a:off x="4092575" y="4283076"/>
                <a:ext cx="34925"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Freeform 108"/>
              <p:cNvSpPr>
                <a:spLocks noEditPoints="1"/>
              </p:cNvSpPr>
              <p:nvPr/>
            </p:nvSpPr>
            <p:spPr bwMode="auto">
              <a:xfrm>
                <a:off x="4019550" y="4364038"/>
                <a:ext cx="85725" cy="47625"/>
              </a:xfrm>
              <a:custGeom>
                <a:avLst/>
                <a:gdLst>
                  <a:gd name="T0" fmla="*/ 33 w 33"/>
                  <a:gd name="T1" fmla="*/ 3 h 18"/>
                  <a:gd name="T2" fmla="*/ 30 w 33"/>
                  <a:gd name="T3" fmla="*/ 0 h 18"/>
                  <a:gd name="T4" fmla="*/ 3 w 33"/>
                  <a:gd name="T5" fmla="*/ 0 h 18"/>
                  <a:gd name="T6" fmla="*/ 0 w 33"/>
                  <a:gd name="T7" fmla="*/ 3 h 18"/>
                  <a:gd name="T8" fmla="*/ 17 w 33"/>
                  <a:gd name="T9" fmla="*/ 18 h 18"/>
                  <a:gd name="T10" fmla="*/ 33 w 33"/>
                  <a:gd name="T11" fmla="*/ 3 h 18"/>
                  <a:gd name="T12" fmla="*/ 27 w 33"/>
                  <a:gd name="T13" fmla="*/ 6 h 18"/>
                  <a:gd name="T14" fmla="*/ 17 w 33"/>
                  <a:gd name="T15" fmla="*/ 12 h 18"/>
                  <a:gd name="T16" fmla="*/ 7 w 33"/>
                  <a:gd name="T17" fmla="*/ 6 h 18"/>
                  <a:gd name="T18" fmla="*/ 27 w 33"/>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
                    <a:moveTo>
                      <a:pt x="33" y="3"/>
                    </a:moveTo>
                    <a:cubicBezTo>
                      <a:pt x="33" y="1"/>
                      <a:pt x="32" y="0"/>
                      <a:pt x="30" y="0"/>
                    </a:cubicBezTo>
                    <a:cubicBezTo>
                      <a:pt x="3" y="0"/>
                      <a:pt x="3" y="0"/>
                      <a:pt x="3" y="0"/>
                    </a:cubicBezTo>
                    <a:cubicBezTo>
                      <a:pt x="2" y="0"/>
                      <a:pt x="0" y="1"/>
                      <a:pt x="0" y="3"/>
                    </a:cubicBezTo>
                    <a:cubicBezTo>
                      <a:pt x="0" y="12"/>
                      <a:pt x="8" y="18"/>
                      <a:pt x="17" y="18"/>
                    </a:cubicBezTo>
                    <a:cubicBezTo>
                      <a:pt x="26" y="18"/>
                      <a:pt x="33" y="12"/>
                      <a:pt x="33" y="3"/>
                    </a:cubicBezTo>
                    <a:close/>
                    <a:moveTo>
                      <a:pt x="27" y="6"/>
                    </a:moveTo>
                    <a:cubicBezTo>
                      <a:pt x="25" y="10"/>
                      <a:pt x="22" y="12"/>
                      <a:pt x="17" y="12"/>
                    </a:cubicBezTo>
                    <a:cubicBezTo>
                      <a:pt x="12" y="12"/>
                      <a:pt x="8" y="10"/>
                      <a:pt x="7" y="6"/>
                    </a:cubicBezTo>
                    <a:lnTo>
                      <a:pt x="2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1" name="Freeform 168"/>
              <p:cNvSpPr>
                <a:spLocks/>
              </p:cNvSpPr>
              <p:nvPr/>
            </p:nvSpPr>
            <p:spPr bwMode="auto">
              <a:xfrm>
                <a:off x="4325938" y="4030663"/>
                <a:ext cx="68263" cy="119063"/>
              </a:xfrm>
              <a:custGeom>
                <a:avLst/>
                <a:gdLst>
                  <a:gd name="T0" fmla="*/ 16 w 26"/>
                  <a:gd name="T1" fmla="*/ 0 h 45"/>
                  <a:gd name="T2" fmla="*/ 5 w 26"/>
                  <a:gd name="T3" fmla="*/ 9 h 45"/>
                  <a:gd name="T4" fmla="*/ 0 w 26"/>
                  <a:gd name="T5" fmla="*/ 45 h 45"/>
                  <a:gd name="T6" fmla="*/ 23 w 26"/>
                  <a:gd name="T7" fmla="*/ 17 h 45"/>
                  <a:gd name="T8" fmla="*/ 25 w 26"/>
                  <a:gd name="T9" fmla="*/ 12 h 45"/>
                  <a:gd name="T10" fmla="*/ 16 w 26"/>
                  <a:gd name="T11" fmla="*/ 0 h 45"/>
                </a:gdLst>
                <a:ahLst/>
                <a:cxnLst>
                  <a:cxn ang="0">
                    <a:pos x="T0" y="T1"/>
                  </a:cxn>
                  <a:cxn ang="0">
                    <a:pos x="T2" y="T3"/>
                  </a:cxn>
                  <a:cxn ang="0">
                    <a:pos x="T4" y="T5"/>
                  </a:cxn>
                  <a:cxn ang="0">
                    <a:pos x="T6" y="T7"/>
                  </a:cxn>
                  <a:cxn ang="0">
                    <a:pos x="T8" y="T9"/>
                  </a:cxn>
                  <a:cxn ang="0">
                    <a:pos x="T10" y="T11"/>
                  </a:cxn>
                </a:cxnLst>
                <a:rect l="0" t="0" r="r" b="b"/>
                <a:pathLst>
                  <a:path w="26" h="45">
                    <a:moveTo>
                      <a:pt x="16" y="0"/>
                    </a:moveTo>
                    <a:cubicBezTo>
                      <a:pt x="11" y="0"/>
                      <a:pt x="5" y="4"/>
                      <a:pt x="5" y="9"/>
                    </a:cubicBezTo>
                    <a:cubicBezTo>
                      <a:pt x="0" y="45"/>
                      <a:pt x="0" y="45"/>
                      <a:pt x="0" y="45"/>
                    </a:cubicBezTo>
                    <a:cubicBezTo>
                      <a:pt x="23" y="17"/>
                      <a:pt x="23" y="17"/>
                      <a:pt x="23" y="17"/>
                    </a:cubicBezTo>
                    <a:cubicBezTo>
                      <a:pt x="24" y="16"/>
                      <a:pt x="25" y="14"/>
                      <a:pt x="25" y="12"/>
                    </a:cubicBezTo>
                    <a:cubicBezTo>
                      <a:pt x="26" y="7"/>
                      <a:pt x="22"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2" name="Freeform 169"/>
              <p:cNvSpPr>
                <a:spLocks/>
              </p:cNvSpPr>
              <p:nvPr/>
            </p:nvSpPr>
            <p:spPr bwMode="auto">
              <a:xfrm>
                <a:off x="4286250" y="4162426"/>
                <a:ext cx="44450" cy="44450"/>
              </a:xfrm>
              <a:custGeom>
                <a:avLst/>
                <a:gdLst>
                  <a:gd name="T0" fmla="*/ 2 w 17"/>
                  <a:gd name="T1" fmla="*/ 5 h 17"/>
                  <a:gd name="T2" fmla="*/ 6 w 17"/>
                  <a:gd name="T3" fmla="*/ 15 h 17"/>
                  <a:gd name="T4" fmla="*/ 16 w 17"/>
                  <a:gd name="T5" fmla="*/ 11 h 17"/>
                  <a:gd name="T6" fmla="*/ 12 w 17"/>
                  <a:gd name="T7" fmla="*/ 1 h 17"/>
                  <a:gd name="T8" fmla="*/ 2 w 17"/>
                  <a:gd name="T9" fmla="*/ 5 h 17"/>
                </a:gdLst>
                <a:ahLst/>
                <a:cxnLst>
                  <a:cxn ang="0">
                    <a:pos x="T0" y="T1"/>
                  </a:cxn>
                  <a:cxn ang="0">
                    <a:pos x="T2" y="T3"/>
                  </a:cxn>
                  <a:cxn ang="0">
                    <a:pos x="T4" y="T5"/>
                  </a:cxn>
                  <a:cxn ang="0">
                    <a:pos x="T6" y="T7"/>
                  </a:cxn>
                  <a:cxn ang="0">
                    <a:pos x="T8" y="T9"/>
                  </a:cxn>
                </a:cxnLst>
                <a:rect l="0" t="0" r="r" b="b"/>
                <a:pathLst>
                  <a:path w="17" h="17">
                    <a:moveTo>
                      <a:pt x="2" y="5"/>
                    </a:moveTo>
                    <a:cubicBezTo>
                      <a:pt x="0" y="9"/>
                      <a:pt x="2" y="13"/>
                      <a:pt x="6" y="15"/>
                    </a:cubicBezTo>
                    <a:cubicBezTo>
                      <a:pt x="9" y="17"/>
                      <a:pt x="14" y="15"/>
                      <a:pt x="16" y="11"/>
                    </a:cubicBezTo>
                    <a:cubicBezTo>
                      <a:pt x="17" y="7"/>
                      <a:pt x="16" y="3"/>
                      <a:pt x="12" y="1"/>
                    </a:cubicBezTo>
                    <a:cubicBezTo>
                      <a:pt x="8" y="0"/>
                      <a:pt x="4" y="1"/>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3" name="Freeform 175"/>
              <p:cNvSpPr>
                <a:spLocks/>
              </p:cNvSpPr>
              <p:nvPr/>
            </p:nvSpPr>
            <p:spPr bwMode="auto">
              <a:xfrm>
                <a:off x="4071938" y="49466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4" name="Freeform 176"/>
              <p:cNvSpPr>
                <a:spLocks noEditPoints="1"/>
              </p:cNvSpPr>
              <p:nvPr/>
            </p:nvSpPr>
            <p:spPr bwMode="auto">
              <a:xfrm>
                <a:off x="3760788" y="4072373"/>
                <a:ext cx="614363" cy="928688"/>
              </a:xfrm>
              <a:custGeom>
                <a:avLst/>
                <a:gdLst>
                  <a:gd name="T0" fmla="*/ 147 w 235"/>
                  <a:gd name="T1" fmla="*/ 171 h 354"/>
                  <a:gd name="T2" fmla="*/ 136 w 235"/>
                  <a:gd name="T3" fmla="*/ 155 h 354"/>
                  <a:gd name="T4" fmla="*/ 190 w 235"/>
                  <a:gd name="T5" fmla="*/ 174 h 354"/>
                  <a:gd name="T6" fmla="*/ 174 w 235"/>
                  <a:gd name="T7" fmla="*/ 69 h 354"/>
                  <a:gd name="T8" fmla="*/ 50 w 235"/>
                  <a:gd name="T9" fmla="*/ 83 h 354"/>
                  <a:gd name="T10" fmla="*/ 91 w 235"/>
                  <a:gd name="T11" fmla="*/ 161 h 354"/>
                  <a:gd name="T12" fmla="*/ 58 w 235"/>
                  <a:gd name="T13" fmla="*/ 183 h 354"/>
                  <a:gd name="T14" fmla="*/ 98 w 235"/>
                  <a:gd name="T15" fmla="*/ 306 h 354"/>
                  <a:gd name="T16" fmla="*/ 109 w 235"/>
                  <a:gd name="T17" fmla="*/ 293 h 354"/>
                  <a:gd name="T18" fmla="*/ 133 w 235"/>
                  <a:gd name="T19" fmla="*/ 282 h 354"/>
                  <a:gd name="T20" fmla="*/ 143 w 235"/>
                  <a:gd name="T21" fmla="*/ 256 h 354"/>
                  <a:gd name="T22" fmla="*/ 140 w 235"/>
                  <a:gd name="T23" fmla="*/ 235 h 354"/>
                  <a:gd name="T24" fmla="*/ 99 w 235"/>
                  <a:gd name="T25" fmla="*/ 235 h 354"/>
                  <a:gd name="T26" fmla="*/ 83 w 235"/>
                  <a:gd name="T27" fmla="*/ 259 h 354"/>
                  <a:gd name="T28" fmla="*/ 34 w 235"/>
                  <a:gd name="T29" fmla="*/ 291 h 354"/>
                  <a:gd name="T30" fmla="*/ 45 w 235"/>
                  <a:gd name="T31" fmla="*/ 342 h 354"/>
                  <a:gd name="T32" fmla="*/ 80 w 235"/>
                  <a:gd name="T33" fmla="*/ 183 h 354"/>
                  <a:gd name="T34" fmla="*/ 108 w 235"/>
                  <a:gd name="T35" fmla="*/ 197 h 354"/>
                  <a:gd name="T36" fmla="*/ 145 w 235"/>
                  <a:gd name="T37" fmla="*/ 212 h 354"/>
                  <a:gd name="T38" fmla="*/ 172 w 235"/>
                  <a:gd name="T39" fmla="*/ 189 h 354"/>
                  <a:gd name="T40" fmla="*/ 222 w 235"/>
                  <a:gd name="T41" fmla="*/ 336 h 354"/>
                  <a:gd name="T42" fmla="*/ 190 w 235"/>
                  <a:gd name="T43" fmla="*/ 309 h 354"/>
                  <a:gd name="T44" fmla="*/ 150 w 235"/>
                  <a:gd name="T45" fmla="*/ 314 h 354"/>
                  <a:gd name="T46" fmla="*/ 122 w 235"/>
                  <a:gd name="T47" fmla="*/ 316 h 354"/>
                  <a:gd name="T48" fmla="*/ 108 w 235"/>
                  <a:gd name="T49" fmla="*/ 325 h 354"/>
                  <a:gd name="T50" fmla="*/ 90 w 235"/>
                  <a:gd name="T51" fmla="*/ 341 h 354"/>
                  <a:gd name="T52" fmla="*/ 119 w 235"/>
                  <a:gd name="T53" fmla="*/ 352 h 354"/>
                  <a:gd name="T54" fmla="*/ 154 w 235"/>
                  <a:gd name="T55" fmla="*/ 348 h 354"/>
                  <a:gd name="T56" fmla="*/ 193 w 235"/>
                  <a:gd name="T57" fmla="*/ 354 h 354"/>
                  <a:gd name="T58" fmla="*/ 140 w 235"/>
                  <a:gd name="T59" fmla="*/ 170 h 354"/>
                  <a:gd name="T60" fmla="*/ 98 w 235"/>
                  <a:gd name="T61" fmla="*/ 169 h 354"/>
                  <a:gd name="T62" fmla="*/ 93 w 235"/>
                  <a:gd name="T63" fmla="*/ 31 h 354"/>
                  <a:gd name="T64" fmla="*/ 130 w 235"/>
                  <a:gd name="T65" fmla="*/ 155 h 354"/>
                  <a:gd name="T66" fmla="*/ 91 w 235"/>
                  <a:gd name="T67" fmla="*/ 172 h 354"/>
                  <a:gd name="T68" fmla="*/ 168 w 235"/>
                  <a:gd name="T69" fmla="*/ 68 h 354"/>
                  <a:gd name="T70" fmla="*/ 162 w 235"/>
                  <a:gd name="T71" fmla="*/ 62 h 354"/>
                  <a:gd name="T72" fmla="*/ 101 w 235"/>
                  <a:gd name="T73" fmla="*/ 10 h 354"/>
                  <a:gd name="T74" fmla="*/ 66 w 235"/>
                  <a:gd name="T75" fmla="*/ 69 h 354"/>
                  <a:gd name="T76" fmla="*/ 166 w 235"/>
                  <a:gd name="T77" fmla="*/ 75 h 354"/>
                  <a:gd name="T78" fmla="*/ 158 w 235"/>
                  <a:gd name="T79" fmla="*/ 132 h 354"/>
                  <a:gd name="T80" fmla="*/ 61 w 235"/>
                  <a:gd name="T81" fmla="*/ 74 h 354"/>
                  <a:gd name="T82" fmla="*/ 87 w 235"/>
                  <a:gd name="T83" fmla="*/ 269 h 354"/>
                  <a:gd name="T84" fmla="*/ 101 w 235"/>
                  <a:gd name="T85" fmla="*/ 241 h 354"/>
                  <a:gd name="T86" fmla="*/ 127 w 235"/>
                  <a:gd name="T87" fmla="*/ 236 h 354"/>
                  <a:gd name="T88" fmla="*/ 135 w 235"/>
                  <a:gd name="T89" fmla="*/ 256 h 354"/>
                  <a:gd name="T90" fmla="*/ 137 w 235"/>
                  <a:gd name="T91" fmla="*/ 266 h 354"/>
                  <a:gd name="T92" fmla="*/ 110 w 235"/>
                  <a:gd name="T93" fmla="*/ 287 h 354"/>
                  <a:gd name="T94" fmla="*/ 145 w 235"/>
                  <a:gd name="T95" fmla="*/ 345 h 354"/>
                  <a:gd name="T96" fmla="*/ 108 w 235"/>
                  <a:gd name="T97" fmla="*/ 344 h 354"/>
                  <a:gd name="T98" fmla="*/ 101 w 235"/>
                  <a:gd name="T99" fmla="*/ 331 h 354"/>
                  <a:gd name="T100" fmla="*/ 115 w 235"/>
                  <a:gd name="T101" fmla="*/ 326 h 354"/>
                  <a:gd name="T102" fmla="*/ 123 w 235"/>
                  <a:gd name="T103" fmla="*/ 322 h 354"/>
                  <a:gd name="T104" fmla="*/ 155 w 235"/>
                  <a:gd name="T105" fmla="*/ 323 h 354"/>
                  <a:gd name="T106" fmla="*/ 145 w 235"/>
                  <a:gd name="T107" fmla="*/ 34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 h="354">
                    <a:moveTo>
                      <a:pt x="216" y="230"/>
                    </a:moveTo>
                    <a:cubicBezTo>
                      <a:pt x="216" y="229"/>
                      <a:pt x="216" y="229"/>
                      <a:pt x="216" y="229"/>
                    </a:cubicBezTo>
                    <a:cubicBezTo>
                      <a:pt x="210" y="208"/>
                      <a:pt x="194" y="188"/>
                      <a:pt x="174" y="183"/>
                    </a:cubicBezTo>
                    <a:cubicBezTo>
                      <a:pt x="153" y="177"/>
                      <a:pt x="153" y="177"/>
                      <a:pt x="153" y="177"/>
                    </a:cubicBezTo>
                    <a:cubicBezTo>
                      <a:pt x="151" y="177"/>
                      <a:pt x="149" y="176"/>
                      <a:pt x="147" y="174"/>
                    </a:cubicBezTo>
                    <a:cubicBezTo>
                      <a:pt x="147" y="171"/>
                      <a:pt x="147" y="171"/>
                      <a:pt x="147" y="171"/>
                    </a:cubicBezTo>
                    <a:cubicBezTo>
                      <a:pt x="147" y="171"/>
                      <a:pt x="147" y="171"/>
                      <a:pt x="146" y="170"/>
                    </a:cubicBezTo>
                    <a:cubicBezTo>
                      <a:pt x="143" y="163"/>
                      <a:pt x="143" y="163"/>
                      <a:pt x="143" y="163"/>
                    </a:cubicBezTo>
                    <a:cubicBezTo>
                      <a:pt x="143" y="162"/>
                      <a:pt x="142" y="161"/>
                      <a:pt x="141" y="161"/>
                    </a:cubicBezTo>
                    <a:cubicBezTo>
                      <a:pt x="140" y="161"/>
                      <a:pt x="139" y="161"/>
                      <a:pt x="138" y="162"/>
                    </a:cubicBezTo>
                    <a:cubicBezTo>
                      <a:pt x="138" y="163"/>
                      <a:pt x="138" y="163"/>
                      <a:pt x="138" y="163"/>
                    </a:cubicBezTo>
                    <a:cubicBezTo>
                      <a:pt x="137" y="160"/>
                      <a:pt x="136" y="158"/>
                      <a:pt x="136" y="155"/>
                    </a:cubicBezTo>
                    <a:cubicBezTo>
                      <a:pt x="136" y="140"/>
                      <a:pt x="136" y="140"/>
                      <a:pt x="136" y="140"/>
                    </a:cubicBezTo>
                    <a:cubicBezTo>
                      <a:pt x="142" y="137"/>
                      <a:pt x="147" y="134"/>
                      <a:pt x="152" y="129"/>
                    </a:cubicBezTo>
                    <a:cubicBezTo>
                      <a:pt x="152" y="132"/>
                      <a:pt x="152" y="132"/>
                      <a:pt x="152" y="132"/>
                    </a:cubicBezTo>
                    <a:cubicBezTo>
                      <a:pt x="152" y="143"/>
                      <a:pt x="157" y="158"/>
                      <a:pt x="166" y="165"/>
                    </a:cubicBezTo>
                    <a:cubicBezTo>
                      <a:pt x="172" y="170"/>
                      <a:pt x="189" y="174"/>
                      <a:pt x="190" y="174"/>
                    </a:cubicBezTo>
                    <a:cubicBezTo>
                      <a:pt x="190" y="174"/>
                      <a:pt x="190" y="174"/>
                      <a:pt x="190" y="174"/>
                    </a:cubicBezTo>
                    <a:cubicBezTo>
                      <a:pt x="191" y="174"/>
                      <a:pt x="192" y="174"/>
                      <a:pt x="192" y="174"/>
                    </a:cubicBezTo>
                    <a:cubicBezTo>
                      <a:pt x="193" y="173"/>
                      <a:pt x="193" y="172"/>
                      <a:pt x="193" y="171"/>
                    </a:cubicBezTo>
                    <a:cubicBezTo>
                      <a:pt x="193" y="107"/>
                      <a:pt x="193" y="107"/>
                      <a:pt x="193" y="107"/>
                    </a:cubicBezTo>
                    <a:cubicBezTo>
                      <a:pt x="193" y="99"/>
                      <a:pt x="188" y="92"/>
                      <a:pt x="181" y="88"/>
                    </a:cubicBezTo>
                    <a:cubicBezTo>
                      <a:pt x="182" y="87"/>
                      <a:pt x="182" y="85"/>
                      <a:pt x="182" y="83"/>
                    </a:cubicBezTo>
                    <a:cubicBezTo>
                      <a:pt x="182" y="78"/>
                      <a:pt x="179" y="72"/>
                      <a:pt x="174" y="69"/>
                    </a:cubicBezTo>
                    <a:cubicBezTo>
                      <a:pt x="174" y="51"/>
                      <a:pt x="174" y="51"/>
                      <a:pt x="174" y="51"/>
                    </a:cubicBezTo>
                    <a:cubicBezTo>
                      <a:pt x="174" y="22"/>
                      <a:pt x="151" y="0"/>
                      <a:pt x="123" y="0"/>
                    </a:cubicBezTo>
                    <a:cubicBezTo>
                      <a:pt x="109" y="0"/>
                      <a:pt x="109" y="0"/>
                      <a:pt x="109" y="0"/>
                    </a:cubicBezTo>
                    <a:cubicBezTo>
                      <a:pt x="81" y="0"/>
                      <a:pt x="58" y="22"/>
                      <a:pt x="58" y="51"/>
                    </a:cubicBezTo>
                    <a:cubicBezTo>
                      <a:pt x="58" y="70"/>
                      <a:pt x="58" y="70"/>
                      <a:pt x="58" y="70"/>
                    </a:cubicBezTo>
                    <a:cubicBezTo>
                      <a:pt x="53" y="72"/>
                      <a:pt x="50" y="78"/>
                      <a:pt x="50" y="83"/>
                    </a:cubicBezTo>
                    <a:cubicBezTo>
                      <a:pt x="50" y="93"/>
                      <a:pt x="58" y="100"/>
                      <a:pt x="67" y="101"/>
                    </a:cubicBezTo>
                    <a:cubicBezTo>
                      <a:pt x="69" y="118"/>
                      <a:pt x="80" y="133"/>
                      <a:pt x="96" y="140"/>
                    </a:cubicBezTo>
                    <a:cubicBezTo>
                      <a:pt x="96" y="155"/>
                      <a:pt x="96" y="155"/>
                      <a:pt x="96" y="155"/>
                    </a:cubicBezTo>
                    <a:cubicBezTo>
                      <a:pt x="96" y="158"/>
                      <a:pt x="95" y="160"/>
                      <a:pt x="94" y="163"/>
                    </a:cubicBezTo>
                    <a:cubicBezTo>
                      <a:pt x="94" y="162"/>
                      <a:pt x="94" y="162"/>
                      <a:pt x="94" y="162"/>
                    </a:cubicBezTo>
                    <a:cubicBezTo>
                      <a:pt x="93" y="161"/>
                      <a:pt x="92" y="161"/>
                      <a:pt x="91" y="161"/>
                    </a:cubicBezTo>
                    <a:cubicBezTo>
                      <a:pt x="90" y="161"/>
                      <a:pt x="89" y="162"/>
                      <a:pt x="89" y="163"/>
                    </a:cubicBezTo>
                    <a:cubicBezTo>
                      <a:pt x="85" y="170"/>
                      <a:pt x="85" y="170"/>
                      <a:pt x="85" y="170"/>
                    </a:cubicBezTo>
                    <a:cubicBezTo>
                      <a:pt x="85" y="171"/>
                      <a:pt x="85" y="171"/>
                      <a:pt x="85" y="171"/>
                    </a:cubicBezTo>
                    <a:cubicBezTo>
                      <a:pt x="85" y="174"/>
                      <a:pt x="85" y="174"/>
                      <a:pt x="85" y="174"/>
                    </a:cubicBezTo>
                    <a:cubicBezTo>
                      <a:pt x="83" y="176"/>
                      <a:pt x="81" y="177"/>
                      <a:pt x="78" y="178"/>
                    </a:cubicBezTo>
                    <a:cubicBezTo>
                      <a:pt x="58" y="183"/>
                      <a:pt x="58" y="183"/>
                      <a:pt x="58" y="183"/>
                    </a:cubicBezTo>
                    <a:cubicBezTo>
                      <a:pt x="35" y="189"/>
                      <a:pt x="16" y="214"/>
                      <a:pt x="15" y="240"/>
                    </a:cubicBezTo>
                    <a:cubicBezTo>
                      <a:pt x="2" y="318"/>
                      <a:pt x="2" y="318"/>
                      <a:pt x="2" y="318"/>
                    </a:cubicBezTo>
                    <a:cubicBezTo>
                      <a:pt x="0" y="331"/>
                      <a:pt x="3" y="343"/>
                      <a:pt x="13" y="349"/>
                    </a:cubicBezTo>
                    <a:cubicBezTo>
                      <a:pt x="18" y="352"/>
                      <a:pt x="23" y="353"/>
                      <a:pt x="28" y="353"/>
                    </a:cubicBezTo>
                    <a:cubicBezTo>
                      <a:pt x="35" y="353"/>
                      <a:pt x="42" y="351"/>
                      <a:pt x="48" y="347"/>
                    </a:cubicBezTo>
                    <a:cubicBezTo>
                      <a:pt x="60" y="338"/>
                      <a:pt x="96" y="307"/>
                      <a:pt x="98" y="306"/>
                    </a:cubicBezTo>
                    <a:cubicBezTo>
                      <a:pt x="99" y="305"/>
                      <a:pt x="99" y="303"/>
                      <a:pt x="98" y="302"/>
                    </a:cubicBezTo>
                    <a:cubicBezTo>
                      <a:pt x="96" y="299"/>
                      <a:pt x="96" y="299"/>
                      <a:pt x="96" y="299"/>
                    </a:cubicBezTo>
                    <a:cubicBezTo>
                      <a:pt x="99" y="298"/>
                      <a:pt x="101" y="297"/>
                      <a:pt x="103" y="295"/>
                    </a:cubicBezTo>
                    <a:cubicBezTo>
                      <a:pt x="104" y="295"/>
                      <a:pt x="104" y="295"/>
                      <a:pt x="104" y="295"/>
                    </a:cubicBezTo>
                    <a:cubicBezTo>
                      <a:pt x="105" y="294"/>
                      <a:pt x="106" y="294"/>
                      <a:pt x="106" y="294"/>
                    </a:cubicBezTo>
                    <a:cubicBezTo>
                      <a:pt x="107" y="293"/>
                      <a:pt x="108" y="293"/>
                      <a:pt x="109" y="293"/>
                    </a:cubicBezTo>
                    <a:cubicBezTo>
                      <a:pt x="110" y="293"/>
                      <a:pt x="111" y="293"/>
                      <a:pt x="112" y="293"/>
                    </a:cubicBezTo>
                    <a:cubicBezTo>
                      <a:pt x="114" y="292"/>
                      <a:pt x="116" y="291"/>
                      <a:pt x="118" y="290"/>
                    </a:cubicBezTo>
                    <a:cubicBezTo>
                      <a:pt x="120" y="290"/>
                      <a:pt x="121" y="289"/>
                      <a:pt x="123" y="288"/>
                    </a:cubicBezTo>
                    <a:cubicBezTo>
                      <a:pt x="123" y="288"/>
                      <a:pt x="123" y="288"/>
                      <a:pt x="123" y="288"/>
                    </a:cubicBezTo>
                    <a:cubicBezTo>
                      <a:pt x="126" y="286"/>
                      <a:pt x="129" y="284"/>
                      <a:pt x="132" y="283"/>
                    </a:cubicBezTo>
                    <a:cubicBezTo>
                      <a:pt x="133" y="282"/>
                      <a:pt x="133" y="282"/>
                      <a:pt x="133" y="282"/>
                    </a:cubicBezTo>
                    <a:cubicBezTo>
                      <a:pt x="134" y="281"/>
                      <a:pt x="135" y="281"/>
                      <a:pt x="136" y="280"/>
                    </a:cubicBezTo>
                    <a:cubicBezTo>
                      <a:pt x="138" y="278"/>
                      <a:pt x="138" y="278"/>
                      <a:pt x="138" y="278"/>
                    </a:cubicBezTo>
                    <a:cubicBezTo>
                      <a:pt x="141" y="277"/>
                      <a:pt x="143" y="275"/>
                      <a:pt x="143" y="272"/>
                    </a:cubicBezTo>
                    <a:cubicBezTo>
                      <a:pt x="144" y="270"/>
                      <a:pt x="144" y="268"/>
                      <a:pt x="143" y="266"/>
                    </a:cubicBezTo>
                    <a:cubicBezTo>
                      <a:pt x="145" y="263"/>
                      <a:pt x="145" y="259"/>
                      <a:pt x="143" y="256"/>
                    </a:cubicBezTo>
                    <a:cubicBezTo>
                      <a:pt x="143" y="256"/>
                      <a:pt x="143" y="256"/>
                      <a:pt x="143" y="256"/>
                    </a:cubicBezTo>
                    <a:cubicBezTo>
                      <a:pt x="143" y="255"/>
                      <a:pt x="144" y="255"/>
                      <a:pt x="144" y="254"/>
                    </a:cubicBezTo>
                    <a:cubicBezTo>
                      <a:pt x="144" y="252"/>
                      <a:pt x="144" y="249"/>
                      <a:pt x="143" y="246"/>
                    </a:cubicBezTo>
                    <a:cubicBezTo>
                      <a:pt x="142" y="245"/>
                      <a:pt x="142" y="245"/>
                      <a:pt x="141" y="244"/>
                    </a:cubicBezTo>
                    <a:cubicBezTo>
                      <a:pt x="141" y="244"/>
                      <a:pt x="142" y="244"/>
                      <a:pt x="142" y="244"/>
                    </a:cubicBezTo>
                    <a:cubicBezTo>
                      <a:pt x="142" y="244"/>
                      <a:pt x="142" y="244"/>
                      <a:pt x="142" y="244"/>
                    </a:cubicBezTo>
                    <a:cubicBezTo>
                      <a:pt x="142" y="241"/>
                      <a:pt x="142" y="237"/>
                      <a:pt x="140" y="235"/>
                    </a:cubicBezTo>
                    <a:cubicBezTo>
                      <a:pt x="138" y="232"/>
                      <a:pt x="136" y="230"/>
                      <a:pt x="133" y="229"/>
                    </a:cubicBezTo>
                    <a:cubicBezTo>
                      <a:pt x="130" y="229"/>
                      <a:pt x="126" y="229"/>
                      <a:pt x="124" y="231"/>
                    </a:cubicBezTo>
                    <a:cubicBezTo>
                      <a:pt x="120" y="233"/>
                      <a:pt x="120" y="233"/>
                      <a:pt x="120" y="233"/>
                    </a:cubicBezTo>
                    <a:cubicBezTo>
                      <a:pt x="120" y="233"/>
                      <a:pt x="119" y="232"/>
                      <a:pt x="119" y="232"/>
                    </a:cubicBezTo>
                    <a:cubicBezTo>
                      <a:pt x="116" y="231"/>
                      <a:pt x="113" y="231"/>
                      <a:pt x="110" y="232"/>
                    </a:cubicBezTo>
                    <a:cubicBezTo>
                      <a:pt x="99" y="235"/>
                      <a:pt x="99" y="235"/>
                      <a:pt x="99" y="235"/>
                    </a:cubicBezTo>
                    <a:cubicBezTo>
                      <a:pt x="98" y="235"/>
                      <a:pt x="98" y="236"/>
                      <a:pt x="97" y="236"/>
                    </a:cubicBezTo>
                    <a:cubicBezTo>
                      <a:pt x="94" y="238"/>
                      <a:pt x="92" y="240"/>
                      <a:pt x="89" y="244"/>
                    </a:cubicBezTo>
                    <a:cubicBezTo>
                      <a:pt x="88" y="244"/>
                      <a:pt x="88" y="245"/>
                      <a:pt x="87" y="245"/>
                    </a:cubicBezTo>
                    <a:cubicBezTo>
                      <a:pt x="86" y="248"/>
                      <a:pt x="85" y="250"/>
                      <a:pt x="84" y="252"/>
                    </a:cubicBezTo>
                    <a:cubicBezTo>
                      <a:pt x="84" y="252"/>
                      <a:pt x="84" y="252"/>
                      <a:pt x="84" y="252"/>
                    </a:cubicBezTo>
                    <a:cubicBezTo>
                      <a:pt x="84" y="254"/>
                      <a:pt x="84" y="256"/>
                      <a:pt x="83" y="259"/>
                    </a:cubicBezTo>
                    <a:cubicBezTo>
                      <a:pt x="83" y="261"/>
                      <a:pt x="83" y="262"/>
                      <a:pt x="83" y="264"/>
                    </a:cubicBezTo>
                    <a:cubicBezTo>
                      <a:pt x="81" y="266"/>
                      <a:pt x="79" y="268"/>
                      <a:pt x="77" y="269"/>
                    </a:cubicBezTo>
                    <a:cubicBezTo>
                      <a:pt x="74" y="265"/>
                      <a:pt x="74" y="265"/>
                      <a:pt x="74" y="265"/>
                    </a:cubicBezTo>
                    <a:cubicBezTo>
                      <a:pt x="74" y="264"/>
                      <a:pt x="73" y="264"/>
                      <a:pt x="72" y="264"/>
                    </a:cubicBezTo>
                    <a:cubicBezTo>
                      <a:pt x="71" y="264"/>
                      <a:pt x="71" y="264"/>
                      <a:pt x="70" y="264"/>
                    </a:cubicBezTo>
                    <a:cubicBezTo>
                      <a:pt x="34" y="291"/>
                      <a:pt x="34" y="291"/>
                      <a:pt x="34" y="291"/>
                    </a:cubicBezTo>
                    <a:cubicBezTo>
                      <a:pt x="33" y="292"/>
                      <a:pt x="33" y="292"/>
                      <a:pt x="33" y="292"/>
                    </a:cubicBezTo>
                    <a:cubicBezTo>
                      <a:pt x="32" y="293"/>
                      <a:pt x="31" y="295"/>
                      <a:pt x="32" y="296"/>
                    </a:cubicBezTo>
                    <a:cubicBezTo>
                      <a:pt x="33" y="297"/>
                      <a:pt x="35" y="298"/>
                      <a:pt x="36" y="297"/>
                    </a:cubicBezTo>
                    <a:cubicBezTo>
                      <a:pt x="71" y="271"/>
                      <a:pt x="71" y="271"/>
                      <a:pt x="71" y="271"/>
                    </a:cubicBezTo>
                    <a:cubicBezTo>
                      <a:pt x="92" y="303"/>
                      <a:pt x="92" y="303"/>
                      <a:pt x="92" y="303"/>
                    </a:cubicBezTo>
                    <a:cubicBezTo>
                      <a:pt x="84" y="310"/>
                      <a:pt x="55" y="335"/>
                      <a:pt x="45" y="342"/>
                    </a:cubicBezTo>
                    <a:cubicBezTo>
                      <a:pt x="36" y="349"/>
                      <a:pt x="24" y="349"/>
                      <a:pt x="16" y="344"/>
                    </a:cubicBezTo>
                    <a:cubicBezTo>
                      <a:pt x="9" y="339"/>
                      <a:pt x="6" y="330"/>
                      <a:pt x="8" y="319"/>
                    </a:cubicBezTo>
                    <a:cubicBezTo>
                      <a:pt x="22" y="233"/>
                      <a:pt x="22" y="233"/>
                      <a:pt x="22" y="233"/>
                    </a:cubicBezTo>
                    <a:cubicBezTo>
                      <a:pt x="26" y="212"/>
                      <a:pt x="41" y="194"/>
                      <a:pt x="60" y="189"/>
                    </a:cubicBezTo>
                    <a:cubicBezTo>
                      <a:pt x="73" y="185"/>
                      <a:pt x="73" y="185"/>
                      <a:pt x="73" y="185"/>
                    </a:cubicBezTo>
                    <a:cubicBezTo>
                      <a:pt x="80" y="183"/>
                      <a:pt x="80" y="183"/>
                      <a:pt x="80" y="183"/>
                    </a:cubicBezTo>
                    <a:cubicBezTo>
                      <a:pt x="82" y="183"/>
                      <a:pt x="83" y="182"/>
                      <a:pt x="84" y="182"/>
                    </a:cubicBezTo>
                    <a:cubicBezTo>
                      <a:pt x="82" y="210"/>
                      <a:pt x="82" y="210"/>
                      <a:pt x="82" y="210"/>
                    </a:cubicBezTo>
                    <a:cubicBezTo>
                      <a:pt x="82" y="211"/>
                      <a:pt x="83" y="212"/>
                      <a:pt x="84" y="213"/>
                    </a:cubicBezTo>
                    <a:cubicBezTo>
                      <a:pt x="84" y="213"/>
                      <a:pt x="85" y="213"/>
                      <a:pt x="85" y="213"/>
                    </a:cubicBezTo>
                    <a:cubicBezTo>
                      <a:pt x="86" y="213"/>
                      <a:pt x="87" y="213"/>
                      <a:pt x="87" y="212"/>
                    </a:cubicBezTo>
                    <a:cubicBezTo>
                      <a:pt x="108" y="197"/>
                      <a:pt x="108" y="197"/>
                      <a:pt x="108" y="197"/>
                    </a:cubicBezTo>
                    <a:cubicBezTo>
                      <a:pt x="113" y="208"/>
                      <a:pt x="113" y="208"/>
                      <a:pt x="113" y="208"/>
                    </a:cubicBezTo>
                    <a:cubicBezTo>
                      <a:pt x="114" y="209"/>
                      <a:pt x="115" y="209"/>
                      <a:pt x="116" y="209"/>
                    </a:cubicBezTo>
                    <a:cubicBezTo>
                      <a:pt x="116" y="209"/>
                      <a:pt x="116" y="209"/>
                      <a:pt x="116" y="209"/>
                    </a:cubicBezTo>
                    <a:cubicBezTo>
                      <a:pt x="117" y="209"/>
                      <a:pt x="118" y="209"/>
                      <a:pt x="119" y="208"/>
                    </a:cubicBezTo>
                    <a:cubicBezTo>
                      <a:pt x="124" y="197"/>
                      <a:pt x="124" y="197"/>
                      <a:pt x="124" y="197"/>
                    </a:cubicBezTo>
                    <a:cubicBezTo>
                      <a:pt x="145" y="212"/>
                      <a:pt x="145" y="212"/>
                      <a:pt x="145" y="212"/>
                    </a:cubicBezTo>
                    <a:cubicBezTo>
                      <a:pt x="145" y="213"/>
                      <a:pt x="146" y="213"/>
                      <a:pt x="146" y="213"/>
                    </a:cubicBezTo>
                    <a:cubicBezTo>
                      <a:pt x="147" y="213"/>
                      <a:pt x="147" y="213"/>
                      <a:pt x="148" y="213"/>
                    </a:cubicBezTo>
                    <a:cubicBezTo>
                      <a:pt x="149" y="212"/>
                      <a:pt x="150" y="211"/>
                      <a:pt x="149" y="210"/>
                    </a:cubicBezTo>
                    <a:cubicBezTo>
                      <a:pt x="147" y="182"/>
                      <a:pt x="147" y="182"/>
                      <a:pt x="147" y="182"/>
                    </a:cubicBezTo>
                    <a:cubicBezTo>
                      <a:pt x="149" y="182"/>
                      <a:pt x="150" y="183"/>
                      <a:pt x="152" y="183"/>
                    </a:cubicBezTo>
                    <a:cubicBezTo>
                      <a:pt x="172" y="189"/>
                      <a:pt x="172" y="189"/>
                      <a:pt x="172" y="189"/>
                    </a:cubicBezTo>
                    <a:cubicBezTo>
                      <a:pt x="191" y="194"/>
                      <a:pt x="206" y="213"/>
                      <a:pt x="210" y="233"/>
                    </a:cubicBezTo>
                    <a:cubicBezTo>
                      <a:pt x="211" y="235"/>
                      <a:pt x="211" y="235"/>
                      <a:pt x="211" y="235"/>
                    </a:cubicBezTo>
                    <a:cubicBezTo>
                      <a:pt x="211" y="235"/>
                      <a:pt x="211" y="236"/>
                      <a:pt x="211" y="237"/>
                    </a:cubicBezTo>
                    <a:cubicBezTo>
                      <a:pt x="211" y="236"/>
                      <a:pt x="211" y="236"/>
                      <a:pt x="211" y="236"/>
                    </a:cubicBezTo>
                    <a:cubicBezTo>
                      <a:pt x="225" y="302"/>
                      <a:pt x="225" y="302"/>
                      <a:pt x="225" y="302"/>
                    </a:cubicBezTo>
                    <a:cubicBezTo>
                      <a:pt x="229" y="317"/>
                      <a:pt x="228" y="328"/>
                      <a:pt x="222" y="336"/>
                    </a:cubicBezTo>
                    <a:cubicBezTo>
                      <a:pt x="217" y="343"/>
                      <a:pt x="207" y="347"/>
                      <a:pt x="193" y="348"/>
                    </a:cubicBezTo>
                    <a:cubicBezTo>
                      <a:pt x="184" y="349"/>
                      <a:pt x="170" y="348"/>
                      <a:pt x="164" y="348"/>
                    </a:cubicBezTo>
                    <a:cubicBezTo>
                      <a:pt x="166" y="317"/>
                      <a:pt x="166" y="317"/>
                      <a:pt x="166" y="317"/>
                    </a:cubicBezTo>
                    <a:cubicBezTo>
                      <a:pt x="190" y="315"/>
                      <a:pt x="190" y="315"/>
                      <a:pt x="190" y="315"/>
                    </a:cubicBezTo>
                    <a:cubicBezTo>
                      <a:pt x="192" y="315"/>
                      <a:pt x="193" y="314"/>
                      <a:pt x="193" y="312"/>
                    </a:cubicBezTo>
                    <a:cubicBezTo>
                      <a:pt x="193" y="311"/>
                      <a:pt x="192" y="310"/>
                      <a:pt x="190" y="309"/>
                    </a:cubicBezTo>
                    <a:cubicBezTo>
                      <a:pt x="190" y="309"/>
                      <a:pt x="190" y="309"/>
                      <a:pt x="189" y="309"/>
                    </a:cubicBezTo>
                    <a:cubicBezTo>
                      <a:pt x="163" y="312"/>
                      <a:pt x="163" y="312"/>
                      <a:pt x="163" y="312"/>
                    </a:cubicBezTo>
                    <a:cubicBezTo>
                      <a:pt x="162" y="312"/>
                      <a:pt x="161" y="313"/>
                      <a:pt x="160" y="315"/>
                    </a:cubicBezTo>
                    <a:cubicBezTo>
                      <a:pt x="160" y="317"/>
                      <a:pt x="160" y="317"/>
                      <a:pt x="160" y="317"/>
                    </a:cubicBezTo>
                    <a:cubicBezTo>
                      <a:pt x="158" y="318"/>
                      <a:pt x="158" y="318"/>
                      <a:pt x="158" y="318"/>
                    </a:cubicBezTo>
                    <a:cubicBezTo>
                      <a:pt x="155" y="316"/>
                      <a:pt x="152" y="315"/>
                      <a:pt x="150" y="314"/>
                    </a:cubicBezTo>
                    <a:cubicBezTo>
                      <a:pt x="146" y="313"/>
                      <a:pt x="143" y="314"/>
                      <a:pt x="140" y="314"/>
                    </a:cubicBezTo>
                    <a:cubicBezTo>
                      <a:pt x="139" y="314"/>
                      <a:pt x="138" y="314"/>
                      <a:pt x="138" y="314"/>
                    </a:cubicBezTo>
                    <a:cubicBezTo>
                      <a:pt x="137" y="314"/>
                      <a:pt x="137" y="314"/>
                      <a:pt x="136" y="314"/>
                    </a:cubicBezTo>
                    <a:cubicBezTo>
                      <a:pt x="135" y="314"/>
                      <a:pt x="134" y="314"/>
                      <a:pt x="133" y="314"/>
                    </a:cubicBezTo>
                    <a:cubicBezTo>
                      <a:pt x="131" y="314"/>
                      <a:pt x="129" y="315"/>
                      <a:pt x="127" y="315"/>
                    </a:cubicBezTo>
                    <a:cubicBezTo>
                      <a:pt x="125" y="315"/>
                      <a:pt x="123" y="315"/>
                      <a:pt x="122" y="316"/>
                    </a:cubicBezTo>
                    <a:cubicBezTo>
                      <a:pt x="119" y="316"/>
                      <a:pt x="119" y="316"/>
                      <a:pt x="119" y="316"/>
                    </a:cubicBezTo>
                    <a:cubicBezTo>
                      <a:pt x="118" y="316"/>
                      <a:pt x="116" y="317"/>
                      <a:pt x="115" y="317"/>
                    </a:cubicBezTo>
                    <a:cubicBezTo>
                      <a:pt x="114" y="318"/>
                      <a:pt x="114" y="318"/>
                      <a:pt x="114" y="318"/>
                    </a:cubicBezTo>
                    <a:cubicBezTo>
                      <a:pt x="113" y="318"/>
                      <a:pt x="112" y="319"/>
                      <a:pt x="111" y="320"/>
                    </a:cubicBezTo>
                    <a:cubicBezTo>
                      <a:pt x="111" y="321"/>
                      <a:pt x="109" y="322"/>
                      <a:pt x="109" y="325"/>
                    </a:cubicBezTo>
                    <a:cubicBezTo>
                      <a:pt x="108" y="325"/>
                      <a:pt x="108" y="325"/>
                      <a:pt x="108" y="325"/>
                    </a:cubicBezTo>
                    <a:cubicBezTo>
                      <a:pt x="107" y="325"/>
                      <a:pt x="107" y="325"/>
                      <a:pt x="107" y="325"/>
                    </a:cubicBezTo>
                    <a:cubicBezTo>
                      <a:pt x="105" y="325"/>
                      <a:pt x="104" y="325"/>
                      <a:pt x="102" y="325"/>
                    </a:cubicBezTo>
                    <a:cubicBezTo>
                      <a:pt x="100" y="324"/>
                      <a:pt x="98" y="324"/>
                      <a:pt x="96" y="324"/>
                    </a:cubicBezTo>
                    <a:cubicBezTo>
                      <a:pt x="92" y="323"/>
                      <a:pt x="88" y="325"/>
                      <a:pt x="86" y="328"/>
                    </a:cubicBezTo>
                    <a:cubicBezTo>
                      <a:pt x="85" y="330"/>
                      <a:pt x="85" y="333"/>
                      <a:pt x="85" y="335"/>
                    </a:cubicBezTo>
                    <a:cubicBezTo>
                      <a:pt x="86" y="338"/>
                      <a:pt x="87" y="340"/>
                      <a:pt x="90" y="341"/>
                    </a:cubicBezTo>
                    <a:cubicBezTo>
                      <a:pt x="90" y="342"/>
                      <a:pt x="90" y="342"/>
                      <a:pt x="90" y="342"/>
                    </a:cubicBezTo>
                    <a:cubicBezTo>
                      <a:pt x="92" y="342"/>
                      <a:pt x="93" y="343"/>
                      <a:pt x="94" y="344"/>
                    </a:cubicBezTo>
                    <a:cubicBezTo>
                      <a:pt x="97" y="345"/>
                      <a:pt x="99" y="347"/>
                      <a:pt x="102" y="348"/>
                    </a:cubicBezTo>
                    <a:cubicBezTo>
                      <a:pt x="102" y="349"/>
                      <a:pt x="103" y="349"/>
                      <a:pt x="103" y="349"/>
                    </a:cubicBezTo>
                    <a:cubicBezTo>
                      <a:pt x="104" y="349"/>
                      <a:pt x="106" y="350"/>
                      <a:pt x="107" y="350"/>
                    </a:cubicBezTo>
                    <a:cubicBezTo>
                      <a:pt x="119" y="352"/>
                      <a:pt x="119" y="352"/>
                      <a:pt x="119" y="352"/>
                    </a:cubicBezTo>
                    <a:cubicBezTo>
                      <a:pt x="123" y="352"/>
                      <a:pt x="128" y="353"/>
                      <a:pt x="132" y="353"/>
                    </a:cubicBezTo>
                    <a:cubicBezTo>
                      <a:pt x="133" y="353"/>
                      <a:pt x="133" y="353"/>
                      <a:pt x="134" y="353"/>
                    </a:cubicBezTo>
                    <a:cubicBezTo>
                      <a:pt x="136" y="353"/>
                      <a:pt x="137" y="353"/>
                      <a:pt x="139" y="353"/>
                    </a:cubicBezTo>
                    <a:cubicBezTo>
                      <a:pt x="142" y="353"/>
                      <a:pt x="145" y="352"/>
                      <a:pt x="147" y="351"/>
                    </a:cubicBezTo>
                    <a:cubicBezTo>
                      <a:pt x="149" y="350"/>
                      <a:pt x="150" y="350"/>
                      <a:pt x="151" y="349"/>
                    </a:cubicBezTo>
                    <a:cubicBezTo>
                      <a:pt x="152" y="349"/>
                      <a:pt x="153" y="348"/>
                      <a:pt x="154" y="348"/>
                    </a:cubicBezTo>
                    <a:cubicBezTo>
                      <a:pt x="155" y="347"/>
                      <a:pt x="156" y="347"/>
                      <a:pt x="158" y="347"/>
                    </a:cubicBezTo>
                    <a:cubicBezTo>
                      <a:pt x="158" y="347"/>
                      <a:pt x="158" y="347"/>
                      <a:pt x="158" y="347"/>
                    </a:cubicBezTo>
                    <a:cubicBezTo>
                      <a:pt x="158" y="350"/>
                      <a:pt x="158" y="350"/>
                      <a:pt x="158" y="350"/>
                    </a:cubicBezTo>
                    <a:cubicBezTo>
                      <a:pt x="158" y="352"/>
                      <a:pt x="159" y="353"/>
                      <a:pt x="161" y="354"/>
                    </a:cubicBezTo>
                    <a:cubicBezTo>
                      <a:pt x="162" y="354"/>
                      <a:pt x="174" y="354"/>
                      <a:pt x="184" y="354"/>
                    </a:cubicBezTo>
                    <a:cubicBezTo>
                      <a:pt x="187" y="354"/>
                      <a:pt x="190" y="354"/>
                      <a:pt x="193" y="354"/>
                    </a:cubicBezTo>
                    <a:cubicBezTo>
                      <a:pt x="210" y="353"/>
                      <a:pt x="221" y="348"/>
                      <a:pt x="227" y="339"/>
                    </a:cubicBezTo>
                    <a:cubicBezTo>
                      <a:pt x="234" y="330"/>
                      <a:pt x="235" y="317"/>
                      <a:pt x="231" y="300"/>
                    </a:cubicBezTo>
                    <a:lnTo>
                      <a:pt x="216" y="230"/>
                    </a:lnTo>
                    <a:close/>
                    <a:moveTo>
                      <a:pt x="143" y="204"/>
                    </a:moveTo>
                    <a:cubicBezTo>
                      <a:pt x="126" y="191"/>
                      <a:pt x="126" y="191"/>
                      <a:pt x="126" y="191"/>
                    </a:cubicBezTo>
                    <a:cubicBezTo>
                      <a:pt x="140" y="170"/>
                      <a:pt x="140" y="170"/>
                      <a:pt x="140" y="170"/>
                    </a:cubicBezTo>
                    <a:cubicBezTo>
                      <a:pt x="141" y="172"/>
                      <a:pt x="141" y="172"/>
                      <a:pt x="141" y="172"/>
                    </a:cubicBezTo>
                    <a:lnTo>
                      <a:pt x="143" y="204"/>
                    </a:lnTo>
                    <a:close/>
                    <a:moveTo>
                      <a:pt x="116" y="200"/>
                    </a:moveTo>
                    <a:cubicBezTo>
                      <a:pt x="113" y="194"/>
                      <a:pt x="113" y="194"/>
                      <a:pt x="113" y="194"/>
                    </a:cubicBezTo>
                    <a:cubicBezTo>
                      <a:pt x="113" y="193"/>
                      <a:pt x="113" y="191"/>
                      <a:pt x="112" y="190"/>
                    </a:cubicBezTo>
                    <a:cubicBezTo>
                      <a:pt x="98" y="169"/>
                      <a:pt x="98" y="169"/>
                      <a:pt x="98" y="169"/>
                    </a:cubicBezTo>
                    <a:cubicBezTo>
                      <a:pt x="100" y="164"/>
                      <a:pt x="102" y="160"/>
                      <a:pt x="102" y="155"/>
                    </a:cubicBezTo>
                    <a:cubicBezTo>
                      <a:pt x="102" y="138"/>
                      <a:pt x="102" y="138"/>
                      <a:pt x="102" y="138"/>
                    </a:cubicBezTo>
                    <a:cubicBezTo>
                      <a:pt x="102" y="137"/>
                      <a:pt x="101" y="136"/>
                      <a:pt x="100" y="135"/>
                    </a:cubicBezTo>
                    <a:cubicBezTo>
                      <a:pt x="83" y="128"/>
                      <a:pt x="72" y="113"/>
                      <a:pt x="72" y="95"/>
                    </a:cubicBezTo>
                    <a:cubicBezTo>
                      <a:pt x="72" y="67"/>
                      <a:pt x="72" y="67"/>
                      <a:pt x="72" y="67"/>
                    </a:cubicBezTo>
                    <a:cubicBezTo>
                      <a:pt x="72" y="52"/>
                      <a:pt x="80" y="38"/>
                      <a:pt x="93" y="31"/>
                    </a:cubicBezTo>
                    <a:cubicBezTo>
                      <a:pt x="97" y="45"/>
                      <a:pt x="115" y="59"/>
                      <a:pt x="139" y="65"/>
                    </a:cubicBezTo>
                    <a:cubicBezTo>
                      <a:pt x="146" y="67"/>
                      <a:pt x="153" y="68"/>
                      <a:pt x="159" y="68"/>
                    </a:cubicBezTo>
                    <a:cubicBezTo>
                      <a:pt x="159" y="95"/>
                      <a:pt x="159" y="95"/>
                      <a:pt x="159" y="95"/>
                    </a:cubicBezTo>
                    <a:cubicBezTo>
                      <a:pt x="159" y="113"/>
                      <a:pt x="149" y="128"/>
                      <a:pt x="132" y="135"/>
                    </a:cubicBezTo>
                    <a:cubicBezTo>
                      <a:pt x="131" y="136"/>
                      <a:pt x="130" y="137"/>
                      <a:pt x="130" y="138"/>
                    </a:cubicBezTo>
                    <a:cubicBezTo>
                      <a:pt x="130" y="155"/>
                      <a:pt x="130" y="155"/>
                      <a:pt x="130" y="155"/>
                    </a:cubicBezTo>
                    <a:cubicBezTo>
                      <a:pt x="130" y="160"/>
                      <a:pt x="131" y="164"/>
                      <a:pt x="134" y="169"/>
                    </a:cubicBezTo>
                    <a:cubicBezTo>
                      <a:pt x="119" y="190"/>
                      <a:pt x="119" y="190"/>
                      <a:pt x="119" y="190"/>
                    </a:cubicBezTo>
                    <a:cubicBezTo>
                      <a:pt x="119" y="191"/>
                      <a:pt x="119" y="193"/>
                      <a:pt x="119" y="194"/>
                    </a:cubicBezTo>
                    <a:lnTo>
                      <a:pt x="116" y="200"/>
                    </a:lnTo>
                    <a:close/>
                    <a:moveTo>
                      <a:pt x="89" y="204"/>
                    </a:moveTo>
                    <a:cubicBezTo>
                      <a:pt x="91" y="172"/>
                      <a:pt x="91" y="172"/>
                      <a:pt x="91" y="172"/>
                    </a:cubicBezTo>
                    <a:cubicBezTo>
                      <a:pt x="92" y="170"/>
                      <a:pt x="92" y="170"/>
                      <a:pt x="92" y="170"/>
                    </a:cubicBezTo>
                    <a:cubicBezTo>
                      <a:pt x="106" y="191"/>
                      <a:pt x="106" y="191"/>
                      <a:pt x="106" y="191"/>
                    </a:cubicBezTo>
                    <a:lnTo>
                      <a:pt x="89" y="204"/>
                    </a:lnTo>
                    <a:close/>
                    <a:moveTo>
                      <a:pt x="123" y="6"/>
                    </a:moveTo>
                    <a:cubicBezTo>
                      <a:pt x="148" y="6"/>
                      <a:pt x="168" y="26"/>
                      <a:pt x="168" y="51"/>
                    </a:cubicBezTo>
                    <a:cubicBezTo>
                      <a:pt x="168" y="68"/>
                      <a:pt x="168" y="68"/>
                      <a:pt x="168" y="68"/>
                    </a:cubicBezTo>
                    <a:cubicBezTo>
                      <a:pt x="167" y="68"/>
                      <a:pt x="166" y="69"/>
                      <a:pt x="165" y="69"/>
                    </a:cubicBezTo>
                    <a:cubicBezTo>
                      <a:pt x="165" y="67"/>
                      <a:pt x="165" y="67"/>
                      <a:pt x="165" y="67"/>
                    </a:cubicBezTo>
                    <a:cubicBezTo>
                      <a:pt x="165" y="67"/>
                      <a:pt x="165" y="66"/>
                      <a:pt x="165" y="66"/>
                    </a:cubicBezTo>
                    <a:cubicBezTo>
                      <a:pt x="165" y="66"/>
                      <a:pt x="165" y="66"/>
                      <a:pt x="165" y="66"/>
                    </a:cubicBezTo>
                    <a:cubicBezTo>
                      <a:pt x="165" y="66"/>
                      <a:pt x="165" y="65"/>
                      <a:pt x="165" y="65"/>
                    </a:cubicBezTo>
                    <a:cubicBezTo>
                      <a:pt x="165" y="64"/>
                      <a:pt x="164" y="62"/>
                      <a:pt x="162" y="62"/>
                    </a:cubicBezTo>
                    <a:cubicBezTo>
                      <a:pt x="162" y="62"/>
                      <a:pt x="162" y="62"/>
                      <a:pt x="162" y="62"/>
                    </a:cubicBezTo>
                    <a:cubicBezTo>
                      <a:pt x="155" y="62"/>
                      <a:pt x="148" y="61"/>
                      <a:pt x="140" y="59"/>
                    </a:cubicBezTo>
                    <a:cubicBezTo>
                      <a:pt x="116" y="53"/>
                      <a:pt x="97" y="37"/>
                      <a:pt x="98" y="23"/>
                    </a:cubicBezTo>
                    <a:cubicBezTo>
                      <a:pt x="98" y="22"/>
                      <a:pt x="98" y="21"/>
                      <a:pt x="98" y="20"/>
                    </a:cubicBezTo>
                    <a:cubicBezTo>
                      <a:pt x="99" y="18"/>
                      <a:pt x="100" y="16"/>
                      <a:pt x="101" y="14"/>
                    </a:cubicBezTo>
                    <a:cubicBezTo>
                      <a:pt x="102" y="13"/>
                      <a:pt x="102" y="11"/>
                      <a:pt x="101" y="10"/>
                    </a:cubicBezTo>
                    <a:cubicBezTo>
                      <a:pt x="100" y="9"/>
                      <a:pt x="98" y="9"/>
                      <a:pt x="97" y="11"/>
                    </a:cubicBezTo>
                    <a:cubicBezTo>
                      <a:pt x="94" y="13"/>
                      <a:pt x="93" y="16"/>
                      <a:pt x="92" y="19"/>
                    </a:cubicBezTo>
                    <a:cubicBezTo>
                      <a:pt x="92" y="20"/>
                      <a:pt x="92" y="22"/>
                      <a:pt x="92" y="23"/>
                    </a:cubicBezTo>
                    <a:cubicBezTo>
                      <a:pt x="92" y="23"/>
                      <a:pt x="92" y="24"/>
                      <a:pt x="92" y="24"/>
                    </a:cubicBezTo>
                    <a:cubicBezTo>
                      <a:pt x="77" y="33"/>
                      <a:pt x="66" y="49"/>
                      <a:pt x="66" y="67"/>
                    </a:cubicBezTo>
                    <a:cubicBezTo>
                      <a:pt x="66" y="69"/>
                      <a:pt x="66" y="69"/>
                      <a:pt x="66" y="69"/>
                    </a:cubicBezTo>
                    <a:cubicBezTo>
                      <a:pt x="66" y="68"/>
                      <a:pt x="65" y="68"/>
                      <a:pt x="64" y="68"/>
                    </a:cubicBezTo>
                    <a:cubicBezTo>
                      <a:pt x="64" y="51"/>
                      <a:pt x="64" y="51"/>
                      <a:pt x="64" y="51"/>
                    </a:cubicBezTo>
                    <a:cubicBezTo>
                      <a:pt x="64" y="26"/>
                      <a:pt x="84" y="6"/>
                      <a:pt x="109" y="6"/>
                    </a:cubicBezTo>
                    <a:lnTo>
                      <a:pt x="123" y="6"/>
                    </a:lnTo>
                    <a:close/>
                    <a:moveTo>
                      <a:pt x="166" y="95"/>
                    </a:moveTo>
                    <a:cubicBezTo>
                      <a:pt x="166" y="75"/>
                      <a:pt x="166" y="75"/>
                      <a:pt x="166" y="75"/>
                    </a:cubicBezTo>
                    <a:cubicBezTo>
                      <a:pt x="168" y="74"/>
                      <a:pt x="169" y="74"/>
                      <a:pt x="171" y="74"/>
                    </a:cubicBezTo>
                    <a:cubicBezTo>
                      <a:pt x="174" y="76"/>
                      <a:pt x="176" y="80"/>
                      <a:pt x="176" y="83"/>
                    </a:cubicBezTo>
                    <a:cubicBezTo>
                      <a:pt x="176" y="89"/>
                      <a:pt x="172" y="94"/>
                      <a:pt x="166" y="95"/>
                    </a:cubicBezTo>
                    <a:close/>
                    <a:moveTo>
                      <a:pt x="187" y="167"/>
                    </a:moveTo>
                    <a:cubicBezTo>
                      <a:pt x="182" y="166"/>
                      <a:pt x="173" y="163"/>
                      <a:pt x="169" y="160"/>
                    </a:cubicBezTo>
                    <a:cubicBezTo>
                      <a:pt x="162" y="155"/>
                      <a:pt x="158" y="141"/>
                      <a:pt x="158" y="132"/>
                    </a:cubicBezTo>
                    <a:cubicBezTo>
                      <a:pt x="158" y="122"/>
                      <a:pt x="158" y="122"/>
                      <a:pt x="158" y="122"/>
                    </a:cubicBezTo>
                    <a:cubicBezTo>
                      <a:pt x="161" y="116"/>
                      <a:pt x="164" y="109"/>
                      <a:pt x="165" y="101"/>
                    </a:cubicBezTo>
                    <a:cubicBezTo>
                      <a:pt x="171" y="101"/>
                      <a:pt x="175" y="98"/>
                      <a:pt x="179" y="94"/>
                    </a:cubicBezTo>
                    <a:cubicBezTo>
                      <a:pt x="184" y="96"/>
                      <a:pt x="187" y="101"/>
                      <a:pt x="187" y="107"/>
                    </a:cubicBezTo>
                    <a:lnTo>
                      <a:pt x="187" y="167"/>
                    </a:lnTo>
                    <a:close/>
                    <a:moveTo>
                      <a:pt x="61" y="74"/>
                    </a:moveTo>
                    <a:cubicBezTo>
                      <a:pt x="62" y="74"/>
                      <a:pt x="62" y="74"/>
                      <a:pt x="63" y="74"/>
                    </a:cubicBezTo>
                    <a:cubicBezTo>
                      <a:pt x="64" y="74"/>
                      <a:pt x="65" y="75"/>
                      <a:pt x="66" y="75"/>
                    </a:cubicBezTo>
                    <a:cubicBezTo>
                      <a:pt x="66" y="95"/>
                      <a:pt x="66" y="95"/>
                      <a:pt x="66" y="95"/>
                    </a:cubicBezTo>
                    <a:cubicBezTo>
                      <a:pt x="60" y="94"/>
                      <a:pt x="56" y="89"/>
                      <a:pt x="56" y="83"/>
                    </a:cubicBezTo>
                    <a:cubicBezTo>
                      <a:pt x="56" y="80"/>
                      <a:pt x="59" y="76"/>
                      <a:pt x="61" y="74"/>
                    </a:cubicBezTo>
                    <a:close/>
                    <a:moveTo>
                      <a:pt x="87" y="269"/>
                    </a:moveTo>
                    <a:cubicBezTo>
                      <a:pt x="88" y="268"/>
                      <a:pt x="89" y="268"/>
                      <a:pt x="90" y="267"/>
                    </a:cubicBezTo>
                    <a:cubicBezTo>
                      <a:pt x="89" y="265"/>
                      <a:pt x="89" y="262"/>
                      <a:pt x="89" y="259"/>
                    </a:cubicBezTo>
                    <a:cubicBezTo>
                      <a:pt x="89" y="257"/>
                      <a:pt x="90" y="256"/>
                      <a:pt x="90" y="254"/>
                    </a:cubicBezTo>
                    <a:cubicBezTo>
                      <a:pt x="91" y="252"/>
                      <a:pt x="91" y="251"/>
                      <a:pt x="92" y="248"/>
                    </a:cubicBezTo>
                    <a:cubicBezTo>
                      <a:pt x="95" y="245"/>
                      <a:pt x="97" y="243"/>
                      <a:pt x="100" y="241"/>
                    </a:cubicBezTo>
                    <a:cubicBezTo>
                      <a:pt x="101" y="241"/>
                      <a:pt x="101" y="241"/>
                      <a:pt x="101" y="241"/>
                    </a:cubicBezTo>
                    <a:cubicBezTo>
                      <a:pt x="101" y="241"/>
                      <a:pt x="101" y="241"/>
                      <a:pt x="101" y="241"/>
                    </a:cubicBezTo>
                    <a:cubicBezTo>
                      <a:pt x="112" y="237"/>
                      <a:pt x="112" y="237"/>
                      <a:pt x="112" y="237"/>
                    </a:cubicBezTo>
                    <a:cubicBezTo>
                      <a:pt x="112" y="237"/>
                      <a:pt x="112" y="237"/>
                      <a:pt x="112" y="237"/>
                    </a:cubicBezTo>
                    <a:cubicBezTo>
                      <a:pt x="115" y="236"/>
                      <a:pt x="117" y="238"/>
                      <a:pt x="118" y="240"/>
                    </a:cubicBezTo>
                    <a:cubicBezTo>
                      <a:pt x="118" y="241"/>
                      <a:pt x="118" y="241"/>
                      <a:pt x="118" y="241"/>
                    </a:cubicBezTo>
                    <a:cubicBezTo>
                      <a:pt x="127" y="236"/>
                      <a:pt x="127" y="236"/>
                      <a:pt x="127" y="236"/>
                    </a:cubicBezTo>
                    <a:cubicBezTo>
                      <a:pt x="130" y="234"/>
                      <a:pt x="133" y="235"/>
                      <a:pt x="135" y="238"/>
                    </a:cubicBezTo>
                    <a:cubicBezTo>
                      <a:pt x="137" y="241"/>
                      <a:pt x="136" y="244"/>
                      <a:pt x="133" y="246"/>
                    </a:cubicBezTo>
                    <a:cubicBezTo>
                      <a:pt x="133" y="246"/>
                      <a:pt x="133" y="246"/>
                      <a:pt x="133" y="246"/>
                    </a:cubicBezTo>
                    <a:cubicBezTo>
                      <a:pt x="132" y="246"/>
                      <a:pt x="132" y="246"/>
                      <a:pt x="132" y="246"/>
                    </a:cubicBezTo>
                    <a:cubicBezTo>
                      <a:pt x="134" y="246"/>
                      <a:pt x="136" y="247"/>
                      <a:pt x="137" y="249"/>
                    </a:cubicBezTo>
                    <a:cubicBezTo>
                      <a:pt x="139" y="251"/>
                      <a:pt x="138" y="254"/>
                      <a:pt x="135" y="256"/>
                    </a:cubicBezTo>
                    <a:cubicBezTo>
                      <a:pt x="135" y="256"/>
                      <a:pt x="135" y="256"/>
                      <a:pt x="135" y="256"/>
                    </a:cubicBezTo>
                    <a:cubicBezTo>
                      <a:pt x="135" y="256"/>
                      <a:pt x="135" y="256"/>
                      <a:pt x="135" y="256"/>
                    </a:cubicBezTo>
                    <a:cubicBezTo>
                      <a:pt x="136" y="257"/>
                      <a:pt x="137" y="258"/>
                      <a:pt x="138" y="259"/>
                    </a:cubicBezTo>
                    <a:cubicBezTo>
                      <a:pt x="139" y="261"/>
                      <a:pt x="138" y="264"/>
                      <a:pt x="136" y="265"/>
                    </a:cubicBezTo>
                    <a:cubicBezTo>
                      <a:pt x="136" y="265"/>
                      <a:pt x="136" y="265"/>
                      <a:pt x="136" y="265"/>
                    </a:cubicBezTo>
                    <a:cubicBezTo>
                      <a:pt x="137" y="266"/>
                      <a:pt x="137" y="266"/>
                      <a:pt x="137" y="266"/>
                    </a:cubicBezTo>
                    <a:cubicBezTo>
                      <a:pt x="139" y="269"/>
                      <a:pt x="138" y="272"/>
                      <a:pt x="135" y="273"/>
                    </a:cubicBezTo>
                    <a:cubicBezTo>
                      <a:pt x="133" y="275"/>
                      <a:pt x="133" y="275"/>
                      <a:pt x="133" y="275"/>
                    </a:cubicBezTo>
                    <a:cubicBezTo>
                      <a:pt x="132" y="276"/>
                      <a:pt x="131" y="276"/>
                      <a:pt x="130" y="277"/>
                    </a:cubicBezTo>
                    <a:cubicBezTo>
                      <a:pt x="127" y="279"/>
                      <a:pt x="124" y="281"/>
                      <a:pt x="120" y="282"/>
                    </a:cubicBezTo>
                    <a:cubicBezTo>
                      <a:pt x="119" y="283"/>
                      <a:pt x="117" y="284"/>
                      <a:pt x="116" y="285"/>
                    </a:cubicBezTo>
                    <a:cubicBezTo>
                      <a:pt x="114" y="286"/>
                      <a:pt x="112" y="286"/>
                      <a:pt x="110" y="287"/>
                    </a:cubicBezTo>
                    <a:cubicBezTo>
                      <a:pt x="109" y="287"/>
                      <a:pt x="107" y="287"/>
                      <a:pt x="105" y="288"/>
                    </a:cubicBezTo>
                    <a:cubicBezTo>
                      <a:pt x="103" y="288"/>
                      <a:pt x="101" y="289"/>
                      <a:pt x="100" y="290"/>
                    </a:cubicBezTo>
                    <a:cubicBezTo>
                      <a:pt x="98" y="292"/>
                      <a:pt x="95" y="293"/>
                      <a:pt x="93" y="294"/>
                    </a:cubicBezTo>
                    <a:cubicBezTo>
                      <a:pt x="80" y="274"/>
                      <a:pt x="80" y="274"/>
                      <a:pt x="80" y="274"/>
                    </a:cubicBezTo>
                    <a:cubicBezTo>
                      <a:pt x="82" y="272"/>
                      <a:pt x="85" y="271"/>
                      <a:pt x="87" y="269"/>
                    </a:cubicBezTo>
                    <a:close/>
                    <a:moveTo>
                      <a:pt x="145" y="345"/>
                    </a:moveTo>
                    <a:cubicBezTo>
                      <a:pt x="143" y="346"/>
                      <a:pt x="141" y="347"/>
                      <a:pt x="139" y="347"/>
                    </a:cubicBezTo>
                    <a:cubicBezTo>
                      <a:pt x="137" y="347"/>
                      <a:pt x="135" y="347"/>
                      <a:pt x="133" y="347"/>
                    </a:cubicBezTo>
                    <a:cubicBezTo>
                      <a:pt x="128" y="347"/>
                      <a:pt x="124" y="346"/>
                      <a:pt x="120" y="346"/>
                    </a:cubicBezTo>
                    <a:cubicBezTo>
                      <a:pt x="113" y="345"/>
                      <a:pt x="113" y="345"/>
                      <a:pt x="113" y="345"/>
                    </a:cubicBezTo>
                    <a:cubicBezTo>
                      <a:pt x="110" y="344"/>
                      <a:pt x="110" y="344"/>
                      <a:pt x="110" y="344"/>
                    </a:cubicBezTo>
                    <a:cubicBezTo>
                      <a:pt x="108" y="344"/>
                      <a:pt x="108" y="344"/>
                      <a:pt x="108" y="344"/>
                    </a:cubicBezTo>
                    <a:cubicBezTo>
                      <a:pt x="107" y="344"/>
                      <a:pt x="106" y="344"/>
                      <a:pt x="105" y="343"/>
                    </a:cubicBezTo>
                    <a:cubicBezTo>
                      <a:pt x="101" y="341"/>
                      <a:pt x="97" y="339"/>
                      <a:pt x="93" y="336"/>
                    </a:cubicBezTo>
                    <a:cubicBezTo>
                      <a:pt x="93" y="336"/>
                      <a:pt x="93" y="336"/>
                      <a:pt x="93" y="336"/>
                    </a:cubicBezTo>
                    <a:cubicBezTo>
                      <a:pt x="91" y="335"/>
                      <a:pt x="91" y="333"/>
                      <a:pt x="92" y="331"/>
                    </a:cubicBezTo>
                    <a:cubicBezTo>
                      <a:pt x="92" y="330"/>
                      <a:pt x="94" y="330"/>
                      <a:pt x="95" y="330"/>
                    </a:cubicBezTo>
                    <a:cubicBezTo>
                      <a:pt x="97" y="330"/>
                      <a:pt x="99" y="330"/>
                      <a:pt x="101" y="331"/>
                    </a:cubicBezTo>
                    <a:cubicBezTo>
                      <a:pt x="103" y="331"/>
                      <a:pt x="106" y="331"/>
                      <a:pt x="108" y="331"/>
                    </a:cubicBezTo>
                    <a:cubicBezTo>
                      <a:pt x="108" y="331"/>
                      <a:pt x="108" y="331"/>
                      <a:pt x="108" y="331"/>
                    </a:cubicBezTo>
                    <a:cubicBezTo>
                      <a:pt x="110" y="331"/>
                      <a:pt x="110" y="331"/>
                      <a:pt x="110" y="331"/>
                    </a:cubicBezTo>
                    <a:cubicBezTo>
                      <a:pt x="113" y="330"/>
                      <a:pt x="113" y="330"/>
                      <a:pt x="113" y="330"/>
                    </a:cubicBezTo>
                    <a:cubicBezTo>
                      <a:pt x="116" y="330"/>
                      <a:pt x="116" y="330"/>
                      <a:pt x="116" y="330"/>
                    </a:cubicBezTo>
                    <a:cubicBezTo>
                      <a:pt x="115" y="329"/>
                      <a:pt x="115" y="328"/>
                      <a:pt x="115" y="326"/>
                    </a:cubicBezTo>
                    <a:cubicBezTo>
                      <a:pt x="115" y="325"/>
                      <a:pt x="116" y="324"/>
                      <a:pt x="116" y="324"/>
                    </a:cubicBezTo>
                    <a:cubicBezTo>
                      <a:pt x="116" y="324"/>
                      <a:pt x="117" y="323"/>
                      <a:pt x="117" y="323"/>
                    </a:cubicBezTo>
                    <a:cubicBezTo>
                      <a:pt x="118" y="323"/>
                      <a:pt x="118" y="323"/>
                      <a:pt x="118" y="323"/>
                    </a:cubicBezTo>
                    <a:cubicBezTo>
                      <a:pt x="118" y="322"/>
                      <a:pt x="119" y="322"/>
                      <a:pt x="119" y="322"/>
                    </a:cubicBezTo>
                    <a:cubicBezTo>
                      <a:pt x="120" y="322"/>
                      <a:pt x="120" y="322"/>
                      <a:pt x="120" y="322"/>
                    </a:cubicBezTo>
                    <a:cubicBezTo>
                      <a:pt x="123" y="322"/>
                      <a:pt x="123" y="322"/>
                      <a:pt x="123" y="322"/>
                    </a:cubicBezTo>
                    <a:cubicBezTo>
                      <a:pt x="125" y="321"/>
                      <a:pt x="126" y="321"/>
                      <a:pt x="128" y="321"/>
                    </a:cubicBezTo>
                    <a:cubicBezTo>
                      <a:pt x="130" y="320"/>
                      <a:pt x="131" y="320"/>
                      <a:pt x="133" y="320"/>
                    </a:cubicBezTo>
                    <a:cubicBezTo>
                      <a:pt x="134" y="320"/>
                      <a:pt x="135" y="320"/>
                      <a:pt x="136" y="320"/>
                    </a:cubicBezTo>
                    <a:cubicBezTo>
                      <a:pt x="137" y="320"/>
                      <a:pt x="137" y="320"/>
                      <a:pt x="138" y="320"/>
                    </a:cubicBezTo>
                    <a:cubicBezTo>
                      <a:pt x="141" y="320"/>
                      <a:pt x="145" y="319"/>
                      <a:pt x="149" y="320"/>
                    </a:cubicBezTo>
                    <a:cubicBezTo>
                      <a:pt x="151" y="320"/>
                      <a:pt x="153" y="321"/>
                      <a:pt x="155" y="323"/>
                    </a:cubicBezTo>
                    <a:cubicBezTo>
                      <a:pt x="156" y="323"/>
                      <a:pt x="156" y="324"/>
                      <a:pt x="156" y="324"/>
                    </a:cubicBezTo>
                    <a:cubicBezTo>
                      <a:pt x="160" y="323"/>
                      <a:pt x="160" y="323"/>
                      <a:pt x="160" y="323"/>
                    </a:cubicBezTo>
                    <a:cubicBezTo>
                      <a:pt x="159" y="341"/>
                      <a:pt x="159" y="341"/>
                      <a:pt x="159" y="341"/>
                    </a:cubicBezTo>
                    <a:cubicBezTo>
                      <a:pt x="158" y="341"/>
                      <a:pt x="158" y="341"/>
                      <a:pt x="158" y="341"/>
                    </a:cubicBezTo>
                    <a:cubicBezTo>
                      <a:pt x="155" y="341"/>
                      <a:pt x="153" y="342"/>
                      <a:pt x="151" y="343"/>
                    </a:cubicBezTo>
                    <a:cubicBezTo>
                      <a:pt x="149" y="343"/>
                      <a:pt x="147" y="345"/>
                      <a:pt x="145" y="3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2" name="グループ化 1"/>
            <p:cNvGrpSpPr/>
            <p:nvPr/>
          </p:nvGrpSpPr>
          <p:grpSpPr>
            <a:xfrm>
              <a:off x="4580860" y="2528358"/>
              <a:ext cx="2821205" cy="3233893"/>
              <a:chOff x="4242605" y="2254472"/>
              <a:chExt cx="2960558" cy="3393631"/>
            </a:xfrm>
          </p:grpSpPr>
          <p:grpSp>
            <p:nvGrpSpPr>
              <p:cNvPr id="4" name="グループ化 3"/>
              <p:cNvGrpSpPr/>
              <p:nvPr/>
            </p:nvGrpSpPr>
            <p:grpSpPr>
              <a:xfrm rot="7200000">
                <a:off x="4026068" y="2471009"/>
                <a:ext cx="3393631" cy="2960558"/>
                <a:chOff x="184312" y="2478692"/>
                <a:chExt cx="2495299" cy="2176865"/>
              </a:xfrm>
            </p:grpSpPr>
            <p:sp>
              <p:nvSpPr>
                <p:cNvPr id="45" name="Freeform 72"/>
                <p:cNvSpPr>
                  <a:spLocks/>
                </p:cNvSpPr>
                <p:nvPr/>
              </p:nvSpPr>
              <p:spPr bwMode="auto">
                <a:xfrm>
                  <a:off x="184312" y="2478692"/>
                  <a:ext cx="2138927" cy="2176865"/>
                </a:xfrm>
                <a:custGeom>
                  <a:avLst/>
                  <a:gdLst>
                    <a:gd name="T0" fmla="*/ 122 w 2591"/>
                    <a:gd name="T1" fmla="*/ 1402 h 2635"/>
                    <a:gd name="T2" fmla="*/ 1401 w 2591"/>
                    <a:gd name="T3" fmla="*/ 91 h 2635"/>
                    <a:gd name="T4" fmla="*/ 2555 w 2591"/>
                    <a:gd name="T5" fmla="*/ 1152 h 2635"/>
                    <a:gd name="T6" fmla="*/ 2303 w 2591"/>
                    <a:gd name="T7" fmla="*/ 2199 h 2635"/>
                    <a:gd name="T8" fmla="*/ 1455 w 2591"/>
                    <a:gd name="T9" fmla="*/ 2591 h 2635"/>
                    <a:gd name="T10" fmla="*/ 122 w 2591"/>
                    <a:gd name="T11" fmla="*/ 1402 h 2635"/>
                  </a:gdLst>
                  <a:ahLst/>
                  <a:cxnLst>
                    <a:cxn ang="0">
                      <a:pos x="T0" y="T1"/>
                    </a:cxn>
                    <a:cxn ang="0">
                      <a:pos x="T2" y="T3"/>
                    </a:cxn>
                    <a:cxn ang="0">
                      <a:pos x="T4" y="T5"/>
                    </a:cxn>
                    <a:cxn ang="0">
                      <a:pos x="T6" y="T7"/>
                    </a:cxn>
                    <a:cxn ang="0">
                      <a:pos x="T8" y="T9"/>
                    </a:cxn>
                    <a:cxn ang="0">
                      <a:pos x="T10" y="T11"/>
                    </a:cxn>
                  </a:cxnLst>
                  <a:rect l="0" t="0" r="r" b="b"/>
                  <a:pathLst>
                    <a:path w="2591" h="2635">
                      <a:moveTo>
                        <a:pt x="122" y="1402"/>
                      </a:moveTo>
                      <a:cubicBezTo>
                        <a:pt x="218" y="759"/>
                        <a:pt x="751" y="174"/>
                        <a:pt x="1401" y="91"/>
                      </a:cubicBezTo>
                      <a:cubicBezTo>
                        <a:pt x="2112" y="0"/>
                        <a:pt x="2488" y="487"/>
                        <a:pt x="2555" y="1152"/>
                      </a:cubicBezTo>
                      <a:cubicBezTo>
                        <a:pt x="2591" y="1512"/>
                        <a:pt x="2566" y="1924"/>
                        <a:pt x="2303" y="2199"/>
                      </a:cubicBezTo>
                      <a:cubicBezTo>
                        <a:pt x="2089" y="2422"/>
                        <a:pt x="1763" y="2570"/>
                        <a:pt x="1455" y="2591"/>
                      </a:cubicBezTo>
                      <a:cubicBezTo>
                        <a:pt x="808" y="2635"/>
                        <a:pt x="0" y="2124"/>
                        <a:pt x="122" y="1402"/>
                      </a:cubicBezTo>
                      <a:close/>
                    </a:path>
                  </a:pathLst>
                </a:custGeom>
                <a:solidFill>
                  <a:schemeClr val="accent4">
                    <a:lumMod val="20000"/>
                    <a:lumOff val="80000"/>
                    <a:alpha val="79000"/>
                  </a:schemeClr>
                </a:solidFill>
                <a:ln>
                  <a:noFill/>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7" name="Freeform 84"/>
                <p:cNvSpPr>
                  <a:spLocks/>
                </p:cNvSpPr>
                <p:nvPr/>
              </p:nvSpPr>
              <p:spPr bwMode="auto">
                <a:xfrm>
                  <a:off x="377816" y="2518044"/>
                  <a:ext cx="2301795" cy="1956525"/>
                </a:xfrm>
                <a:custGeom>
                  <a:avLst/>
                  <a:gdLst>
                    <a:gd name="T0" fmla="*/ 31 w 2628"/>
                    <a:gd name="T1" fmla="*/ 1233 h 2230"/>
                    <a:gd name="T2" fmla="*/ 162 w 2628"/>
                    <a:gd name="T3" fmla="*/ 720 h 2230"/>
                    <a:gd name="T4" fmla="*/ 455 w 2628"/>
                    <a:gd name="T5" fmla="*/ 269 h 2230"/>
                    <a:gd name="T6" fmla="*/ 1288 w 2628"/>
                    <a:gd name="T7" fmla="*/ 8 h 2230"/>
                    <a:gd name="T8" fmla="*/ 2013 w 2628"/>
                    <a:gd name="T9" fmla="*/ 316 h 2230"/>
                    <a:gd name="T10" fmla="*/ 2235 w 2628"/>
                    <a:gd name="T11" fmla="*/ 732 h 2230"/>
                    <a:gd name="T12" fmla="*/ 2483 w 2628"/>
                    <a:gd name="T13" fmla="*/ 1096 h 2230"/>
                    <a:gd name="T14" fmla="*/ 2284 w 2628"/>
                    <a:gd name="T15" fmla="*/ 1999 h 2230"/>
                    <a:gd name="T16" fmla="*/ 1427 w 2628"/>
                    <a:gd name="T17" fmla="*/ 2177 h 2230"/>
                    <a:gd name="T18" fmla="*/ 474 w 2628"/>
                    <a:gd name="T19" fmla="*/ 2066 h 2230"/>
                    <a:gd name="T20" fmla="*/ 31 w 2628"/>
                    <a:gd name="T21" fmla="*/ 1233 h 2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8" h="2230">
                      <a:moveTo>
                        <a:pt x="31" y="1233"/>
                      </a:moveTo>
                      <a:cubicBezTo>
                        <a:pt x="53" y="1065"/>
                        <a:pt x="117" y="885"/>
                        <a:pt x="162" y="720"/>
                      </a:cubicBezTo>
                      <a:cubicBezTo>
                        <a:pt x="211" y="540"/>
                        <a:pt x="304" y="383"/>
                        <a:pt x="455" y="269"/>
                      </a:cubicBezTo>
                      <a:cubicBezTo>
                        <a:pt x="660" y="114"/>
                        <a:pt x="1032" y="16"/>
                        <a:pt x="1288" y="8"/>
                      </a:cubicBezTo>
                      <a:cubicBezTo>
                        <a:pt x="1560" y="0"/>
                        <a:pt x="1840" y="98"/>
                        <a:pt x="2013" y="316"/>
                      </a:cubicBezTo>
                      <a:cubicBezTo>
                        <a:pt x="2111" y="441"/>
                        <a:pt x="2151" y="598"/>
                        <a:pt x="2235" y="732"/>
                      </a:cubicBezTo>
                      <a:cubicBezTo>
                        <a:pt x="2313" y="858"/>
                        <a:pt x="2420" y="960"/>
                        <a:pt x="2483" y="1096"/>
                      </a:cubicBezTo>
                      <a:cubicBezTo>
                        <a:pt x="2628" y="1413"/>
                        <a:pt x="2559" y="1777"/>
                        <a:pt x="2284" y="1999"/>
                      </a:cubicBezTo>
                      <a:cubicBezTo>
                        <a:pt x="2011" y="2220"/>
                        <a:pt x="1741" y="2149"/>
                        <a:pt x="1427" y="2177"/>
                      </a:cubicBezTo>
                      <a:cubicBezTo>
                        <a:pt x="1107" y="2205"/>
                        <a:pt x="765" y="2230"/>
                        <a:pt x="474" y="2066"/>
                      </a:cubicBezTo>
                      <a:cubicBezTo>
                        <a:pt x="178" y="1899"/>
                        <a:pt x="0" y="1575"/>
                        <a:pt x="31" y="1233"/>
                      </a:cubicBezTo>
                      <a:close/>
                    </a:path>
                  </a:pathLst>
                </a:custGeom>
                <a:solidFill>
                  <a:schemeClr val="accent2">
                    <a:lumMod val="60000"/>
                    <a:lumOff val="40000"/>
                    <a:alpha val="60000"/>
                  </a:schemeClr>
                </a:solidFill>
                <a:ln>
                  <a:noFill/>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8" name="Freeform 88"/>
                <p:cNvSpPr>
                  <a:spLocks/>
                </p:cNvSpPr>
                <p:nvPr/>
              </p:nvSpPr>
              <p:spPr bwMode="auto">
                <a:xfrm>
                  <a:off x="462329" y="2654722"/>
                  <a:ext cx="1900100" cy="1957875"/>
                </a:xfrm>
                <a:custGeom>
                  <a:avLst/>
                  <a:gdLst>
                    <a:gd name="T0" fmla="*/ 4 w 1943"/>
                    <a:gd name="T1" fmla="*/ 975 h 2000"/>
                    <a:gd name="T2" fmla="*/ 30 w 1943"/>
                    <a:gd name="T3" fmla="*/ 801 h 2000"/>
                    <a:gd name="T4" fmla="*/ 539 w 1943"/>
                    <a:gd name="T5" fmla="*/ 128 h 2000"/>
                    <a:gd name="T6" fmla="*/ 1432 w 1943"/>
                    <a:gd name="T7" fmla="*/ 239 h 2000"/>
                    <a:gd name="T8" fmla="*/ 1560 w 1943"/>
                    <a:gd name="T9" fmla="*/ 351 h 2000"/>
                    <a:gd name="T10" fmla="*/ 1637 w 1943"/>
                    <a:gd name="T11" fmla="*/ 434 h 2000"/>
                    <a:gd name="T12" fmla="*/ 1751 w 1943"/>
                    <a:gd name="T13" fmla="*/ 1480 h 2000"/>
                    <a:gd name="T14" fmla="*/ 1504 w 1943"/>
                    <a:gd name="T15" fmla="*/ 1748 h 2000"/>
                    <a:gd name="T16" fmla="*/ 1349 w 1943"/>
                    <a:gd name="T17" fmla="*/ 1837 h 2000"/>
                    <a:gd name="T18" fmla="*/ 567 w 1943"/>
                    <a:gd name="T19" fmla="*/ 1904 h 2000"/>
                    <a:gd name="T20" fmla="*/ 4 w 1943"/>
                    <a:gd name="T21" fmla="*/ 1162 h 2000"/>
                    <a:gd name="T22" fmla="*/ 4 w 1943"/>
                    <a:gd name="T23" fmla="*/ 975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3" h="2000">
                      <a:moveTo>
                        <a:pt x="4" y="975"/>
                      </a:moveTo>
                      <a:cubicBezTo>
                        <a:pt x="10" y="916"/>
                        <a:pt x="21" y="859"/>
                        <a:pt x="30" y="801"/>
                      </a:cubicBezTo>
                      <a:cubicBezTo>
                        <a:pt x="72" y="510"/>
                        <a:pt x="262" y="248"/>
                        <a:pt x="539" y="128"/>
                      </a:cubicBezTo>
                      <a:cubicBezTo>
                        <a:pt x="831" y="0"/>
                        <a:pt x="1179" y="48"/>
                        <a:pt x="1432" y="239"/>
                      </a:cubicBezTo>
                      <a:cubicBezTo>
                        <a:pt x="1478" y="273"/>
                        <a:pt x="1520" y="311"/>
                        <a:pt x="1560" y="351"/>
                      </a:cubicBezTo>
                      <a:cubicBezTo>
                        <a:pt x="1587" y="378"/>
                        <a:pt x="1612" y="405"/>
                        <a:pt x="1637" y="434"/>
                      </a:cubicBezTo>
                      <a:cubicBezTo>
                        <a:pt x="1891" y="716"/>
                        <a:pt x="1943" y="1144"/>
                        <a:pt x="1751" y="1480"/>
                      </a:cubicBezTo>
                      <a:cubicBezTo>
                        <a:pt x="1688" y="1591"/>
                        <a:pt x="1603" y="1681"/>
                        <a:pt x="1504" y="1748"/>
                      </a:cubicBezTo>
                      <a:cubicBezTo>
                        <a:pt x="1455" y="1782"/>
                        <a:pt x="1402" y="1811"/>
                        <a:pt x="1349" y="1837"/>
                      </a:cubicBezTo>
                      <a:cubicBezTo>
                        <a:pt x="1111" y="1960"/>
                        <a:pt x="823" y="2000"/>
                        <a:pt x="567" y="1904"/>
                      </a:cubicBezTo>
                      <a:cubicBezTo>
                        <a:pt x="251" y="1788"/>
                        <a:pt x="35" y="1488"/>
                        <a:pt x="4" y="1162"/>
                      </a:cubicBezTo>
                      <a:cubicBezTo>
                        <a:pt x="0" y="1101"/>
                        <a:pt x="0" y="1038"/>
                        <a:pt x="4" y="975"/>
                      </a:cubicBezTo>
                      <a:close/>
                    </a:path>
                  </a:pathLst>
                </a:custGeom>
                <a:solidFill>
                  <a:srgbClr val="4C81BA">
                    <a:alpha val="29000"/>
                  </a:srgbClr>
                </a:solidFill>
                <a:ln>
                  <a:noFill/>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6" name="Freeform 80"/>
                <p:cNvSpPr>
                  <a:spLocks/>
                </p:cNvSpPr>
                <p:nvPr/>
              </p:nvSpPr>
              <p:spPr bwMode="auto">
                <a:xfrm>
                  <a:off x="524964" y="2727264"/>
                  <a:ext cx="1902357" cy="1754416"/>
                </a:xfrm>
                <a:custGeom>
                  <a:avLst/>
                  <a:gdLst>
                    <a:gd name="T0" fmla="*/ 2 w 2393"/>
                    <a:gd name="T1" fmla="*/ 1131 h 2204"/>
                    <a:gd name="T2" fmla="*/ 381 w 2393"/>
                    <a:gd name="T3" fmla="*/ 232 h 2204"/>
                    <a:gd name="T4" fmla="*/ 1354 w 2393"/>
                    <a:gd name="T5" fmla="*/ 85 h 2204"/>
                    <a:gd name="T6" fmla="*/ 1514 w 2393"/>
                    <a:gd name="T7" fmla="*/ 125 h 2204"/>
                    <a:gd name="T8" fmla="*/ 1799 w 2393"/>
                    <a:gd name="T9" fmla="*/ 273 h 2204"/>
                    <a:gd name="T10" fmla="*/ 1921 w 2393"/>
                    <a:gd name="T11" fmla="*/ 376 h 2204"/>
                    <a:gd name="T12" fmla="*/ 2225 w 2393"/>
                    <a:gd name="T13" fmla="*/ 1472 h 2204"/>
                    <a:gd name="T14" fmla="*/ 1698 w 2393"/>
                    <a:gd name="T15" fmla="*/ 2017 h 2204"/>
                    <a:gd name="T16" fmla="*/ 1533 w 2393"/>
                    <a:gd name="T17" fmla="*/ 2092 h 2204"/>
                    <a:gd name="T18" fmla="*/ 1354 w 2393"/>
                    <a:gd name="T19" fmla="*/ 2138 h 2204"/>
                    <a:gd name="T20" fmla="*/ 1185 w 2393"/>
                    <a:gd name="T21" fmla="*/ 2152 h 2204"/>
                    <a:gd name="T22" fmla="*/ 12 w 2393"/>
                    <a:gd name="T23" fmla="*/ 1322 h 2204"/>
                    <a:gd name="T24" fmla="*/ 2 w 2393"/>
                    <a:gd name="T25" fmla="*/ 1131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3" h="2204">
                      <a:moveTo>
                        <a:pt x="2" y="1131"/>
                      </a:moveTo>
                      <a:cubicBezTo>
                        <a:pt x="25" y="804"/>
                        <a:pt x="101" y="456"/>
                        <a:pt x="381" y="232"/>
                      </a:cubicBezTo>
                      <a:cubicBezTo>
                        <a:pt x="661" y="0"/>
                        <a:pt x="1025" y="12"/>
                        <a:pt x="1354" y="85"/>
                      </a:cubicBezTo>
                      <a:cubicBezTo>
                        <a:pt x="1409" y="95"/>
                        <a:pt x="1462" y="108"/>
                        <a:pt x="1514" y="125"/>
                      </a:cubicBezTo>
                      <a:cubicBezTo>
                        <a:pt x="1617" y="159"/>
                        <a:pt x="1713" y="210"/>
                        <a:pt x="1799" y="273"/>
                      </a:cubicBezTo>
                      <a:cubicBezTo>
                        <a:pt x="1842" y="304"/>
                        <a:pt x="1883" y="339"/>
                        <a:pt x="1921" y="376"/>
                      </a:cubicBezTo>
                      <a:cubicBezTo>
                        <a:pt x="2221" y="644"/>
                        <a:pt x="2393" y="1080"/>
                        <a:pt x="2225" y="1472"/>
                      </a:cubicBezTo>
                      <a:cubicBezTo>
                        <a:pt x="2121" y="1712"/>
                        <a:pt x="1921" y="1892"/>
                        <a:pt x="1698" y="2017"/>
                      </a:cubicBezTo>
                      <a:cubicBezTo>
                        <a:pt x="1646" y="2047"/>
                        <a:pt x="1591" y="2072"/>
                        <a:pt x="1533" y="2092"/>
                      </a:cubicBezTo>
                      <a:cubicBezTo>
                        <a:pt x="1475" y="2113"/>
                        <a:pt x="1415" y="2128"/>
                        <a:pt x="1354" y="2138"/>
                      </a:cubicBezTo>
                      <a:cubicBezTo>
                        <a:pt x="1299" y="2147"/>
                        <a:pt x="1242" y="2152"/>
                        <a:pt x="1185" y="2152"/>
                      </a:cubicBezTo>
                      <a:cubicBezTo>
                        <a:pt x="657" y="2204"/>
                        <a:pt x="69" y="1884"/>
                        <a:pt x="12" y="1322"/>
                      </a:cubicBezTo>
                      <a:cubicBezTo>
                        <a:pt x="3" y="1259"/>
                        <a:pt x="0" y="1195"/>
                        <a:pt x="2" y="1131"/>
                      </a:cubicBezTo>
                      <a:close/>
                    </a:path>
                  </a:pathLst>
                </a:custGeom>
                <a:solidFill>
                  <a:schemeClr val="accent1">
                    <a:lumMod val="40000"/>
                    <a:lumOff val="60000"/>
                    <a:alpha val="41000"/>
                  </a:schemeClr>
                </a:solidFill>
                <a:ln>
                  <a:noFill/>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5" name="Group 4"/>
              <p:cNvGrpSpPr>
                <a:grpSpLocks noChangeAspect="1"/>
              </p:cNvGrpSpPr>
              <p:nvPr/>
            </p:nvGrpSpPr>
            <p:grpSpPr bwMode="auto">
              <a:xfrm>
                <a:off x="4903788" y="3017838"/>
                <a:ext cx="1576387" cy="1577975"/>
                <a:chOff x="3089" y="1901"/>
                <a:chExt cx="993" cy="994"/>
              </a:xfrm>
            </p:grpSpPr>
            <p:sp>
              <p:nvSpPr>
                <p:cNvPr id="6" name="AutoShape 3"/>
                <p:cNvSpPr>
                  <a:spLocks noChangeAspect="1" noChangeArrowheads="1" noTextEdit="1"/>
                </p:cNvSpPr>
                <p:nvPr/>
              </p:nvSpPr>
              <p:spPr bwMode="auto">
                <a:xfrm>
                  <a:off x="3089" y="1901"/>
                  <a:ext cx="993"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3" name="Freeform 5"/>
                <p:cNvSpPr>
                  <a:spLocks/>
                </p:cNvSpPr>
                <p:nvPr/>
              </p:nvSpPr>
              <p:spPr bwMode="auto">
                <a:xfrm>
                  <a:off x="3089" y="2419"/>
                  <a:ext cx="591" cy="478"/>
                </a:xfrm>
                <a:custGeom>
                  <a:avLst/>
                  <a:gdLst>
                    <a:gd name="T0" fmla="*/ 274 w 316"/>
                    <a:gd name="T1" fmla="*/ 145 h 255"/>
                    <a:gd name="T2" fmla="*/ 291 w 316"/>
                    <a:gd name="T3" fmla="*/ 152 h 255"/>
                    <a:gd name="T4" fmla="*/ 316 w 316"/>
                    <a:gd name="T5" fmla="*/ 128 h 255"/>
                    <a:gd name="T6" fmla="*/ 291 w 316"/>
                    <a:gd name="T7" fmla="*/ 103 h 255"/>
                    <a:gd name="T8" fmla="*/ 274 w 316"/>
                    <a:gd name="T9" fmla="*/ 110 h 255"/>
                    <a:gd name="T10" fmla="*/ 262 w 316"/>
                    <a:gd name="T11" fmla="*/ 113 h 255"/>
                    <a:gd name="T12" fmla="*/ 255 w 316"/>
                    <a:gd name="T13" fmla="*/ 103 h 255"/>
                    <a:gd name="T14" fmla="*/ 255 w 316"/>
                    <a:gd name="T15" fmla="*/ 1 h 255"/>
                    <a:gd name="T16" fmla="*/ 254 w 316"/>
                    <a:gd name="T17" fmla="*/ 0 h 255"/>
                    <a:gd name="T18" fmla="*/ 173 w 316"/>
                    <a:gd name="T19" fmla="*/ 0 h 255"/>
                    <a:gd name="T20" fmla="*/ 174 w 316"/>
                    <a:gd name="T21" fmla="*/ 13 h 255"/>
                    <a:gd name="T22" fmla="*/ 127 w 316"/>
                    <a:gd name="T23" fmla="*/ 60 h 255"/>
                    <a:gd name="T24" fmla="*/ 80 w 316"/>
                    <a:gd name="T25" fmla="*/ 13 h 255"/>
                    <a:gd name="T26" fmla="*/ 82 w 316"/>
                    <a:gd name="T27" fmla="*/ 0 h 255"/>
                    <a:gd name="T28" fmla="*/ 11 w 316"/>
                    <a:gd name="T29" fmla="*/ 0 h 255"/>
                    <a:gd name="T30" fmla="*/ 0 w 316"/>
                    <a:gd name="T31" fmla="*/ 11 h 255"/>
                    <a:gd name="T32" fmla="*/ 0 w 316"/>
                    <a:gd name="T33" fmla="*/ 244 h 255"/>
                    <a:gd name="T34" fmla="*/ 11 w 316"/>
                    <a:gd name="T35" fmla="*/ 255 h 255"/>
                    <a:gd name="T36" fmla="*/ 244 w 316"/>
                    <a:gd name="T37" fmla="*/ 255 h 255"/>
                    <a:gd name="T38" fmla="*/ 255 w 316"/>
                    <a:gd name="T39" fmla="*/ 244 h 255"/>
                    <a:gd name="T40" fmla="*/ 255 w 316"/>
                    <a:gd name="T41" fmla="*/ 153 h 255"/>
                    <a:gd name="T42" fmla="*/ 262 w 316"/>
                    <a:gd name="T43" fmla="*/ 142 h 255"/>
                    <a:gd name="T44" fmla="*/ 274 w 316"/>
                    <a:gd name="T45" fmla="*/ 1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6" h="255">
                      <a:moveTo>
                        <a:pt x="274" y="145"/>
                      </a:moveTo>
                      <a:cubicBezTo>
                        <a:pt x="279" y="149"/>
                        <a:pt x="285" y="152"/>
                        <a:pt x="291" y="152"/>
                      </a:cubicBezTo>
                      <a:cubicBezTo>
                        <a:pt x="305" y="152"/>
                        <a:pt x="316" y="141"/>
                        <a:pt x="316" y="128"/>
                      </a:cubicBezTo>
                      <a:cubicBezTo>
                        <a:pt x="316" y="114"/>
                        <a:pt x="305" y="103"/>
                        <a:pt x="291" y="103"/>
                      </a:cubicBezTo>
                      <a:cubicBezTo>
                        <a:pt x="285" y="103"/>
                        <a:pt x="279" y="106"/>
                        <a:pt x="274" y="110"/>
                      </a:cubicBezTo>
                      <a:cubicBezTo>
                        <a:pt x="271" y="114"/>
                        <a:pt x="266" y="115"/>
                        <a:pt x="262" y="113"/>
                      </a:cubicBezTo>
                      <a:cubicBezTo>
                        <a:pt x="257" y="111"/>
                        <a:pt x="255" y="107"/>
                        <a:pt x="255" y="103"/>
                      </a:cubicBezTo>
                      <a:cubicBezTo>
                        <a:pt x="255" y="1"/>
                        <a:pt x="255" y="1"/>
                        <a:pt x="255" y="1"/>
                      </a:cubicBezTo>
                      <a:cubicBezTo>
                        <a:pt x="255" y="1"/>
                        <a:pt x="254" y="0"/>
                        <a:pt x="254" y="0"/>
                      </a:cubicBezTo>
                      <a:cubicBezTo>
                        <a:pt x="173" y="0"/>
                        <a:pt x="173" y="0"/>
                        <a:pt x="173" y="0"/>
                      </a:cubicBezTo>
                      <a:cubicBezTo>
                        <a:pt x="174" y="4"/>
                        <a:pt x="174" y="9"/>
                        <a:pt x="174" y="13"/>
                      </a:cubicBezTo>
                      <a:cubicBezTo>
                        <a:pt x="174" y="39"/>
                        <a:pt x="153" y="60"/>
                        <a:pt x="127" y="60"/>
                      </a:cubicBezTo>
                      <a:cubicBezTo>
                        <a:pt x="102" y="60"/>
                        <a:pt x="80" y="39"/>
                        <a:pt x="80" y="13"/>
                      </a:cubicBezTo>
                      <a:cubicBezTo>
                        <a:pt x="80" y="9"/>
                        <a:pt x="81" y="4"/>
                        <a:pt x="82" y="0"/>
                      </a:cubicBezTo>
                      <a:cubicBezTo>
                        <a:pt x="11" y="0"/>
                        <a:pt x="11" y="0"/>
                        <a:pt x="11" y="0"/>
                      </a:cubicBezTo>
                      <a:cubicBezTo>
                        <a:pt x="5" y="0"/>
                        <a:pt x="0" y="5"/>
                        <a:pt x="0" y="11"/>
                      </a:cubicBezTo>
                      <a:cubicBezTo>
                        <a:pt x="0" y="244"/>
                        <a:pt x="0" y="244"/>
                        <a:pt x="0" y="244"/>
                      </a:cubicBezTo>
                      <a:cubicBezTo>
                        <a:pt x="0" y="250"/>
                        <a:pt x="5" y="255"/>
                        <a:pt x="11" y="255"/>
                      </a:cubicBezTo>
                      <a:cubicBezTo>
                        <a:pt x="244" y="255"/>
                        <a:pt x="244" y="255"/>
                        <a:pt x="244" y="255"/>
                      </a:cubicBezTo>
                      <a:cubicBezTo>
                        <a:pt x="250" y="255"/>
                        <a:pt x="255" y="250"/>
                        <a:pt x="255" y="244"/>
                      </a:cubicBezTo>
                      <a:cubicBezTo>
                        <a:pt x="255" y="153"/>
                        <a:pt x="255" y="153"/>
                        <a:pt x="255" y="153"/>
                      </a:cubicBezTo>
                      <a:cubicBezTo>
                        <a:pt x="255" y="148"/>
                        <a:pt x="257" y="144"/>
                        <a:pt x="262" y="142"/>
                      </a:cubicBezTo>
                      <a:cubicBezTo>
                        <a:pt x="266" y="140"/>
                        <a:pt x="271" y="141"/>
                        <a:pt x="274" y="14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9" name="Freeform 6"/>
                <p:cNvSpPr>
                  <a:spLocks/>
                </p:cNvSpPr>
                <p:nvPr/>
              </p:nvSpPr>
              <p:spPr bwMode="auto">
                <a:xfrm>
                  <a:off x="3089" y="1901"/>
                  <a:ext cx="477" cy="588"/>
                </a:xfrm>
                <a:custGeom>
                  <a:avLst/>
                  <a:gdLst>
                    <a:gd name="T0" fmla="*/ 154 w 255"/>
                    <a:gd name="T1" fmla="*/ 255 h 314"/>
                    <a:gd name="T2" fmla="*/ 254 w 255"/>
                    <a:gd name="T3" fmla="*/ 255 h 314"/>
                    <a:gd name="T4" fmla="*/ 255 w 255"/>
                    <a:gd name="T5" fmla="*/ 254 h 314"/>
                    <a:gd name="T6" fmla="*/ 255 w 255"/>
                    <a:gd name="T7" fmla="*/ 172 h 314"/>
                    <a:gd name="T8" fmla="*/ 240 w 255"/>
                    <a:gd name="T9" fmla="*/ 174 h 314"/>
                    <a:gd name="T10" fmla="*/ 193 w 255"/>
                    <a:gd name="T11" fmla="*/ 127 h 314"/>
                    <a:gd name="T12" fmla="*/ 240 w 255"/>
                    <a:gd name="T13" fmla="*/ 80 h 314"/>
                    <a:gd name="T14" fmla="*/ 255 w 255"/>
                    <a:gd name="T15" fmla="*/ 83 h 314"/>
                    <a:gd name="T16" fmla="*/ 255 w 255"/>
                    <a:gd name="T17" fmla="*/ 11 h 314"/>
                    <a:gd name="T18" fmla="*/ 244 w 255"/>
                    <a:gd name="T19" fmla="*/ 0 h 314"/>
                    <a:gd name="T20" fmla="*/ 11 w 255"/>
                    <a:gd name="T21" fmla="*/ 0 h 314"/>
                    <a:gd name="T22" fmla="*/ 0 w 255"/>
                    <a:gd name="T23" fmla="*/ 11 h 314"/>
                    <a:gd name="T24" fmla="*/ 0 w 255"/>
                    <a:gd name="T25" fmla="*/ 244 h 314"/>
                    <a:gd name="T26" fmla="*/ 11 w 255"/>
                    <a:gd name="T27" fmla="*/ 255 h 314"/>
                    <a:gd name="T28" fmla="*/ 101 w 255"/>
                    <a:gd name="T29" fmla="*/ 255 h 314"/>
                    <a:gd name="T30" fmla="*/ 112 w 255"/>
                    <a:gd name="T31" fmla="*/ 261 h 314"/>
                    <a:gd name="T32" fmla="*/ 110 w 255"/>
                    <a:gd name="T33" fmla="*/ 274 h 314"/>
                    <a:gd name="T34" fmla="*/ 103 w 255"/>
                    <a:gd name="T35" fmla="*/ 290 h 314"/>
                    <a:gd name="T36" fmla="*/ 127 w 255"/>
                    <a:gd name="T37" fmla="*/ 314 h 314"/>
                    <a:gd name="T38" fmla="*/ 152 w 255"/>
                    <a:gd name="T39" fmla="*/ 290 h 314"/>
                    <a:gd name="T40" fmla="*/ 145 w 255"/>
                    <a:gd name="T41" fmla="*/ 274 h 314"/>
                    <a:gd name="T42" fmla="*/ 143 w 255"/>
                    <a:gd name="T43" fmla="*/ 261 h 314"/>
                    <a:gd name="T44" fmla="*/ 154 w 255"/>
                    <a:gd name="T45" fmla="*/ 25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5" h="314">
                      <a:moveTo>
                        <a:pt x="154" y="255"/>
                      </a:moveTo>
                      <a:cubicBezTo>
                        <a:pt x="254" y="255"/>
                        <a:pt x="254" y="255"/>
                        <a:pt x="254" y="255"/>
                      </a:cubicBezTo>
                      <a:cubicBezTo>
                        <a:pt x="254" y="255"/>
                        <a:pt x="255" y="254"/>
                        <a:pt x="255" y="254"/>
                      </a:cubicBezTo>
                      <a:cubicBezTo>
                        <a:pt x="255" y="172"/>
                        <a:pt x="255" y="172"/>
                        <a:pt x="255" y="172"/>
                      </a:cubicBezTo>
                      <a:cubicBezTo>
                        <a:pt x="250" y="174"/>
                        <a:pt x="245" y="174"/>
                        <a:pt x="240" y="174"/>
                      </a:cubicBezTo>
                      <a:cubicBezTo>
                        <a:pt x="215" y="174"/>
                        <a:pt x="193" y="153"/>
                        <a:pt x="193" y="127"/>
                      </a:cubicBezTo>
                      <a:cubicBezTo>
                        <a:pt x="193" y="102"/>
                        <a:pt x="215" y="80"/>
                        <a:pt x="240" y="80"/>
                      </a:cubicBezTo>
                      <a:cubicBezTo>
                        <a:pt x="245" y="80"/>
                        <a:pt x="250" y="81"/>
                        <a:pt x="255" y="83"/>
                      </a:cubicBezTo>
                      <a:cubicBezTo>
                        <a:pt x="255" y="11"/>
                        <a:pt x="255" y="11"/>
                        <a:pt x="255" y="11"/>
                      </a:cubicBezTo>
                      <a:cubicBezTo>
                        <a:pt x="255" y="5"/>
                        <a:pt x="250" y="0"/>
                        <a:pt x="244" y="0"/>
                      </a:cubicBezTo>
                      <a:cubicBezTo>
                        <a:pt x="11" y="0"/>
                        <a:pt x="11" y="0"/>
                        <a:pt x="11" y="0"/>
                      </a:cubicBezTo>
                      <a:cubicBezTo>
                        <a:pt x="5" y="0"/>
                        <a:pt x="0" y="5"/>
                        <a:pt x="0" y="11"/>
                      </a:cubicBezTo>
                      <a:cubicBezTo>
                        <a:pt x="0" y="244"/>
                        <a:pt x="0" y="244"/>
                        <a:pt x="0" y="244"/>
                      </a:cubicBezTo>
                      <a:cubicBezTo>
                        <a:pt x="0" y="250"/>
                        <a:pt x="5" y="255"/>
                        <a:pt x="11" y="255"/>
                      </a:cubicBezTo>
                      <a:cubicBezTo>
                        <a:pt x="101" y="255"/>
                        <a:pt x="101" y="255"/>
                        <a:pt x="101" y="255"/>
                      </a:cubicBezTo>
                      <a:cubicBezTo>
                        <a:pt x="106" y="255"/>
                        <a:pt x="110" y="257"/>
                        <a:pt x="112" y="261"/>
                      </a:cubicBezTo>
                      <a:cubicBezTo>
                        <a:pt x="113" y="266"/>
                        <a:pt x="113" y="270"/>
                        <a:pt x="110" y="274"/>
                      </a:cubicBezTo>
                      <a:cubicBezTo>
                        <a:pt x="106" y="278"/>
                        <a:pt x="103" y="284"/>
                        <a:pt x="103" y="290"/>
                      </a:cubicBezTo>
                      <a:cubicBezTo>
                        <a:pt x="103" y="303"/>
                        <a:pt x="114" y="314"/>
                        <a:pt x="127" y="314"/>
                      </a:cubicBezTo>
                      <a:cubicBezTo>
                        <a:pt x="141" y="314"/>
                        <a:pt x="152" y="303"/>
                        <a:pt x="152" y="290"/>
                      </a:cubicBezTo>
                      <a:cubicBezTo>
                        <a:pt x="152" y="284"/>
                        <a:pt x="149" y="278"/>
                        <a:pt x="145" y="274"/>
                      </a:cubicBezTo>
                      <a:cubicBezTo>
                        <a:pt x="142" y="270"/>
                        <a:pt x="141" y="266"/>
                        <a:pt x="143" y="261"/>
                      </a:cubicBezTo>
                      <a:cubicBezTo>
                        <a:pt x="145" y="257"/>
                        <a:pt x="149" y="255"/>
                        <a:pt x="154" y="255"/>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0" name="Freeform 7"/>
                <p:cNvSpPr>
                  <a:spLocks/>
                </p:cNvSpPr>
                <p:nvPr/>
              </p:nvSpPr>
              <p:spPr bwMode="auto">
                <a:xfrm>
                  <a:off x="3493" y="1901"/>
                  <a:ext cx="591" cy="477"/>
                </a:xfrm>
                <a:custGeom>
                  <a:avLst/>
                  <a:gdLst>
                    <a:gd name="T0" fmla="*/ 305 w 316"/>
                    <a:gd name="T1" fmla="*/ 255 h 255"/>
                    <a:gd name="T2" fmla="*/ 316 w 316"/>
                    <a:gd name="T3" fmla="*/ 244 h 255"/>
                    <a:gd name="T4" fmla="*/ 316 w 316"/>
                    <a:gd name="T5" fmla="*/ 11 h 255"/>
                    <a:gd name="T6" fmla="*/ 305 w 316"/>
                    <a:gd name="T7" fmla="*/ 0 h 255"/>
                    <a:gd name="T8" fmla="*/ 72 w 316"/>
                    <a:gd name="T9" fmla="*/ 0 h 255"/>
                    <a:gd name="T10" fmla="*/ 61 w 316"/>
                    <a:gd name="T11" fmla="*/ 11 h 255"/>
                    <a:gd name="T12" fmla="*/ 61 w 316"/>
                    <a:gd name="T13" fmla="*/ 103 h 255"/>
                    <a:gd name="T14" fmla="*/ 54 w 316"/>
                    <a:gd name="T15" fmla="*/ 113 h 255"/>
                    <a:gd name="T16" fmla="*/ 42 w 316"/>
                    <a:gd name="T17" fmla="*/ 111 h 255"/>
                    <a:gd name="T18" fmla="*/ 24 w 316"/>
                    <a:gd name="T19" fmla="*/ 103 h 255"/>
                    <a:gd name="T20" fmla="*/ 0 w 316"/>
                    <a:gd name="T21" fmla="*/ 127 h 255"/>
                    <a:gd name="T22" fmla="*/ 24 w 316"/>
                    <a:gd name="T23" fmla="*/ 152 h 255"/>
                    <a:gd name="T24" fmla="*/ 42 w 316"/>
                    <a:gd name="T25" fmla="*/ 144 h 255"/>
                    <a:gd name="T26" fmla="*/ 54 w 316"/>
                    <a:gd name="T27" fmla="*/ 142 h 255"/>
                    <a:gd name="T28" fmla="*/ 61 w 316"/>
                    <a:gd name="T29" fmla="*/ 152 h 255"/>
                    <a:gd name="T30" fmla="*/ 61 w 316"/>
                    <a:gd name="T31" fmla="*/ 254 h 255"/>
                    <a:gd name="T32" fmla="*/ 62 w 316"/>
                    <a:gd name="T33" fmla="*/ 255 h 255"/>
                    <a:gd name="T34" fmla="*/ 145 w 316"/>
                    <a:gd name="T35" fmla="*/ 255 h 255"/>
                    <a:gd name="T36" fmla="*/ 143 w 316"/>
                    <a:gd name="T37" fmla="*/ 242 h 255"/>
                    <a:gd name="T38" fmla="*/ 190 w 316"/>
                    <a:gd name="T39" fmla="*/ 195 h 255"/>
                    <a:gd name="T40" fmla="*/ 236 w 316"/>
                    <a:gd name="T41" fmla="*/ 242 h 255"/>
                    <a:gd name="T42" fmla="*/ 234 w 316"/>
                    <a:gd name="T43" fmla="*/ 255 h 255"/>
                    <a:gd name="T44" fmla="*/ 305 w 316"/>
                    <a:gd name="T45"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6" h="255">
                      <a:moveTo>
                        <a:pt x="305" y="255"/>
                      </a:moveTo>
                      <a:cubicBezTo>
                        <a:pt x="311" y="255"/>
                        <a:pt x="316" y="250"/>
                        <a:pt x="316" y="244"/>
                      </a:cubicBezTo>
                      <a:cubicBezTo>
                        <a:pt x="316" y="11"/>
                        <a:pt x="316" y="11"/>
                        <a:pt x="316" y="11"/>
                      </a:cubicBezTo>
                      <a:cubicBezTo>
                        <a:pt x="316" y="5"/>
                        <a:pt x="311" y="0"/>
                        <a:pt x="305" y="0"/>
                      </a:cubicBezTo>
                      <a:cubicBezTo>
                        <a:pt x="72" y="0"/>
                        <a:pt x="72" y="0"/>
                        <a:pt x="72" y="0"/>
                      </a:cubicBezTo>
                      <a:cubicBezTo>
                        <a:pt x="66" y="0"/>
                        <a:pt x="61" y="5"/>
                        <a:pt x="61" y="11"/>
                      </a:cubicBezTo>
                      <a:cubicBezTo>
                        <a:pt x="61" y="103"/>
                        <a:pt x="61" y="103"/>
                        <a:pt x="61" y="103"/>
                      </a:cubicBezTo>
                      <a:cubicBezTo>
                        <a:pt x="61" y="107"/>
                        <a:pt x="59" y="111"/>
                        <a:pt x="54" y="113"/>
                      </a:cubicBezTo>
                      <a:cubicBezTo>
                        <a:pt x="50" y="115"/>
                        <a:pt x="45" y="114"/>
                        <a:pt x="42" y="111"/>
                      </a:cubicBezTo>
                      <a:cubicBezTo>
                        <a:pt x="37" y="106"/>
                        <a:pt x="31" y="103"/>
                        <a:pt x="24" y="103"/>
                      </a:cubicBezTo>
                      <a:cubicBezTo>
                        <a:pt x="11" y="103"/>
                        <a:pt x="0" y="114"/>
                        <a:pt x="0" y="127"/>
                      </a:cubicBezTo>
                      <a:cubicBezTo>
                        <a:pt x="0" y="141"/>
                        <a:pt x="11" y="152"/>
                        <a:pt x="24" y="152"/>
                      </a:cubicBezTo>
                      <a:cubicBezTo>
                        <a:pt x="31" y="152"/>
                        <a:pt x="37" y="149"/>
                        <a:pt x="42" y="144"/>
                      </a:cubicBezTo>
                      <a:cubicBezTo>
                        <a:pt x="45" y="141"/>
                        <a:pt x="50" y="140"/>
                        <a:pt x="54" y="142"/>
                      </a:cubicBezTo>
                      <a:cubicBezTo>
                        <a:pt x="59" y="143"/>
                        <a:pt x="61" y="148"/>
                        <a:pt x="61" y="152"/>
                      </a:cubicBezTo>
                      <a:cubicBezTo>
                        <a:pt x="61" y="254"/>
                        <a:pt x="61" y="254"/>
                        <a:pt x="61" y="254"/>
                      </a:cubicBezTo>
                      <a:cubicBezTo>
                        <a:pt x="61" y="254"/>
                        <a:pt x="62" y="255"/>
                        <a:pt x="62" y="255"/>
                      </a:cubicBezTo>
                      <a:cubicBezTo>
                        <a:pt x="145" y="255"/>
                        <a:pt x="145" y="255"/>
                        <a:pt x="145" y="255"/>
                      </a:cubicBezTo>
                      <a:cubicBezTo>
                        <a:pt x="144" y="250"/>
                        <a:pt x="143" y="246"/>
                        <a:pt x="143" y="242"/>
                      </a:cubicBezTo>
                      <a:cubicBezTo>
                        <a:pt x="143" y="216"/>
                        <a:pt x="164" y="195"/>
                        <a:pt x="190" y="195"/>
                      </a:cubicBezTo>
                      <a:cubicBezTo>
                        <a:pt x="215" y="195"/>
                        <a:pt x="236" y="216"/>
                        <a:pt x="236" y="242"/>
                      </a:cubicBezTo>
                      <a:cubicBezTo>
                        <a:pt x="236" y="246"/>
                        <a:pt x="235" y="250"/>
                        <a:pt x="234" y="255"/>
                      </a:cubicBezTo>
                      <a:lnTo>
                        <a:pt x="305" y="25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1" name="Freeform 8"/>
                <p:cNvSpPr>
                  <a:spLocks/>
                </p:cNvSpPr>
                <p:nvPr/>
              </p:nvSpPr>
              <p:spPr bwMode="auto">
                <a:xfrm>
                  <a:off x="3607" y="2309"/>
                  <a:ext cx="477" cy="588"/>
                </a:xfrm>
                <a:custGeom>
                  <a:avLst/>
                  <a:gdLst>
                    <a:gd name="T0" fmla="*/ 244 w 255"/>
                    <a:gd name="T1" fmla="*/ 314 h 314"/>
                    <a:gd name="T2" fmla="*/ 255 w 255"/>
                    <a:gd name="T3" fmla="*/ 303 h 314"/>
                    <a:gd name="T4" fmla="*/ 255 w 255"/>
                    <a:gd name="T5" fmla="*/ 70 h 314"/>
                    <a:gd name="T6" fmla="*/ 244 w 255"/>
                    <a:gd name="T7" fmla="*/ 59 h 314"/>
                    <a:gd name="T8" fmla="*/ 153 w 255"/>
                    <a:gd name="T9" fmla="*/ 59 h 314"/>
                    <a:gd name="T10" fmla="*/ 143 w 255"/>
                    <a:gd name="T11" fmla="*/ 52 h 314"/>
                    <a:gd name="T12" fmla="*/ 145 w 255"/>
                    <a:gd name="T13" fmla="*/ 40 h 314"/>
                    <a:gd name="T14" fmla="*/ 152 w 255"/>
                    <a:gd name="T15" fmla="*/ 24 h 314"/>
                    <a:gd name="T16" fmla="*/ 129 w 255"/>
                    <a:gd name="T17" fmla="*/ 0 h 314"/>
                    <a:gd name="T18" fmla="*/ 105 w 255"/>
                    <a:gd name="T19" fmla="*/ 24 h 314"/>
                    <a:gd name="T20" fmla="*/ 112 w 255"/>
                    <a:gd name="T21" fmla="*/ 40 h 314"/>
                    <a:gd name="T22" fmla="*/ 114 w 255"/>
                    <a:gd name="T23" fmla="*/ 52 h 314"/>
                    <a:gd name="T24" fmla="*/ 104 w 255"/>
                    <a:gd name="T25" fmla="*/ 59 h 314"/>
                    <a:gd name="T26" fmla="*/ 1 w 255"/>
                    <a:gd name="T27" fmla="*/ 59 h 314"/>
                    <a:gd name="T28" fmla="*/ 0 w 255"/>
                    <a:gd name="T29" fmla="*/ 60 h 314"/>
                    <a:gd name="T30" fmla="*/ 0 w 255"/>
                    <a:gd name="T31" fmla="*/ 142 h 314"/>
                    <a:gd name="T32" fmla="*/ 14 w 255"/>
                    <a:gd name="T33" fmla="*/ 140 h 314"/>
                    <a:gd name="T34" fmla="*/ 61 w 255"/>
                    <a:gd name="T35" fmla="*/ 187 h 314"/>
                    <a:gd name="T36" fmla="*/ 14 w 255"/>
                    <a:gd name="T37" fmla="*/ 234 h 314"/>
                    <a:gd name="T38" fmla="*/ 0 w 255"/>
                    <a:gd name="T39" fmla="*/ 231 h 314"/>
                    <a:gd name="T40" fmla="*/ 0 w 255"/>
                    <a:gd name="T41" fmla="*/ 303 h 314"/>
                    <a:gd name="T42" fmla="*/ 11 w 255"/>
                    <a:gd name="T43" fmla="*/ 314 h 314"/>
                    <a:gd name="T44" fmla="*/ 244 w 25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5" h="314">
                      <a:moveTo>
                        <a:pt x="244" y="314"/>
                      </a:moveTo>
                      <a:cubicBezTo>
                        <a:pt x="250" y="314"/>
                        <a:pt x="255" y="309"/>
                        <a:pt x="255" y="303"/>
                      </a:cubicBezTo>
                      <a:cubicBezTo>
                        <a:pt x="255" y="70"/>
                        <a:pt x="255" y="70"/>
                        <a:pt x="255" y="70"/>
                      </a:cubicBezTo>
                      <a:cubicBezTo>
                        <a:pt x="255" y="64"/>
                        <a:pt x="250" y="59"/>
                        <a:pt x="244" y="59"/>
                      </a:cubicBezTo>
                      <a:cubicBezTo>
                        <a:pt x="153" y="59"/>
                        <a:pt x="153" y="59"/>
                        <a:pt x="153" y="59"/>
                      </a:cubicBezTo>
                      <a:cubicBezTo>
                        <a:pt x="149" y="59"/>
                        <a:pt x="145" y="57"/>
                        <a:pt x="143" y="52"/>
                      </a:cubicBezTo>
                      <a:cubicBezTo>
                        <a:pt x="141" y="48"/>
                        <a:pt x="142" y="43"/>
                        <a:pt x="145" y="40"/>
                      </a:cubicBezTo>
                      <a:cubicBezTo>
                        <a:pt x="150" y="36"/>
                        <a:pt x="152" y="30"/>
                        <a:pt x="152" y="24"/>
                      </a:cubicBezTo>
                      <a:cubicBezTo>
                        <a:pt x="152" y="11"/>
                        <a:pt x="142" y="0"/>
                        <a:pt x="129" y="0"/>
                      </a:cubicBezTo>
                      <a:cubicBezTo>
                        <a:pt x="116" y="0"/>
                        <a:pt x="105" y="11"/>
                        <a:pt x="105" y="24"/>
                      </a:cubicBezTo>
                      <a:cubicBezTo>
                        <a:pt x="105" y="30"/>
                        <a:pt x="108" y="36"/>
                        <a:pt x="112" y="40"/>
                      </a:cubicBezTo>
                      <a:cubicBezTo>
                        <a:pt x="115" y="43"/>
                        <a:pt x="116" y="48"/>
                        <a:pt x="114" y="52"/>
                      </a:cubicBezTo>
                      <a:cubicBezTo>
                        <a:pt x="112" y="57"/>
                        <a:pt x="108" y="59"/>
                        <a:pt x="104" y="59"/>
                      </a:cubicBezTo>
                      <a:cubicBezTo>
                        <a:pt x="1" y="59"/>
                        <a:pt x="1" y="59"/>
                        <a:pt x="1" y="59"/>
                      </a:cubicBezTo>
                      <a:cubicBezTo>
                        <a:pt x="1" y="59"/>
                        <a:pt x="0" y="60"/>
                        <a:pt x="0" y="60"/>
                      </a:cubicBezTo>
                      <a:cubicBezTo>
                        <a:pt x="0" y="142"/>
                        <a:pt x="0" y="142"/>
                        <a:pt x="0" y="142"/>
                      </a:cubicBezTo>
                      <a:cubicBezTo>
                        <a:pt x="5" y="140"/>
                        <a:pt x="10" y="140"/>
                        <a:pt x="14" y="140"/>
                      </a:cubicBezTo>
                      <a:cubicBezTo>
                        <a:pt x="40" y="140"/>
                        <a:pt x="61" y="161"/>
                        <a:pt x="61" y="187"/>
                      </a:cubicBezTo>
                      <a:cubicBezTo>
                        <a:pt x="61" y="212"/>
                        <a:pt x="40" y="234"/>
                        <a:pt x="14" y="234"/>
                      </a:cubicBezTo>
                      <a:cubicBezTo>
                        <a:pt x="10" y="234"/>
                        <a:pt x="5" y="233"/>
                        <a:pt x="0" y="231"/>
                      </a:cubicBezTo>
                      <a:cubicBezTo>
                        <a:pt x="0" y="303"/>
                        <a:pt x="0" y="303"/>
                        <a:pt x="0" y="303"/>
                      </a:cubicBezTo>
                      <a:cubicBezTo>
                        <a:pt x="0" y="309"/>
                        <a:pt x="5" y="314"/>
                        <a:pt x="11" y="314"/>
                      </a:cubicBezTo>
                      <a:lnTo>
                        <a:pt x="244" y="314"/>
                      </a:lnTo>
                      <a:close/>
                    </a:path>
                  </a:pathLst>
                </a:custGeom>
                <a:noFill/>
                <a:ln w="38100">
                  <a:solidFill>
                    <a:schemeClr val="accent1"/>
                  </a:solidFill>
                  <a:prstDash val="sysDash"/>
                  <a:miter lim="800000"/>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spTree>
    <p:extLst>
      <p:ext uri="{BB962C8B-B14F-4D97-AF65-F5344CB8AC3E}">
        <p14:creationId xmlns:p14="http://schemas.microsoft.com/office/powerpoint/2010/main" val="1941051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コントリビューションの準備をする</a:t>
            </a:r>
            <a:endParaRPr lang="ja-JP" altLang="ja-JP" sz="2800" dirty="0">
              <a:latin typeface="東芝 Pゴシック" panose="020B0500000000000000" pitchFamily="50" charset="-128"/>
              <a:ea typeface="東芝 Pゴシック" panose="020B0500000000000000" pitchFamily="50" charset="-128"/>
            </a:endParaRPr>
          </a:p>
        </p:txBody>
      </p:sp>
      <p:sp>
        <p:nvSpPr>
          <p:cNvPr id="6" name="Google Shape;215;p35"/>
          <p:cNvSpPr txBox="1">
            <a:spLocks/>
          </p:cNvSpPr>
          <p:nvPr/>
        </p:nvSpPr>
        <p:spPr>
          <a:xfrm>
            <a:off x="479425" y="1001542"/>
            <a:ext cx="2873375" cy="468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3200" dirty="0">
                <a:solidFill>
                  <a:srgbClr val="000000"/>
                </a:solidFill>
                <a:latin typeface="東芝 Pゴシック" panose="020B0500000000000000" pitchFamily="50" charset="-128"/>
                <a:ea typeface="東芝 Pゴシック" panose="020B0500000000000000" pitchFamily="50" charset="-128"/>
              </a:rPr>
              <a:t>取り組む前に</a:t>
            </a:r>
            <a:r>
              <a:rPr lang="en-US" altLang="ja-JP" sz="3200" dirty="0">
                <a:solidFill>
                  <a:srgbClr val="000000"/>
                </a:solidFill>
                <a:latin typeface="東芝 Pゴシック" panose="020B0500000000000000" pitchFamily="50" charset="-128"/>
                <a:ea typeface="東芝 Pゴシック" panose="020B0500000000000000" pitchFamily="50" charset="-128"/>
              </a:rPr>
              <a:t>…</a:t>
            </a:r>
            <a:endParaRPr lang="ja-JP" altLang="en-US" sz="3200" dirty="0">
              <a:solidFill>
                <a:srgbClr val="000000"/>
              </a:solidFill>
              <a:latin typeface="東芝 Pゴシック" panose="020B0500000000000000" pitchFamily="50" charset="-128"/>
              <a:ea typeface="東芝 Pゴシック" panose="020B0500000000000000" pitchFamily="50" charset="-128"/>
            </a:endParaRPr>
          </a:p>
        </p:txBody>
      </p:sp>
      <p:sp>
        <p:nvSpPr>
          <p:cNvPr id="11" name="Google Shape;215;p35"/>
          <p:cNvSpPr txBox="1">
            <a:spLocks/>
          </p:cNvSpPr>
          <p:nvPr/>
        </p:nvSpPr>
        <p:spPr>
          <a:xfrm>
            <a:off x="3297917" y="1001542"/>
            <a:ext cx="6669088" cy="468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ja-JP" altLang="en-US" sz="3600" b="1" dirty="0">
                <a:solidFill>
                  <a:schemeClr val="accent3">
                    <a:lumMod val="75000"/>
                  </a:schemeClr>
                </a:solidFill>
                <a:latin typeface="東芝 Pゴシック" panose="020B0500000000000000" pitchFamily="50" charset="-128"/>
                <a:ea typeface="東芝 Pゴシック" panose="020B0500000000000000" pitchFamily="50" charset="-128"/>
              </a:rPr>
              <a:t>考える必要がある</a:t>
            </a:r>
            <a:r>
              <a:rPr lang="en-US" altLang="ja-JP" sz="3600" b="1" dirty="0">
                <a:solidFill>
                  <a:schemeClr val="accent3">
                    <a:lumMod val="75000"/>
                  </a:schemeClr>
                </a:solidFill>
                <a:latin typeface="東芝 Pゴシック" panose="020B0500000000000000" pitchFamily="50" charset="-128"/>
                <a:ea typeface="東芝 Pゴシック" panose="020B0500000000000000" pitchFamily="50" charset="-128"/>
              </a:rPr>
              <a:t>3</a:t>
            </a:r>
            <a:r>
              <a:rPr lang="ja-JP" altLang="en-US" sz="3600" b="1" dirty="0" err="1">
                <a:solidFill>
                  <a:schemeClr val="accent3">
                    <a:lumMod val="75000"/>
                  </a:schemeClr>
                </a:solidFill>
                <a:latin typeface="東芝 Pゴシック" panose="020B0500000000000000" pitchFamily="50" charset="-128"/>
                <a:ea typeface="東芝 Pゴシック" panose="020B0500000000000000" pitchFamily="50" charset="-128"/>
              </a:rPr>
              <a:t>つの</a:t>
            </a:r>
            <a:r>
              <a:rPr lang="ja-JP" altLang="en-US" sz="3600" b="1" dirty="0">
                <a:solidFill>
                  <a:schemeClr val="accent3">
                    <a:lumMod val="75000"/>
                  </a:schemeClr>
                </a:solidFill>
                <a:latin typeface="東芝 Pゴシック" panose="020B0500000000000000" pitchFamily="50" charset="-128"/>
                <a:ea typeface="東芝 Pゴシック" panose="020B0500000000000000" pitchFamily="50" charset="-128"/>
              </a:rPr>
              <a:t>ポイント</a:t>
            </a:r>
          </a:p>
        </p:txBody>
      </p:sp>
      <p:grpSp>
        <p:nvGrpSpPr>
          <p:cNvPr id="16" name="グループ化 15"/>
          <p:cNvGrpSpPr/>
          <p:nvPr/>
        </p:nvGrpSpPr>
        <p:grpSpPr>
          <a:xfrm>
            <a:off x="898215" y="1804673"/>
            <a:ext cx="4151259" cy="1111052"/>
            <a:chOff x="468086" y="1804673"/>
            <a:chExt cx="4151259" cy="1111052"/>
          </a:xfrm>
        </p:grpSpPr>
        <p:sp>
          <p:nvSpPr>
            <p:cNvPr id="15" name="Google Shape;215;p35"/>
            <p:cNvSpPr txBox="1">
              <a:spLocks/>
            </p:cNvSpPr>
            <p:nvPr/>
          </p:nvSpPr>
          <p:spPr>
            <a:xfrm>
              <a:off x="1872970" y="2083181"/>
              <a:ext cx="2746375" cy="54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4000" b="1" dirty="0">
                  <a:solidFill>
                    <a:srgbClr val="0064D2"/>
                  </a:solidFill>
                  <a:latin typeface="東芝 Pゴシック" panose="020B0500000000000000" pitchFamily="50" charset="-128"/>
                  <a:ea typeface="東芝 Pゴシック" panose="020B0500000000000000" pitchFamily="50" charset="-128"/>
                </a:rPr>
                <a:t>リードタイム</a:t>
              </a:r>
              <a:endParaRPr lang="ja-JP" altLang="en-US" sz="3600" b="1" dirty="0">
                <a:solidFill>
                  <a:srgbClr val="0064D2"/>
                </a:solidFill>
                <a:latin typeface="東芝 Pゴシック" panose="020B0500000000000000" pitchFamily="50" charset="-128"/>
                <a:ea typeface="東芝 Pゴシック" panose="020B0500000000000000" pitchFamily="50" charset="-128"/>
              </a:endParaRPr>
            </a:p>
          </p:txBody>
        </p:sp>
        <p:grpSp>
          <p:nvGrpSpPr>
            <p:cNvPr id="4" name="グループ化 3"/>
            <p:cNvGrpSpPr/>
            <p:nvPr/>
          </p:nvGrpSpPr>
          <p:grpSpPr>
            <a:xfrm>
              <a:off x="468086" y="1804673"/>
              <a:ext cx="1111052" cy="1111052"/>
              <a:chOff x="569424" y="1672469"/>
              <a:chExt cx="1111052" cy="1111052"/>
            </a:xfrm>
          </p:grpSpPr>
          <p:sp>
            <p:nvSpPr>
              <p:cNvPr id="12" name="楕円 11"/>
              <p:cNvSpPr/>
              <p:nvPr/>
            </p:nvSpPr>
            <p:spPr>
              <a:xfrm>
                <a:off x="569424" y="1672469"/>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4" name="Group 4"/>
              <p:cNvGrpSpPr>
                <a:grpSpLocks noChangeAspect="1"/>
              </p:cNvGrpSpPr>
              <p:nvPr/>
            </p:nvGrpSpPr>
            <p:grpSpPr bwMode="auto">
              <a:xfrm>
                <a:off x="875496" y="1860927"/>
                <a:ext cx="474663" cy="733425"/>
                <a:chOff x="-639" y="1021"/>
                <a:chExt cx="299" cy="462"/>
              </a:xfrm>
            </p:grpSpPr>
            <p:sp>
              <p:nvSpPr>
                <p:cNvPr id="25" name="AutoShape 3"/>
                <p:cNvSpPr>
                  <a:spLocks noChangeAspect="1" noChangeArrowheads="1" noTextEdit="1"/>
                </p:cNvSpPr>
                <p:nvPr/>
              </p:nvSpPr>
              <p:spPr bwMode="auto">
                <a:xfrm>
                  <a:off x="-639" y="1021"/>
                  <a:ext cx="299"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6" name="Freeform 5"/>
                <p:cNvSpPr>
                  <a:spLocks noEditPoints="1"/>
                </p:cNvSpPr>
                <p:nvPr/>
              </p:nvSpPr>
              <p:spPr bwMode="auto">
                <a:xfrm>
                  <a:off x="-639" y="1021"/>
                  <a:ext cx="299" cy="462"/>
                </a:xfrm>
                <a:custGeom>
                  <a:avLst/>
                  <a:gdLst>
                    <a:gd name="T0" fmla="*/ 1765 w 1785"/>
                    <a:gd name="T1" fmla="*/ 0 h 2755"/>
                    <a:gd name="T2" fmla="*/ 20 w 1785"/>
                    <a:gd name="T3" fmla="*/ 0 h 2755"/>
                    <a:gd name="T4" fmla="*/ 0 w 1785"/>
                    <a:gd name="T5" fmla="*/ 20 h 2755"/>
                    <a:gd name="T6" fmla="*/ 0 w 1785"/>
                    <a:gd name="T7" fmla="*/ 127 h 2755"/>
                    <a:gd name="T8" fmla="*/ 20 w 1785"/>
                    <a:gd name="T9" fmla="*/ 147 h 2755"/>
                    <a:gd name="T10" fmla="*/ 159 w 1785"/>
                    <a:gd name="T11" fmla="*/ 147 h 2755"/>
                    <a:gd name="T12" fmla="*/ 278 w 1785"/>
                    <a:gd name="T13" fmla="*/ 688 h 2755"/>
                    <a:gd name="T14" fmla="*/ 589 w 1785"/>
                    <a:gd name="T15" fmla="*/ 1056 h 2755"/>
                    <a:gd name="T16" fmla="*/ 766 w 1785"/>
                    <a:gd name="T17" fmla="*/ 1377 h 2755"/>
                    <a:gd name="T18" fmla="*/ 589 w 1785"/>
                    <a:gd name="T19" fmla="*/ 1698 h 2755"/>
                    <a:gd name="T20" fmla="*/ 278 w 1785"/>
                    <a:gd name="T21" fmla="*/ 2066 h 2755"/>
                    <a:gd name="T22" fmla="*/ 159 w 1785"/>
                    <a:gd name="T23" fmla="*/ 2607 h 2755"/>
                    <a:gd name="T24" fmla="*/ 20 w 1785"/>
                    <a:gd name="T25" fmla="*/ 2607 h 2755"/>
                    <a:gd name="T26" fmla="*/ 0 w 1785"/>
                    <a:gd name="T27" fmla="*/ 2627 h 2755"/>
                    <a:gd name="T28" fmla="*/ 0 w 1785"/>
                    <a:gd name="T29" fmla="*/ 2735 h 2755"/>
                    <a:gd name="T30" fmla="*/ 20 w 1785"/>
                    <a:gd name="T31" fmla="*/ 2755 h 2755"/>
                    <a:gd name="T32" fmla="*/ 1765 w 1785"/>
                    <a:gd name="T33" fmla="*/ 2755 h 2755"/>
                    <a:gd name="T34" fmla="*/ 1785 w 1785"/>
                    <a:gd name="T35" fmla="*/ 2735 h 2755"/>
                    <a:gd name="T36" fmla="*/ 1785 w 1785"/>
                    <a:gd name="T37" fmla="*/ 2627 h 2755"/>
                    <a:gd name="T38" fmla="*/ 1765 w 1785"/>
                    <a:gd name="T39" fmla="*/ 2607 h 2755"/>
                    <a:gd name="T40" fmla="*/ 1626 w 1785"/>
                    <a:gd name="T41" fmla="*/ 2607 h 2755"/>
                    <a:gd name="T42" fmla="*/ 1508 w 1785"/>
                    <a:gd name="T43" fmla="*/ 2066 h 2755"/>
                    <a:gd name="T44" fmla="*/ 1196 w 1785"/>
                    <a:gd name="T45" fmla="*/ 1698 h 2755"/>
                    <a:gd name="T46" fmla="*/ 1020 w 1785"/>
                    <a:gd name="T47" fmla="*/ 1377 h 2755"/>
                    <a:gd name="T48" fmla="*/ 1196 w 1785"/>
                    <a:gd name="T49" fmla="*/ 1056 h 2755"/>
                    <a:gd name="T50" fmla="*/ 1508 w 1785"/>
                    <a:gd name="T51" fmla="*/ 688 h 2755"/>
                    <a:gd name="T52" fmla="*/ 1626 w 1785"/>
                    <a:gd name="T53" fmla="*/ 147 h 2755"/>
                    <a:gd name="T54" fmla="*/ 1765 w 1785"/>
                    <a:gd name="T55" fmla="*/ 147 h 2755"/>
                    <a:gd name="T56" fmla="*/ 1785 w 1785"/>
                    <a:gd name="T57" fmla="*/ 127 h 2755"/>
                    <a:gd name="T58" fmla="*/ 1785 w 1785"/>
                    <a:gd name="T59" fmla="*/ 20 h 2755"/>
                    <a:gd name="T60" fmla="*/ 1765 w 1785"/>
                    <a:gd name="T61" fmla="*/ 0 h 2755"/>
                    <a:gd name="T62" fmla="*/ 319 w 1785"/>
                    <a:gd name="T63" fmla="*/ 2494 h 2755"/>
                    <a:gd name="T64" fmla="*/ 417 w 1785"/>
                    <a:gd name="T65" fmla="*/ 2132 h 2755"/>
                    <a:gd name="T66" fmla="*/ 670 w 1785"/>
                    <a:gd name="T67" fmla="*/ 1828 h 2755"/>
                    <a:gd name="T68" fmla="*/ 893 w 1785"/>
                    <a:gd name="T69" fmla="*/ 1544 h 2755"/>
                    <a:gd name="T70" fmla="*/ 1115 w 1785"/>
                    <a:gd name="T71" fmla="*/ 1828 h 2755"/>
                    <a:gd name="T72" fmla="*/ 1369 w 1785"/>
                    <a:gd name="T73" fmla="*/ 2132 h 2755"/>
                    <a:gd name="T74" fmla="*/ 1466 w 1785"/>
                    <a:gd name="T75" fmla="*/ 2494 h 2755"/>
                    <a:gd name="T76" fmla="*/ 319 w 1785"/>
                    <a:gd name="T77" fmla="*/ 2494 h 2755"/>
                    <a:gd name="T78" fmla="*/ 893 w 1785"/>
                    <a:gd name="T79" fmla="*/ 1210 h 2755"/>
                    <a:gd name="T80" fmla="*/ 670 w 1785"/>
                    <a:gd name="T81" fmla="*/ 926 h 2755"/>
                    <a:gd name="T82" fmla="*/ 417 w 1785"/>
                    <a:gd name="T83" fmla="*/ 623 h 2755"/>
                    <a:gd name="T84" fmla="*/ 319 w 1785"/>
                    <a:gd name="T85" fmla="*/ 260 h 2755"/>
                    <a:gd name="T86" fmla="*/ 1466 w 1785"/>
                    <a:gd name="T87" fmla="*/ 260 h 2755"/>
                    <a:gd name="T88" fmla="*/ 1369 w 1785"/>
                    <a:gd name="T89" fmla="*/ 623 h 2755"/>
                    <a:gd name="T90" fmla="*/ 1115 w 1785"/>
                    <a:gd name="T91" fmla="*/ 926 h 2755"/>
                    <a:gd name="T92" fmla="*/ 893 w 1785"/>
                    <a:gd name="T93" fmla="*/ 1210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5" h="2755">
                      <a:moveTo>
                        <a:pt x="1765" y="0"/>
                      </a:moveTo>
                      <a:cubicBezTo>
                        <a:pt x="20" y="0"/>
                        <a:pt x="20" y="0"/>
                        <a:pt x="20" y="0"/>
                      </a:cubicBezTo>
                      <a:cubicBezTo>
                        <a:pt x="9" y="0"/>
                        <a:pt x="0" y="9"/>
                        <a:pt x="0" y="20"/>
                      </a:cubicBezTo>
                      <a:cubicBezTo>
                        <a:pt x="0" y="127"/>
                        <a:pt x="0" y="127"/>
                        <a:pt x="0" y="127"/>
                      </a:cubicBezTo>
                      <a:cubicBezTo>
                        <a:pt x="0" y="138"/>
                        <a:pt x="9" y="147"/>
                        <a:pt x="20" y="147"/>
                      </a:cubicBezTo>
                      <a:cubicBezTo>
                        <a:pt x="159" y="147"/>
                        <a:pt x="159" y="147"/>
                        <a:pt x="159" y="147"/>
                      </a:cubicBezTo>
                      <a:cubicBezTo>
                        <a:pt x="162" y="342"/>
                        <a:pt x="203" y="529"/>
                        <a:pt x="278" y="688"/>
                      </a:cubicBezTo>
                      <a:cubicBezTo>
                        <a:pt x="354" y="849"/>
                        <a:pt x="462" y="977"/>
                        <a:pt x="589" y="1056"/>
                      </a:cubicBezTo>
                      <a:cubicBezTo>
                        <a:pt x="700" y="1125"/>
                        <a:pt x="766" y="1245"/>
                        <a:pt x="766" y="1377"/>
                      </a:cubicBezTo>
                      <a:cubicBezTo>
                        <a:pt x="766" y="1510"/>
                        <a:pt x="700" y="1630"/>
                        <a:pt x="589" y="1698"/>
                      </a:cubicBezTo>
                      <a:cubicBezTo>
                        <a:pt x="462" y="1778"/>
                        <a:pt x="354" y="1905"/>
                        <a:pt x="278" y="2066"/>
                      </a:cubicBezTo>
                      <a:cubicBezTo>
                        <a:pt x="203" y="2226"/>
                        <a:pt x="162" y="2412"/>
                        <a:pt x="159" y="2607"/>
                      </a:cubicBezTo>
                      <a:cubicBezTo>
                        <a:pt x="20" y="2607"/>
                        <a:pt x="20" y="2607"/>
                        <a:pt x="20" y="2607"/>
                      </a:cubicBezTo>
                      <a:cubicBezTo>
                        <a:pt x="9" y="2607"/>
                        <a:pt x="0" y="2616"/>
                        <a:pt x="0" y="2627"/>
                      </a:cubicBezTo>
                      <a:cubicBezTo>
                        <a:pt x="0" y="2735"/>
                        <a:pt x="0" y="2735"/>
                        <a:pt x="0" y="2735"/>
                      </a:cubicBezTo>
                      <a:cubicBezTo>
                        <a:pt x="0" y="2746"/>
                        <a:pt x="9" y="2755"/>
                        <a:pt x="20" y="2755"/>
                      </a:cubicBezTo>
                      <a:cubicBezTo>
                        <a:pt x="1765" y="2755"/>
                        <a:pt x="1765" y="2755"/>
                        <a:pt x="1765" y="2755"/>
                      </a:cubicBezTo>
                      <a:cubicBezTo>
                        <a:pt x="1776" y="2755"/>
                        <a:pt x="1785" y="2746"/>
                        <a:pt x="1785" y="2735"/>
                      </a:cubicBezTo>
                      <a:cubicBezTo>
                        <a:pt x="1785" y="2627"/>
                        <a:pt x="1785" y="2627"/>
                        <a:pt x="1785" y="2627"/>
                      </a:cubicBezTo>
                      <a:cubicBezTo>
                        <a:pt x="1785" y="2616"/>
                        <a:pt x="1776" y="2607"/>
                        <a:pt x="1765" y="2607"/>
                      </a:cubicBezTo>
                      <a:cubicBezTo>
                        <a:pt x="1626" y="2607"/>
                        <a:pt x="1626" y="2607"/>
                        <a:pt x="1626" y="2607"/>
                      </a:cubicBezTo>
                      <a:cubicBezTo>
                        <a:pt x="1624" y="2412"/>
                        <a:pt x="1583" y="2226"/>
                        <a:pt x="1508" y="2066"/>
                      </a:cubicBezTo>
                      <a:cubicBezTo>
                        <a:pt x="1432" y="1905"/>
                        <a:pt x="1324" y="1778"/>
                        <a:pt x="1196" y="1698"/>
                      </a:cubicBezTo>
                      <a:cubicBezTo>
                        <a:pt x="1086" y="1630"/>
                        <a:pt x="1020" y="1510"/>
                        <a:pt x="1020" y="1377"/>
                      </a:cubicBezTo>
                      <a:cubicBezTo>
                        <a:pt x="1020" y="1245"/>
                        <a:pt x="1086" y="1125"/>
                        <a:pt x="1196" y="1056"/>
                      </a:cubicBezTo>
                      <a:cubicBezTo>
                        <a:pt x="1324" y="977"/>
                        <a:pt x="1432" y="849"/>
                        <a:pt x="1508" y="688"/>
                      </a:cubicBezTo>
                      <a:cubicBezTo>
                        <a:pt x="1583" y="529"/>
                        <a:pt x="1624" y="342"/>
                        <a:pt x="1626" y="147"/>
                      </a:cubicBezTo>
                      <a:cubicBezTo>
                        <a:pt x="1765" y="147"/>
                        <a:pt x="1765" y="147"/>
                        <a:pt x="1765" y="147"/>
                      </a:cubicBezTo>
                      <a:cubicBezTo>
                        <a:pt x="1776" y="147"/>
                        <a:pt x="1785" y="138"/>
                        <a:pt x="1785" y="127"/>
                      </a:cubicBezTo>
                      <a:cubicBezTo>
                        <a:pt x="1785" y="20"/>
                        <a:pt x="1785" y="20"/>
                        <a:pt x="1785" y="20"/>
                      </a:cubicBezTo>
                      <a:cubicBezTo>
                        <a:pt x="1785" y="9"/>
                        <a:pt x="1776" y="0"/>
                        <a:pt x="1765" y="0"/>
                      </a:cubicBezTo>
                      <a:close/>
                      <a:moveTo>
                        <a:pt x="319" y="2494"/>
                      </a:moveTo>
                      <a:cubicBezTo>
                        <a:pt x="333" y="2364"/>
                        <a:pt x="366" y="2239"/>
                        <a:pt x="417" y="2132"/>
                      </a:cubicBezTo>
                      <a:cubicBezTo>
                        <a:pt x="480" y="1997"/>
                        <a:pt x="568" y="1892"/>
                        <a:pt x="670" y="1828"/>
                      </a:cubicBezTo>
                      <a:cubicBezTo>
                        <a:pt x="776" y="1762"/>
                        <a:pt x="855" y="1661"/>
                        <a:pt x="893" y="1544"/>
                      </a:cubicBezTo>
                      <a:cubicBezTo>
                        <a:pt x="931" y="1661"/>
                        <a:pt x="1009" y="1762"/>
                        <a:pt x="1115" y="1828"/>
                      </a:cubicBezTo>
                      <a:cubicBezTo>
                        <a:pt x="1218" y="1892"/>
                        <a:pt x="1306" y="1997"/>
                        <a:pt x="1369" y="2132"/>
                      </a:cubicBezTo>
                      <a:cubicBezTo>
                        <a:pt x="1419" y="2239"/>
                        <a:pt x="1453" y="2364"/>
                        <a:pt x="1466" y="2494"/>
                      </a:cubicBezTo>
                      <a:lnTo>
                        <a:pt x="319" y="2494"/>
                      </a:lnTo>
                      <a:close/>
                      <a:moveTo>
                        <a:pt x="893" y="1210"/>
                      </a:moveTo>
                      <a:cubicBezTo>
                        <a:pt x="855" y="1093"/>
                        <a:pt x="776" y="992"/>
                        <a:pt x="670" y="926"/>
                      </a:cubicBezTo>
                      <a:cubicBezTo>
                        <a:pt x="568" y="862"/>
                        <a:pt x="480" y="757"/>
                        <a:pt x="417" y="623"/>
                      </a:cubicBezTo>
                      <a:cubicBezTo>
                        <a:pt x="366" y="516"/>
                        <a:pt x="333" y="391"/>
                        <a:pt x="319" y="260"/>
                      </a:cubicBezTo>
                      <a:cubicBezTo>
                        <a:pt x="1466" y="260"/>
                        <a:pt x="1466" y="260"/>
                        <a:pt x="1466" y="260"/>
                      </a:cubicBezTo>
                      <a:cubicBezTo>
                        <a:pt x="1453" y="391"/>
                        <a:pt x="1419" y="516"/>
                        <a:pt x="1369" y="623"/>
                      </a:cubicBezTo>
                      <a:cubicBezTo>
                        <a:pt x="1306" y="757"/>
                        <a:pt x="1218" y="862"/>
                        <a:pt x="1115" y="926"/>
                      </a:cubicBezTo>
                      <a:cubicBezTo>
                        <a:pt x="1009" y="992"/>
                        <a:pt x="931" y="1093"/>
                        <a:pt x="893" y="12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7" name="Freeform 6"/>
                <p:cNvSpPr>
                  <a:spLocks/>
                </p:cNvSpPr>
                <p:nvPr/>
              </p:nvSpPr>
              <p:spPr bwMode="auto">
                <a:xfrm>
                  <a:off x="-559" y="1115"/>
                  <a:ext cx="138" cy="78"/>
                </a:xfrm>
                <a:custGeom>
                  <a:avLst/>
                  <a:gdLst>
                    <a:gd name="T0" fmla="*/ 823 w 825"/>
                    <a:gd name="T1" fmla="*/ 29 h 465"/>
                    <a:gd name="T2" fmla="*/ 821 w 825"/>
                    <a:gd name="T3" fmla="*/ 9 h 465"/>
                    <a:gd name="T4" fmla="*/ 804 w 825"/>
                    <a:gd name="T5" fmla="*/ 0 h 465"/>
                    <a:gd name="T6" fmla="*/ 21 w 825"/>
                    <a:gd name="T7" fmla="*/ 0 h 465"/>
                    <a:gd name="T8" fmla="*/ 4 w 825"/>
                    <a:gd name="T9" fmla="*/ 9 h 465"/>
                    <a:gd name="T10" fmla="*/ 3 w 825"/>
                    <a:gd name="T11" fmla="*/ 29 h 465"/>
                    <a:gd name="T12" fmla="*/ 229 w 825"/>
                    <a:gd name="T13" fmla="*/ 301 h 465"/>
                    <a:gd name="T14" fmla="*/ 397 w 825"/>
                    <a:gd name="T15" fmla="*/ 456 h 465"/>
                    <a:gd name="T16" fmla="*/ 413 w 825"/>
                    <a:gd name="T17" fmla="*/ 465 h 465"/>
                    <a:gd name="T18" fmla="*/ 429 w 825"/>
                    <a:gd name="T19" fmla="*/ 456 h 465"/>
                    <a:gd name="T20" fmla="*/ 597 w 825"/>
                    <a:gd name="T21" fmla="*/ 301 h 465"/>
                    <a:gd name="T22" fmla="*/ 823 w 825"/>
                    <a:gd name="T23" fmla="*/ 2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5" h="465">
                      <a:moveTo>
                        <a:pt x="823" y="29"/>
                      </a:moveTo>
                      <a:cubicBezTo>
                        <a:pt x="825" y="22"/>
                        <a:pt x="825" y="15"/>
                        <a:pt x="821" y="9"/>
                      </a:cubicBezTo>
                      <a:cubicBezTo>
                        <a:pt x="818" y="4"/>
                        <a:pt x="811" y="0"/>
                        <a:pt x="804" y="0"/>
                      </a:cubicBezTo>
                      <a:cubicBezTo>
                        <a:pt x="21" y="0"/>
                        <a:pt x="21" y="0"/>
                        <a:pt x="21" y="0"/>
                      </a:cubicBezTo>
                      <a:cubicBezTo>
                        <a:pt x="14" y="0"/>
                        <a:pt x="8" y="4"/>
                        <a:pt x="4" y="9"/>
                      </a:cubicBezTo>
                      <a:cubicBezTo>
                        <a:pt x="1" y="15"/>
                        <a:pt x="0" y="22"/>
                        <a:pt x="3" y="29"/>
                      </a:cubicBezTo>
                      <a:cubicBezTo>
                        <a:pt x="60" y="150"/>
                        <a:pt x="139" y="244"/>
                        <a:pt x="229" y="301"/>
                      </a:cubicBezTo>
                      <a:cubicBezTo>
                        <a:pt x="295" y="341"/>
                        <a:pt x="351" y="394"/>
                        <a:pt x="397" y="456"/>
                      </a:cubicBezTo>
                      <a:cubicBezTo>
                        <a:pt x="400" y="461"/>
                        <a:pt x="406" y="465"/>
                        <a:pt x="413" y="465"/>
                      </a:cubicBezTo>
                      <a:cubicBezTo>
                        <a:pt x="419" y="465"/>
                        <a:pt x="425" y="461"/>
                        <a:pt x="429" y="456"/>
                      </a:cubicBezTo>
                      <a:cubicBezTo>
                        <a:pt x="475" y="394"/>
                        <a:pt x="531" y="341"/>
                        <a:pt x="597" y="301"/>
                      </a:cubicBezTo>
                      <a:cubicBezTo>
                        <a:pt x="687" y="244"/>
                        <a:pt x="765" y="150"/>
                        <a:pt x="823" y="2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8" name="Freeform 7"/>
                <p:cNvSpPr>
                  <a:spLocks/>
                </p:cNvSpPr>
                <p:nvPr/>
              </p:nvSpPr>
              <p:spPr bwMode="auto">
                <a:xfrm>
                  <a:off x="-571" y="1382"/>
                  <a:ext cx="163" cy="45"/>
                </a:xfrm>
                <a:custGeom>
                  <a:avLst/>
                  <a:gdLst>
                    <a:gd name="T0" fmla="*/ 708 w 972"/>
                    <a:gd name="T1" fmla="*/ 103 h 270"/>
                    <a:gd name="T2" fmla="*/ 569 w 972"/>
                    <a:gd name="T3" fmla="*/ 52 h 270"/>
                    <a:gd name="T4" fmla="*/ 504 w 972"/>
                    <a:gd name="T5" fmla="*/ 12 h 270"/>
                    <a:gd name="T6" fmla="*/ 486 w 972"/>
                    <a:gd name="T7" fmla="*/ 0 h 270"/>
                    <a:gd name="T8" fmla="*/ 468 w 972"/>
                    <a:gd name="T9" fmla="*/ 12 h 270"/>
                    <a:gd name="T10" fmla="*/ 403 w 972"/>
                    <a:gd name="T11" fmla="*/ 52 h 270"/>
                    <a:gd name="T12" fmla="*/ 263 w 972"/>
                    <a:gd name="T13" fmla="*/ 103 h 270"/>
                    <a:gd name="T14" fmla="*/ 1 w 972"/>
                    <a:gd name="T15" fmla="*/ 246 h 270"/>
                    <a:gd name="T16" fmla="*/ 5 w 972"/>
                    <a:gd name="T17" fmla="*/ 262 h 270"/>
                    <a:gd name="T18" fmla="*/ 21 w 972"/>
                    <a:gd name="T19" fmla="*/ 270 h 270"/>
                    <a:gd name="T20" fmla="*/ 951 w 972"/>
                    <a:gd name="T21" fmla="*/ 270 h 270"/>
                    <a:gd name="T22" fmla="*/ 967 w 972"/>
                    <a:gd name="T23" fmla="*/ 262 h 270"/>
                    <a:gd name="T24" fmla="*/ 971 w 972"/>
                    <a:gd name="T25" fmla="*/ 246 h 270"/>
                    <a:gd name="T26" fmla="*/ 708 w 972"/>
                    <a:gd name="T27" fmla="*/ 10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2" h="270">
                      <a:moveTo>
                        <a:pt x="708" y="103"/>
                      </a:moveTo>
                      <a:cubicBezTo>
                        <a:pt x="657" y="85"/>
                        <a:pt x="608" y="69"/>
                        <a:pt x="569" y="52"/>
                      </a:cubicBezTo>
                      <a:cubicBezTo>
                        <a:pt x="517" y="29"/>
                        <a:pt x="506" y="16"/>
                        <a:pt x="504" y="12"/>
                      </a:cubicBezTo>
                      <a:cubicBezTo>
                        <a:pt x="501" y="5"/>
                        <a:pt x="494" y="0"/>
                        <a:pt x="486" y="0"/>
                      </a:cubicBezTo>
                      <a:cubicBezTo>
                        <a:pt x="478" y="0"/>
                        <a:pt x="471" y="5"/>
                        <a:pt x="468" y="12"/>
                      </a:cubicBezTo>
                      <a:cubicBezTo>
                        <a:pt x="466" y="16"/>
                        <a:pt x="455" y="29"/>
                        <a:pt x="403" y="52"/>
                      </a:cubicBezTo>
                      <a:cubicBezTo>
                        <a:pt x="364" y="69"/>
                        <a:pt x="315" y="85"/>
                        <a:pt x="263" y="103"/>
                      </a:cubicBezTo>
                      <a:cubicBezTo>
                        <a:pt x="107" y="158"/>
                        <a:pt x="11" y="194"/>
                        <a:pt x="1" y="246"/>
                      </a:cubicBezTo>
                      <a:cubicBezTo>
                        <a:pt x="0" y="252"/>
                        <a:pt x="1" y="258"/>
                        <a:pt x="5" y="262"/>
                      </a:cubicBezTo>
                      <a:cubicBezTo>
                        <a:pt x="9" y="267"/>
                        <a:pt x="15" y="270"/>
                        <a:pt x="21" y="270"/>
                      </a:cubicBezTo>
                      <a:cubicBezTo>
                        <a:pt x="951" y="270"/>
                        <a:pt x="951" y="270"/>
                        <a:pt x="951" y="270"/>
                      </a:cubicBezTo>
                      <a:cubicBezTo>
                        <a:pt x="957" y="270"/>
                        <a:pt x="963" y="267"/>
                        <a:pt x="967" y="262"/>
                      </a:cubicBezTo>
                      <a:cubicBezTo>
                        <a:pt x="970" y="258"/>
                        <a:pt x="972" y="252"/>
                        <a:pt x="971" y="246"/>
                      </a:cubicBezTo>
                      <a:cubicBezTo>
                        <a:pt x="961" y="194"/>
                        <a:pt x="865" y="158"/>
                        <a:pt x="708" y="103"/>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grpSp>
        <p:nvGrpSpPr>
          <p:cNvPr id="18" name="グループ化 17"/>
          <p:cNvGrpSpPr/>
          <p:nvPr/>
        </p:nvGrpSpPr>
        <p:grpSpPr>
          <a:xfrm>
            <a:off x="898215" y="3385823"/>
            <a:ext cx="6325888" cy="1111052"/>
            <a:chOff x="468086" y="3385823"/>
            <a:chExt cx="6325888" cy="1111052"/>
          </a:xfrm>
        </p:grpSpPr>
        <p:sp>
          <p:nvSpPr>
            <p:cNvPr id="17" name="Google Shape;215;p35"/>
            <p:cNvSpPr txBox="1">
              <a:spLocks/>
            </p:cNvSpPr>
            <p:nvPr/>
          </p:nvSpPr>
          <p:spPr>
            <a:xfrm>
              <a:off x="1872970" y="3664331"/>
              <a:ext cx="4921004" cy="540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4000" b="1" dirty="0">
                  <a:solidFill>
                    <a:srgbClr val="0064D2"/>
                  </a:solidFill>
                  <a:latin typeface="東芝 Pゴシック" panose="020B0500000000000000" pitchFamily="50" charset="-128"/>
                  <a:ea typeface="東芝 Pゴシック" panose="020B0500000000000000" pitchFamily="50" charset="-128"/>
                </a:rPr>
                <a:t>信頼関係の構築</a:t>
              </a:r>
            </a:p>
          </p:txBody>
        </p:sp>
        <p:grpSp>
          <p:nvGrpSpPr>
            <p:cNvPr id="5" name="グループ化 4"/>
            <p:cNvGrpSpPr/>
            <p:nvPr/>
          </p:nvGrpSpPr>
          <p:grpSpPr>
            <a:xfrm>
              <a:off x="468086" y="3385823"/>
              <a:ext cx="1111052" cy="1111052"/>
              <a:chOff x="569424" y="3311079"/>
              <a:chExt cx="1111052" cy="1111052"/>
            </a:xfrm>
          </p:grpSpPr>
          <p:sp>
            <p:nvSpPr>
              <p:cNvPr id="13" name="楕円 12"/>
              <p:cNvSpPr/>
              <p:nvPr/>
            </p:nvSpPr>
            <p:spPr>
              <a:xfrm>
                <a:off x="569424" y="3311079"/>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30" name="Group 10"/>
              <p:cNvGrpSpPr>
                <a:grpSpLocks noChangeAspect="1"/>
              </p:cNvGrpSpPr>
              <p:nvPr/>
            </p:nvGrpSpPr>
            <p:grpSpPr bwMode="auto">
              <a:xfrm>
                <a:off x="839659" y="3446803"/>
                <a:ext cx="570581" cy="830334"/>
                <a:chOff x="-1463" y="881"/>
                <a:chExt cx="1564" cy="2276"/>
              </a:xfrm>
            </p:grpSpPr>
            <p:sp>
              <p:nvSpPr>
                <p:cNvPr id="31" name="AutoShape 9"/>
                <p:cNvSpPr>
                  <a:spLocks noChangeAspect="1" noChangeArrowheads="1" noTextEdit="1"/>
                </p:cNvSpPr>
                <p:nvPr/>
              </p:nvSpPr>
              <p:spPr bwMode="auto">
                <a:xfrm>
                  <a:off x="-1463" y="881"/>
                  <a:ext cx="1564" cy="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2" name="Freeform 11"/>
                <p:cNvSpPr>
                  <a:spLocks noEditPoints="1"/>
                </p:cNvSpPr>
                <p:nvPr/>
              </p:nvSpPr>
              <p:spPr bwMode="auto">
                <a:xfrm>
                  <a:off x="-1501" y="881"/>
                  <a:ext cx="1637" cy="2075"/>
                </a:xfrm>
                <a:custGeom>
                  <a:avLst/>
                  <a:gdLst>
                    <a:gd name="T0" fmla="*/ 1371 w 1416"/>
                    <a:gd name="T1" fmla="*/ 1072 h 1794"/>
                    <a:gd name="T2" fmla="*/ 1292 w 1416"/>
                    <a:gd name="T3" fmla="*/ 774 h 1794"/>
                    <a:gd name="T4" fmla="*/ 1032 w 1416"/>
                    <a:gd name="T5" fmla="*/ 497 h 1794"/>
                    <a:gd name="T6" fmla="*/ 925 w 1416"/>
                    <a:gd name="T7" fmla="*/ 444 h 1794"/>
                    <a:gd name="T8" fmla="*/ 979 w 1416"/>
                    <a:gd name="T9" fmla="*/ 279 h 1794"/>
                    <a:gd name="T10" fmla="*/ 700 w 1416"/>
                    <a:gd name="T11" fmla="*/ 0 h 1794"/>
                    <a:gd name="T12" fmla="*/ 421 w 1416"/>
                    <a:gd name="T13" fmla="*/ 279 h 1794"/>
                    <a:gd name="T14" fmla="*/ 480 w 1416"/>
                    <a:gd name="T15" fmla="*/ 451 h 1794"/>
                    <a:gd name="T16" fmla="*/ 387 w 1416"/>
                    <a:gd name="T17" fmla="*/ 497 h 1794"/>
                    <a:gd name="T18" fmla="*/ 126 w 1416"/>
                    <a:gd name="T19" fmla="*/ 774 h 1794"/>
                    <a:gd name="T20" fmla="*/ 47 w 1416"/>
                    <a:gd name="T21" fmla="*/ 1072 h 1794"/>
                    <a:gd name="T22" fmla="*/ 233 w 1416"/>
                    <a:gd name="T23" fmla="*/ 1602 h 1794"/>
                    <a:gd name="T24" fmla="*/ 556 w 1416"/>
                    <a:gd name="T25" fmla="*/ 1770 h 1794"/>
                    <a:gd name="T26" fmla="*/ 558 w 1416"/>
                    <a:gd name="T27" fmla="*/ 1771 h 1794"/>
                    <a:gd name="T28" fmla="*/ 671 w 1416"/>
                    <a:gd name="T29" fmla="*/ 1760 h 1794"/>
                    <a:gd name="T30" fmla="*/ 671 w 1416"/>
                    <a:gd name="T31" fmla="*/ 1625 h 1794"/>
                    <a:gd name="T32" fmla="*/ 656 w 1416"/>
                    <a:gd name="T33" fmla="*/ 1613 h 1794"/>
                    <a:gd name="T34" fmla="*/ 346 w 1416"/>
                    <a:gd name="T35" fmla="*/ 1420 h 1794"/>
                    <a:gd name="T36" fmla="*/ 266 w 1416"/>
                    <a:gd name="T37" fmla="*/ 1220 h 1794"/>
                    <a:gd name="T38" fmla="*/ 351 w 1416"/>
                    <a:gd name="T39" fmla="*/ 861 h 1794"/>
                    <a:gd name="T40" fmla="*/ 388 w 1416"/>
                    <a:gd name="T41" fmla="*/ 837 h 1794"/>
                    <a:gd name="T42" fmla="*/ 411 w 1416"/>
                    <a:gd name="T43" fmla="*/ 875 h 1794"/>
                    <a:gd name="T44" fmla="*/ 327 w 1416"/>
                    <a:gd name="T45" fmla="*/ 1235 h 1794"/>
                    <a:gd name="T46" fmla="*/ 327 w 1416"/>
                    <a:gd name="T47" fmla="*/ 1236 h 1794"/>
                    <a:gd name="T48" fmla="*/ 379 w 1416"/>
                    <a:gd name="T49" fmla="*/ 1367 h 1794"/>
                    <a:gd name="T50" fmla="*/ 415 w 1416"/>
                    <a:gd name="T51" fmla="*/ 1389 h 1794"/>
                    <a:gd name="T52" fmla="*/ 537 w 1416"/>
                    <a:gd name="T53" fmla="*/ 1280 h 1794"/>
                    <a:gd name="T54" fmla="*/ 494 w 1416"/>
                    <a:gd name="T55" fmla="*/ 1153 h 1794"/>
                    <a:gd name="T56" fmla="*/ 704 w 1416"/>
                    <a:gd name="T57" fmla="*/ 942 h 1794"/>
                    <a:gd name="T58" fmla="*/ 915 w 1416"/>
                    <a:gd name="T59" fmla="*/ 1153 h 1794"/>
                    <a:gd name="T60" fmla="*/ 875 w 1416"/>
                    <a:gd name="T61" fmla="*/ 1275 h 1794"/>
                    <a:gd name="T62" fmla="*/ 1003 w 1416"/>
                    <a:gd name="T63" fmla="*/ 1389 h 1794"/>
                    <a:gd name="T64" fmla="*/ 1039 w 1416"/>
                    <a:gd name="T65" fmla="*/ 1367 h 1794"/>
                    <a:gd name="T66" fmla="*/ 1091 w 1416"/>
                    <a:gd name="T67" fmla="*/ 1236 h 1794"/>
                    <a:gd name="T68" fmla="*/ 1091 w 1416"/>
                    <a:gd name="T69" fmla="*/ 1235 h 1794"/>
                    <a:gd name="T70" fmla="*/ 1007 w 1416"/>
                    <a:gd name="T71" fmla="*/ 875 h 1794"/>
                    <a:gd name="T72" fmla="*/ 1030 w 1416"/>
                    <a:gd name="T73" fmla="*/ 837 h 1794"/>
                    <a:gd name="T74" fmla="*/ 1068 w 1416"/>
                    <a:gd name="T75" fmla="*/ 861 h 1794"/>
                    <a:gd name="T76" fmla="*/ 1152 w 1416"/>
                    <a:gd name="T77" fmla="*/ 1220 h 1794"/>
                    <a:gd name="T78" fmla="*/ 1072 w 1416"/>
                    <a:gd name="T79" fmla="*/ 1420 h 1794"/>
                    <a:gd name="T80" fmla="*/ 762 w 1416"/>
                    <a:gd name="T81" fmla="*/ 1613 h 1794"/>
                    <a:gd name="T82" fmla="*/ 728 w 1416"/>
                    <a:gd name="T83" fmla="*/ 1734 h 1794"/>
                    <a:gd name="T84" fmla="*/ 786 w 1416"/>
                    <a:gd name="T85" fmla="*/ 1782 h 1794"/>
                    <a:gd name="T86" fmla="*/ 860 w 1416"/>
                    <a:gd name="T87" fmla="*/ 1771 h 1794"/>
                    <a:gd name="T88" fmla="*/ 862 w 1416"/>
                    <a:gd name="T89" fmla="*/ 1770 h 1794"/>
                    <a:gd name="T90" fmla="*/ 1209 w 1416"/>
                    <a:gd name="T91" fmla="*/ 1583 h 1794"/>
                    <a:gd name="T92" fmla="*/ 1371 w 1416"/>
                    <a:gd name="T93" fmla="*/ 1072 h 1794"/>
                    <a:gd name="T94" fmla="*/ 799 w 1416"/>
                    <a:gd name="T95" fmla="*/ 406 h 1794"/>
                    <a:gd name="T96" fmla="*/ 701 w 1416"/>
                    <a:gd name="T97" fmla="*/ 458 h 1794"/>
                    <a:gd name="T98" fmla="*/ 603 w 1416"/>
                    <a:gd name="T99" fmla="*/ 406 h 1794"/>
                    <a:gd name="T100" fmla="*/ 611 w 1416"/>
                    <a:gd name="T101" fmla="*/ 363 h 1794"/>
                    <a:gd name="T102" fmla="*/ 654 w 1416"/>
                    <a:gd name="T103" fmla="*/ 371 h 1794"/>
                    <a:gd name="T104" fmla="*/ 701 w 1416"/>
                    <a:gd name="T105" fmla="*/ 396 h 1794"/>
                    <a:gd name="T106" fmla="*/ 747 w 1416"/>
                    <a:gd name="T107" fmla="*/ 371 h 1794"/>
                    <a:gd name="T108" fmla="*/ 791 w 1416"/>
                    <a:gd name="T109" fmla="*/ 363 h 1794"/>
                    <a:gd name="T110" fmla="*/ 799 w 1416"/>
                    <a:gd name="T111" fmla="*/ 406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16" h="1794">
                      <a:moveTo>
                        <a:pt x="1371" y="1072"/>
                      </a:moveTo>
                      <a:cubicBezTo>
                        <a:pt x="1292" y="774"/>
                        <a:pt x="1292" y="774"/>
                        <a:pt x="1292" y="774"/>
                      </a:cubicBezTo>
                      <a:cubicBezTo>
                        <a:pt x="1255" y="634"/>
                        <a:pt x="1160" y="563"/>
                        <a:pt x="1032" y="497"/>
                      </a:cubicBezTo>
                      <a:cubicBezTo>
                        <a:pt x="925" y="444"/>
                        <a:pt x="925" y="444"/>
                        <a:pt x="925" y="444"/>
                      </a:cubicBezTo>
                      <a:cubicBezTo>
                        <a:pt x="959" y="398"/>
                        <a:pt x="979" y="341"/>
                        <a:pt x="979" y="279"/>
                      </a:cubicBezTo>
                      <a:cubicBezTo>
                        <a:pt x="979" y="125"/>
                        <a:pt x="854" y="0"/>
                        <a:pt x="700" y="0"/>
                      </a:cubicBezTo>
                      <a:cubicBezTo>
                        <a:pt x="546" y="0"/>
                        <a:pt x="421" y="125"/>
                        <a:pt x="421" y="279"/>
                      </a:cubicBezTo>
                      <a:cubicBezTo>
                        <a:pt x="421" y="344"/>
                        <a:pt x="443" y="403"/>
                        <a:pt x="480" y="451"/>
                      </a:cubicBezTo>
                      <a:cubicBezTo>
                        <a:pt x="387" y="497"/>
                        <a:pt x="387" y="497"/>
                        <a:pt x="387" y="497"/>
                      </a:cubicBezTo>
                      <a:cubicBezTo>
                        <a:pt x="258" y="563"/>
                        <a:pt x="163" y="634"/>
                        <a:pt x="126" y="774"/>
                      </a:cubicBezTo>
                      <a:cubicBezTo>
                        <a:pt x="47" y="1072"/>
                        <a:pt x="47" y="1072"/>
                        <a:pt x="47" y="1072"/>
                      </a:cubicBezTo>
                      <a:cubicBezTo>
                        <a:pt x="0" y="1271"/>
                        <a:pt x="74" y="1478"/>
                        <a:pt x="233" y="1602"/>
                      </a:cubicBezTo>
                      <a:cubicBezTo>
                        <a:pt x="556" y="1770"/>
                        <a:pt x="556" y="1770"/>
                        <a:pt x="556" y="1770"/>
                      </a:cubicBezTo>
                      <a:cubicBezTo>
                        <a:pt x="556" y="1770"/>
                        <a:pt x="557" y="1771"/>
                        <a:pt x="558" y="1771"/>
                      </a:cubicBezTo>
                      <a:cubicBezTo>
                        <a:pt x="594" y="1794"/>
                        <a:pt x="641" y="1789"/>
                        <a:pt x="671" y="1760"/>
                      </a:cubicBezTo>
                      <a:cubicBezTo>
                        <a:pt x="650" y="1716"/>
                        <a:pt x="651" y="1666"/>
                        <a:pt x="671" y="1625"/>
                      </a:cubicBezTo>
                      <a:cubicBezTo>
                        <a:pt x="667" y="1620"/>
                        <a:pt x="662" y="1616"/>
                        <a:pt x="656" y="1613"/>
                      </a:cubicBezTo>
                      <a:cubicBezTo>
                        <a:pt x="346" y="1420"/>
                        <a:pt x="346" y="1420"/>
                        <a:pt x="346" y="1420"/>
                      </a:cubicBezTo>
                      <a:cubicBezTo>
                        <a:pt x="278" y="1378"/>
                        <a:pt x="246" y="1297"/>
                        <a:pt x="266" y="1220"/>
                      </a:cubicBezTo>
                      <a:cubicBezTo>
                        <a:pt x="351" y="861"/>
                        <a:pt x="351" y="861"/>
                        <a:pt x="351" y="861"/>
                      </a:cubicBezTo>
                      <a:cubicBezTo>
                        <a:pt x="355" y="844"/>
                        <a:pt x="371" y="834"/>
                        <a:pt x="388" y="837"/>
                      </a:cubicBezTo>
                      <a:cubicBezTo>
                        <a:pt x="405" y="841"/>
                        <a:pt x="415" y="858"/>
                        <a:pt x="411" y="875"/>
                      </a:cubicBezTo>
                      <a:cubicBezTo>
                        <a:pt x="327" y="1235"/>
                        <a:pt x="327" y="1235"/>
                        <a:pt x="327" y="1235"/>
                      </a:cubicBezTo>
                      <a:cubicBezTo>
                        <a:pt x="327" y="1235"/>
                        <a:pt x="327" y="1235"/>
                        <a:pt x="327" y="1236"/>
                      </a:cubicBezTo>
                      <a:cubicBezTo>
                        <a:pt x="313" y="1286"/>
                        <a:pt x="334" y="1339"/>
                        <a:pt x="379" y="1367"/>
                      </a:cubicBezTo>
                      <a:cubicBezTo>
                        <a:pt x="415" y="1389"/>
                        <a:pt x="415" y="1389"/>
                        <a:pt x="415" y="1389"/>
                      </a:cubicBezTo>
                      <a:cubicBezTo>
                        <a:pt x="444" y="1338"/>
                        <a:pt x="509" y="1296"/>
                        <a:pt x="537" y="1280"/>
                      </a:cubicBezTo>
                      <a:cubicBezTo>
                        <a:pt x="510" y="1244"/>
                        <a:pt x="494" y="1200"/>
                        <a:pt x="494" y="1153"/>
                      </a:cubicBezTo>
                      <a:cubicBezTo>
                        <a:pt x="494" y="1037"/>
                        <a:pt x="588" y="942"/>
                        <a:pt x="704" y="942"/>
                      </a:cubicBezTo>
                      <a:cubicBezTo>
                        <a:pt x="821" y="942"/>
                        <a:pt x="915" y="1037"/>
                        <a:pt x="915" y="1153"/>
                      </a:cubicBezTo>
                      <a:cubicBezTo>
                        <a:pt x="915" y="1198"/>
                        <a:pt x="900" y="1241"/>
                        <a:pt x="875" y="1275"/>
                      </a:cubicBezTo>
                      <a:cubicBezTo>
                        <a:pt x="906" y="1294"/>
                        <a:pt x="973" y="1338"/>
                        <a:pt x="1003" y="1389"/>
                      </a:cubicBezTo>
                      <a:cubicBezTo>
                        <a:pt x="1039" y="1367"/>
                        <a:pt x="1039" y="1367"/>
                        <a:pt x="1039" y="1367"/>
                      </a:cubicBezTo>
                      <a:cubicBezTo>
                        <a:pt x="1084" y="1339"/>
                        <a:pt x="1105" y="1286"/>
                        <a:pt x="1091" y="1236"/>
                      </a:cubicBezTo>
                      <a:cubicBezTo>
                        <a:pt x="1091" y="1235"/>
                        <a:pt x="1091" y="1235"/>
                        <a:pt x="1091" y="1235"/>
                      </a:cubicBezTo>
                      <a:cubicBezTo>
                        <a:pt x="1007" y="875"/>
                        <a:pt x="1007" y="875"/>
                        <a:pt x="1007" y="875"/>
                      </a:cubicBezTo>
                      <a:cubicBezTo>
                        <a:pt x="1003" y="858"/>
                        <a:pt x="1013" y="841"/>
                        <a:pt x="1030" y="837"/>
                      </a:cubicBezTo>
                      <a:cubicBezTo>
                        <a:pt x="1047" y="834"/>
                        <a:pt x="1064" y="844"/>
                        <a:pt x="1068" y="861"/>
                      </a:cubicBezTo>
                      <a:cubicBezTo>
                        <a:pt x="1152" y="1220"/>
                        <a:pt x="1152" y="1220"/>
                        <a:pt x="1152" y="1220"/>
                      </a:cubicBezTo>
                      <a:cubicBezTo>
                        <a:pt x="1172" y="1297"/>
                        <a:pt x="1140" y="1378"/>
                        <a:pt x="1072" y="1420"/>
                      </a:cubicBezTo>
                      <a:cubicBezTo>
                        <a:pt x="762" y="1613"/>
                        <a:pt x="762" y="1613"/>
                        <a:pt x="762" y="1613"/>
                      </a:cubicBezTo>
                      <a:cubicBezTo>
                        <a:pt x="721" y="1638"/>
                        <a:pt x="706" y="1692"/>
                        <a:pt x="728" y="1734"/>
                      </a:cubicBezTo>
                      <a:cubicBezTo>
                        <a:pt x="740" y="1758"/>
                        <a:pt x="761" y="1775"/>
                        <a:pt x="786" y="1782"/>
                      </a:cubicBezTo>
                      <a:cubicBezTo>
                        <a:pt x="812" y="1789"/>
                        <a:pt x="838" y="1785"/>
                        <a:pt x="860" y="1771"/>
                      </a:cubicBezTo>
                      <a:cubicBezTo>
                        <a:pt x="861" y="1771"/>
                        <a:pt x="861" y="1771"/>
                        <a:pt x="862" y="1770"/>
                      </a:cubicBezTo>
                      <a:cubicBezTo>
                        <a:pt x="1209" y="1583"/>
                        <a:pt x="1209" y="1583"/>
                        <a:pt x="1209" y="1583"/>
                      </a:cubicBezTo>
                      <a:cubicBezTo>
                        <a:pt x="1351" y="1457"/>
                        <a:pt x="1416" y="1261"/>
                        <a:pt x="1371" y="1072"/>
                      </a:cubicBezTo>
                      <a:close/>
                      <a:moveTo>
                        <a:pt x="799" y="406"/>
                      </a:moveTo>
                      <a:cubicBezTo>
                        <a:pt x="777" y="439"/>
                        <a:pt x="740" y="458"/>
                        <a:pt x="701" y="458"/>
                      </a:cubicBezTo>
                      <a:cubicBezTo>
                        <a:pt x="661" y="458"/>
                        <a:pt x="625" y="439"/>
                        <a:pt x="603" y="406"/>
                      </a:cubicBezTo>
                      <a:cubicBezTo>
                        <a:pt x="593" y="392"/>
                        <a:pt x="597" y="373"/>
                        <a:pt x="611" y="363"/>
                      </a:cubicBezTo>
                      <a:cubicBezTo>
                        <a:pt x="625" y="353"/>
                        <a:pt x="645" y="357"/>
                        <a:pt x="654" y="371"/>
                      </a:cubicBezTo>
                      <a:cubicBezTo>
                        <a:pt x="665" y="387"/>
                        <a:pt x="682" y="396"/>
                        <a:pt x="701" y="396"/>
                      </a:cubicBezTo>
                      <a:cubicBezTo>
                        <a:pt x="719" y="396"/>
                        <a:pt x="737" y="387"/>
                        <a:pt x="747" y="371"/>
                      </a:cubicBezTo>
                      <a:cubicBezTo>
                        <a:pt x="757" y="357"/>
                        <a:pt x="776" y="353"/>
                        <a:pt x="791" y="363"/>
                      </a:cubicBezTo>
                      <a:cubicBezTo>
                        <a:pt x="805" y="373"/>
                        <a:pt x="809" y="392"/>
                        <a:pt x="799" y="4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3" name="Freeform 12"/>
                <p:cNvSpPr>
                  <a:spLocks/>
                </p:cNvSpPr>
                <p:nvPr/>
              </p:nvSpPr>
              <p:spPr bwMode="auto">
                <a:xfrm>
                  <a:off x="-811" y="2240"/>
                  <a:ext cx="250" cy="121"/>
                </a:xfrm>
                <a:custGeom>
                  <a:avLst/>
                  <a:gdLst>
                    <a:gd name="T0" fmla="*/ 206 w 216"/>
                    <a:gd name="T1" fmla="*/ 53 h 105"/>
                    <a:gd name="T2" fmla="*/ 198 w 216"/>
                    <a:gd name="T3" fmla="*/ 9 h 105"/>
                    <a:gd name="T4" fmla="*/ 155 w 216"/>
                    <a:gd name="T5" fmla="*/ 18 h 105"/>
                    <a:gd name="T6" fmla="*/ 108 w 216"/>
                    <a:gd name="T7" fmla="*/ 43 h 105"/>
                    <a:gd name="T8" fmla="*/ 62 w 216"/>
                    <a:gd name="T9" fmla="*/ 18 h 105"/>
                    <a:gd name="T10" fmla="*/ 18 w 216"/>
                    <a:gd name="T11" fmla="*/ 9 h 105"/>
                    <a:gd name="T12" fmla="*/ 10 w 216"/>
                    <a:gd name="T13" fmla="*/ 53 h 105"/>
                    <a:gd name="T14" fmla="*/ 108 w 216"/>
                    <a:gd name="T15" fmla="*/ 105 h 105"/>
                    <a:gd name="T16" fmla="*/ 206 w 216"/>
                    <a:gd name="T17"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05">
                      <a:moveTo>
                        <a:pt x="206" y="53"/>
                      </a:moveTo>
                      <a:cubicBezTo>
                        <a:pt x="216" y="38"/>
                        <a:pt x="212" y="19"/>
                        <a:pt x="198" y="9"/>
                      </a:cubicBezTo>
                      <a:cubicBezTo>
                        <a:pt x="184" y="0"/>
                        <a:pt x="164" y="4"/>
                        <a:pt x="155" y="18"/>
                      </a:cubicBezTo>
                      <a:cubicBezTo>
                        <a:pt x="144" y="33"/>
                        <a:pt x="127" y="43"/>
                        <a:pt x="108" y="43"/>
                      </a:cubicBezTo>
                      <a:cubicBezTo>
                        <a:pt x="90" y="43"/>
                        <a:pt x="72" y="33"/>
                        <a:pt x="62" y="18"/>
                      </a:cubicBezTo>
                      <a:cubicBezTo>
                        <a:pt x="52" y="4"/>
                        <a:pt x="33" y="0"/>
                        <a:pt x="18" y="9"/>
                      </a:cubicBezTo>
                      <a:cubicBezTo>
                        <a:pt x="4" y="19"/>
                        <a:pt x="0" y="38"/>
                        <a:pt x="10" y="53"/>
                      </a:cubicBezTo>
                      <a:cubicBezTo>
                        <a:pt x="32" y="85"/>
                        <a:pt x="69" y="105"/>
                        <a:pt x="108" y="105"/>
                      </a:cubicBezTo>
                      <a:cubicBezTo>
                        <a:pt x="148" y="105"/>
                        <a:pt x="184" y="85"/>
                        <a:pt x="206" y="53"/>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4" name="Freeform 13"/>
                <p:cNvSpPr>
                  <a:spLocks/>
                </p:cNvSpPr>
                <p:nvPr/>
              </p:nvSpPr>
              <p:spPr bwMode="auto">
                <a:xfrm>
                  <a:off x="-1253" y="2839"/>
                  <a:ext cx="250" cy="317"/>
                </a:xfrm>
                <a:custGeom>
                  <a:avLst/>
                  <a:gdLst>
                    <a:gd name="T0" fmla="*/ 6 w 216"/>
                    <a:gd name="T1" fmla="*/ 225 h 274"/>
                    <a:gd name="T2" fmla="*/ 45 w 216"/>
                    <a:gd name="T3" fmla="*/ 274 h 274"/>
                    <a:gd name="T4" fmla="*/ 216 w 216"/>
                    <a:gd name="T5" fmla="*/ 274 h 274"/>
                    <a:gd name="T6" fmla="*/ 216 w 216"/>
                    <a:gd name="T7" fmla="*/ 84 h 274"/>
                    <a:gd name="T8" fmla="*/ 54 w 216"/>
                    <a:gd name="T9" fmla="*/ 0 h 274"/>
                    <a:gd name="T10" fmla="*/ 6 w 216"/>
                    <a:gd name="T11" fmla="*/ 225 h 274"/>
                  </a:gdLst>
                  <a:ahLst/>
                  <a:cxnLst>
                    <a:cxn ang="0">
                      <a:pos x="T0" y="T1"/>
                    </a:cxn>
                    <a:cxn ang="0">
                      <a:pos x="T2" y="T3"/>
                    </a:cxn>
                    <a:cxn ang="0">
                      <a:pos x="T4" y="T5"/>
                    </a:cxn>
                    <a:cxn ang="0">
                      <a:pos x="T6" y="T7"/>
                    </a:cxn>
                    <a:cxn ang="0">
                      <a:pos x="T8" y="T9"/>
                    </a:cxn>
                    <a:cxn ang="0">
                      <a:pos x="T10" y="T11"/>
                    </a:cxn>
                  </a:cxnLst>
                  <a:rect l="0" t="0" r="r" b="b"/>
                  <a:pathLst>
                    <a:path w="216" h="274">
                      <a:moveTo>
                        <a:pt x="6" y="225"/>
                      </a:moveTo>
                      <a:cubicBezTo>
                        <a:pt x="0" y="250"/>
                        <a:pt x="19" y="274"/>
                        <a:pt x="45" y="274"/>
                      </a:cubicBezTo>
                      <a:cubicBezTo>
                        <a:pt x="216" y="274"/>
                        <a:pt x="216" y="274"/>
                        <a:pt x="216" y="274"/>
                      </a:cubicBezTo>
                      <a:cubicBezTo>
                        <a:pt x="216" y="84"/>
                        <a:pt x="216" y="84"/>
                        <a:pt x="216" y="84"/>
                      </a:cubicBezTo>
                      <a:cubicBezTo>
                        <a:pt x="54" y="0"/>
                        <a:pt x="54" y="0"/>
                        <a:pt x="54" y="0"/>
                      </a:cubicBezTo>
                      <a:lnTo>
                        <a:pt x="6" y="22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5" name="Freeform 14"/>
                <p:cNvSpPr>
                  <a:spLocks/>
                </p:cNvSpPr>
                <p:nvPr/>
              </p:nvSpPr>
              <p:spPr bwMode="auto">
                <a:xfrm>
                  <a:off x="-348" y="2822"/>
                  <a:ext cx="249" cy="334"/>
                </a:xfrm>
                <a:custGeom>
                  <a:avLst/>
                  <a:gdLst>
                    <a:gd name="T0" fmla="*/ 162 w 215"/>
                    <a:gd name="T1" fmla="*/ 0 h 289"/>
                    <a:gd name="T2" fmla="*/ 0 w 215"/>
                    <a:gd name="T3" fmla="*/ 88 h 289"/>
                    <a:gd name="T4" fmla="*/ 0 w 215"/>
                    <a:gd name="T5" fmla="*/ 289 h 289"/>
                    <a:gd name="T6" fmla="*/ 171 w 215"/>
                    <a:gd name="T7" fmla="*/ 289 h 289"/>
                    <a:gd name="T8" fmla="*/ 210 w 215"/>
                    <a:gd name="T9" fmla="*/ 241 h 289"/>
                    <a:gd name="T10" fmla="*/ 162 w 215"/>
                    <a:gd name="T11" fmla="*/ 0 h 289"/>
                  </a:gdLst>
                  <a:ahLst/>
                  <a:cxnLst>
                    <a:cxn ang="0">
                      <a:pos x="T0" y="T1"/>
                    </a:cxn>
                    <a:cxn ang="0">
                      <a:pos x="T2" y="T3"/>
                    </a:cxn>
                    <a:cxn ang="0">
                      <a:pos x="T4" y="T5"/>
                    </a:cxn>
                    <a:cxn ang="0">
                      <a:pos x="T6" y="T7"/>
                    </a:cxn>
                    <a:cxn ang="0">
                      <a:pos x="T8" y="T9"/>
                    </a:cxn>
                    <a:cxn ang="0">
                      <a:pos x="T10" y="T11"/>
                    </a:cxn>
                  </a:cxnLst>
                  <a:rect l="0" t="0" r="r" b="b"/>
                  <a:pathLst>
                    <a:path w="215" h="289">
                      <a:moveTo>
                        <a:pt x="162" y="0"/>
                      </a:moveTo>
                      <a:cubicBezTo>
                        <a:pt x="0" y="88"/>
                        <a:pt x="0" y="88"/>
                        <a:pt x="0" y="88"/>
                      </a:cubicBezTo>
                      <a:cubicBezTo>
                        <a:pt x="0" y="289"/>
                        <a:pt x="0" y="289"/>
                        <a:pt x="0" y="289"/>
                      </a:cubicBezTo>
                      <a:cubicBezTo>
                        <a:pt x="171" y="289"/>
                        <a:pt x="171" y="289"/>
                        <a:pt x="171" y="289"/>
                      </a:cubicBezTo>
                      <a:cubicBezTo>
                        <a:pt x="196" y="289"/>
                        <a:pt x="215" y="265"/>
                        <a:pt x="210" y="241"/>
                      </a:cubicBezTo>
                      <a:lnTo>
                        <a:pt x="162"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grpSp>
        <p:nvGrpSpPr>
          <p:cNvPr id="19" name="グループ化 18"/>
          <p:cNvGrpSpPr/>
          <p:nvPr/>
        </p:nvGrpSpPr>
        <p:grpSpPr>
          <a:xfrm>
            <a:off x="898215" y="4966973"/>
            <a:ext cx="8964884" cy="1111052"/>
            <a:chOff x="468086" y="4966973"/>
            <a:chExt cx="8964884" cy="1111052"/>
          </a:xfrm>
        </p:grpSpPr>
        <p:sp>
          <p:nvSpPr>
            <p:cNvPr id="20" name="Google Shape;215;p35"/>
            <p:cNvSpPr txBox="1">
              <a:spLocks/>
            </p:cNvSpPr>
            <p:nvPr/>
          </p:nvSpPr>
          <p:spPr>
            <a:xfrm>
              <a:off x="1872970" y="5245481"/>
              <a:ext cx="7560000" cy="54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4000" b="1" dirty="0">
                  <a:solidFill>
                    <a:srgbClr val="0064D2"/>
                  </a:solidFill>
                  <a:latin typeface="東芝 Pゴシック" panose="020B0500000000000000" pitchFamily="50" charset="-128"/>
                  <a:ea typeface="東芝 Pゴシック" panose="020B0500000000000000" pitchFamily="50" charset="-128"/>
                </a:rPr>
                <a:t>変更を受け取ってもらうための戦略</a:t>
              </a:r>
            </a:p>
          </p:txBody>
        </p:sp>
        <p:grpSp>
          <p:nvGrpSpPr>
            <p:cNvPr id="7" name="グループ化 6"/>
            <p:cNvGrpSpPr/>
            <p:nvPr/>
          </p:nvGrpSpPr>
          <p:grpSpPr>
            <a:xfrm>
              <a:off x="468086" y="4966973"/>
              <a:ext cx="1111052" cy="1111052"/>
              <a:chOff x="569424" y="5007821"/>
              <a:chExt cx="1111052" cy="1111052"/>
            </a:xfrm>
          </p:grpSpPr>
          <p:sp>
            <p:nvSpPr>
              <p:cNvPr id="14" name="楕円 13"/>
              <p:cNvSpPr/>
              <p:nvPr/>
            </p:nvSpPr>
            <p:spPr>
              <a:xfrm>
                <a:off x="569424" y="5007821"/>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37" name="Group 17"/>
              <p:cNvGrpSpPr>
                <a:grpSpLocks noChangeAspect="1"/>
              </p:cNvGrpSpPr>
              <p:nvPr/>
            </p:nvGrpSpPr>
            <p:grpSpPr bwMode="auto">
              <a:xfrm>
                <a:off x="752464" y="5193877"/>
                <a:ext cx="744538" cy="746125"/>
                <a:chOff x="-669" y="2786"/>
                <a:chExt cx="469" cy="470"/>
              </a:xfrm>
            </p:grpSpPr>
            <p:sp>
              <p:nvSpPr>
                <p:cNvPr id="38" name="AutoShape 16"/>
                <p:cNvSpPr>
                  <a:spLocks noChangeAspect="1" noChangeArrowheads="1" noTextEdit="1"/>
                </p:cNvSpPr>
                <p:nvPr/>
              </p:nvSpPr>
              <p:spPr bwMode="auto">
                <a:xfrm>
                  <a:off x="-669" y="2786"/>
                  <a:ext cx="469"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9" name="Freeform 18"/>
                <p:cNvSpPr>
                  <a:spLocks noEditPoints="1"/>
                </p:cNvSpPr>
                <p:nvPr/>
              </p:nvSpPr>
              <p:spPr bwMode="auto">
                <a:xfrm>
                  <a:off x="-669" y="2786"/>
                  <a:ext cx="469" cy="470"/>
                </a:xfrm>
                <a:custGeom>
                  <a:avLst/>
                  <a:gdLst>
                    <a:gd name="T0" fmla="*/ 3097 w 6193"/>
                    <a:gd name="T1" fmla="*/ 0 h 6193"/>
                    <a:gd name="T2" fmla="*/ 0 w 6193"/>
                    <a:gd name="T3" fmla="*/ 3096 h 6193"/>
                    <a:gd name="T4" fmla="*/ 3097 w 6193"/>
                    <a:gd name="T5" fmla="*/ 6193 h 6193"/>
                    <a:gd name="T6" fmla="*/ 6193 w 6193"/>
                    <a:gd name="T7" fmla="*/ 3096 h 6193"/>
                    <a:gd name="T8" fmla="*/ 3097 w 6193"/>
                    <a:gd name="T9" fmla="*/ 0 h 6193"/>
                    <a:gd name="T10" fmla="*/ 5110 w 6193"/>
                    <a:gd name="T11" fmla="*/ 4969 h 6193"/>
                    <a:gd name="T12" fmla="*/ 4810 w 6193"/>
                    <a:gd name="T13" fmla="*/ 4670 h 6193"/>
                    <a:gd name="T14" fmla="*/ 4670 w 6193"/>
                    <a:gd name="T15" fmla="*/ 4810 h 6193"/>
                    <a:gd name="T16" fmla="*/ 4970 w 6193"/>
                    <a:gd name="T17" fmla="*/ 5109 h 6193"/>
                    <a:gd name="T18" fmla="*/ 3380 w 6193"/>
                    <a:gd name="T19" fmla="*/ 5833 h 6193"/>
                    <a:gd name="T20" fmla="*/ 3097 w 6193"/>
                    <a:gd name="T21" fmla="*/ 5323 h 6193"/>
                    <a:gd name="T22" fmla="*/ 2813 w 6193"/>
                    <a:gd name="T23" fmla="*/ 5833 h 6193"/>
                    <a:gd name="T24" fmla="*/ 1223 w 6193"/>
                    <a:gd name="T25" fmla="*/ 5109 h 6193"/>
                    <a:gd name="T26" fmla="*/ 1523 w 6193"/>
                    <a:gd name="T27" fmla="*/ 4810 h 6193"/>
                    <a:gd name="T28" fmla="*/ 1383 w 6193"/>
                    <a:gd name="T29" fmla="*/ 4670 h 6193"/>
                    <a:gd name="T30" fmla="*/ 1083 w 6193"/>
                    <a:gd name="T31" fmla="*/ 4969 h 6193"/>
                    <a:gd name="T32" fmla="*/ 360 w 6193"/>
                    <a:gd name="T33" fmla="*/ 3379 h 6193"/>
                    <a:gd name="T34" fmla="*/ 870 w 6193"/>
                    <a:gd name="T35" fmla="*/ 3096 h 6193"/>
                    <a:gd name="T36" fmla="*/ 360 w 6193"/>
                    <a:gd name="T37" fmla="*/ 2813 h 6193"/>
                    <a:gd name="T38" fmla="*/ 1083 w 6193"/>
                    <a:gd name="T39" fmla="*/ 1223 h 6193"/>
                    <a:gd name="T40" fmla="*/ 1383 w 6193"/>
                    <a:gd name="T41" fmla="*/ 1522 h 6193"/>
                    <a:gd name="T42" fmla="*/ 1523 w 6193"/>
                    <a:gd name="T43" fmla="*/ 1382 h 6193"/>
                    <a:gd name="T44" fmla="*/ 1223 w 6193"/>
                    <a:gd name="T45" fmla="*/ 1083 h 6193"/>
                    <a:gd name="T46" fmla="*/ 2813 w 6193"/>
                    <a:gd name="T47" fmla="*/ 359 h 6193"/>
                    <a:gd name="T48" fmla="*/ 3097 w 6193"/>
                    <a:gd name="T49" fmla="*/ 869 h 6193"/>
                    <a:gd name="T50" fmla="*/ 3380 w 6193"/>
                    <a:gd name="T51" fmla="*/ 359 h 6193"/>
                    <a:gd name="T52" fmla="*/ 4970 w 6193"/>
                    <a:gd name="T53" fmla="*/ 1083 h 6193"/>
                    <a:gd name="T54" fmla="*/ 4670 w 6193"/>
                    <a:gd name="T55" fmla="*/ 1382 h 6193"/>
                    <a:gd name="T56" fmla="*/ 4810 w 6193"/>
                    <a:gd name="T57" fmla="*/ 1522 h 6193"/>
                    <a:gd name="T58" fmla="*/ 5110 w 6193"/>
                    <a:gd name="T59" fmla="*/ 1223 h 6193"/>
                    <a:gd name="T60" fmla="*/ 5833 w 6193"/>
                    <a:gd name="T61" fmla="*/ 2813 h 6193"/>
                    <a:gd name="T62" fmla="*/ 5323 w 6193"/>
                    <a:gd name="T63" fmla="*/ 3096 h 6193"/>
                    <a:gd name="T64" fmla="*/ 5833 w 6193"/>
                    <a:gd name="T65" fmla="*/ 3379 h 6193"/>
                    <a:gd name="T66" fmla="*/ 5110 w 6193"/>
                    <a:gd name="T67" fmla="*/ 4969 h 6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93" h="6193">
                      <a:moveTo>
                        <a:pt x="3097" y="0"/>
                      </a:moveTo>
                      <a:cubicBezTo>
                        <a:pt x="1389" y="0"/>
                        <a:pt x="0" y="1389"/>
                        <a:pt x="0" y="3096"/>
                      </a:cubicBezTo>
                      <a:cubicBezTo>
                        <a:pt x="0" y="4804"/>
                        <a:pt x="1389" y="6193"/>
                        <a:pt x="3097" y="6193"/>
                      </a:cubicBezTo>
                      <a:cubicBezTo>
                        <a:pt x="4804" y="6193"/>
                        <a:pt x="6193" y="4804"/>
                        <a:pt x="6193" y="3096"/>
                      </a:cubicBezTo>
                      <a:cubicBezTo>
                        <a:pt x="6193" y="1389"/>
                        <a:pt x="4804" y="0"/>
                        <a:pt x="3097" y="0"/>
                      </a:cubicBezTo>
                      <a:close/>
                      <a:moveTo>
                        <a:pt x="5110" y="4969"/>
                      </a:moveTo>
                      <a:cubicBezTo>
                        <a:pt x="4810" y="4670"/>
                        <a:pt x="4810" y="4670"/>
                        <a:pt x="4810" y="4670"/>
                      </a:cubicBezTo>
                      <a:cubicBezTo>
                        <a:pt x="4670" y="4810"/>
                        <a:pt x="4670" y="4810"/>
                        <a:pt x="4670" y="4810"/>
                      </a:cubicBezTo>
                      <a:cubicBezTo>
                        <a:pt x="4970" y="5109"/>
                        <a:pt x="4970" y="5109"/>
                        <a:pt x="4970" y="5109"/>
                      </a:cubicBezTo>
                      <a:cubicBezTo>
                        <a:pt x="4543" y="5507"/>
                        <a:pt x="3991" y="5770"/>
                        <a:pt x="3380" y="5833"/>
                      </a:cubicBezTo>
                      <a:cubicBezTo>
                        <a:pt x="3097" y="5323"/>
                        <a:pt x="3097" y="5323"/>
                        <a:pt x="3097" y="5323"/>
                      </a:cubicBezTo>
                      <a:cubicBezTo>
                        <a:pt x="2813" y="5833"/>
                        <a:pt x="2813" y="5833"/>
                        <a:pt x="2813" y="5833"/>
                      </a:cubicBezTo>
                      <a:cubicBezTo>
                        <a:pt x="2202" y="5770"/>
                        <a:pt x="1650" y="5507"/>
                        <a:pt x="1223" y="5109"/>
                      </a:cubicBezTo>
                      <a:cubicBezTo>
                        <a:pt x="1523" y="4810"/>
                        <a:pt x="1523" y="4810"/>
                        <a:pt x="1523" y="4810"/>
                      </a:cubicBezTo>
                      <a:cubicBezTo>
                        <a:pt x="1383" y="4670"/>
                        <a:pt x="1383" y="4670"/>
                        <a:pt x="1383" y="4670"/>
                      </a:cubicBezTo>
                      <a:cubicBezTo>
                        <a:pt x="1083" y="4969"/>
                        <a:pt x="1083" y="4969"/>
                        <a:pt x="1083" y="4969"/>
                      </a:cubicBezTo>
                      <a:cubicBezTo>
                        <a:pt x="686" y="4543"/>
                        <a:pt x="423" y="3990"/>
                        <a:pt x="360" y="3379"/>
                      </a:cubicBezTo>
                      <a:cubicBezTo>
                        <a:pt x="870" y="3096"/>
                        <a:pt x="870" y="3096"/>
                        <a:pt x="870" y="3096"/>
                      </a:cubicBezTo>
                      <a:cubicBezTo>
                        <a:pt x="360" y="2813"/>
                        <a:pt x="360" y="2813"/>
                        <a:pt x="360" y="2813"/>
                      </a:cubicBezTo>
                      <a:cubicBezTo>
                        <a:pt x="423" y="2202"/>
                        <a:pt x="686" y="1650"/>
                        <a:pt x="1083" y="1223"/>
                      </a:cubicBezTo>
                      <a:cubicBezTo>
                        <a:pt x="1383" y="1522"/>
                        <a:pt x="1383" y="1522"/>
                        <a:pt x="1383" y="1522"/>
                      </a:cubicBezTo>
                      <a:cubicBezTo>
                        <a:pt x="1523" y="1382"/>
                        <a:pt x="1523" y="1382"/>
                        <a:pt x="1523" y="1382"/>
                      </a:cubicBezTo>
                      <a:cubicBezTo>
                        <a:pt x="1223" y="1083"/>
                        <a:pt x="1223" y="1083"/>
                        <a:pt x="1223" y="1083"/>
                      </a:cubicBezTo>
                      <a:cubicBezTo>
                        <a:pt x="1650" y="686"/>
                        <a:pt x="2202" y="422"/>
                        <a:pt x="2813" y="359"/>
                      </a:cubicBezTo>
                      <a:cubicBezTo>
                        <a:pt x="3097" y="869"/>
                        <a:pt x="3097" y="869"/>
                        <a:pt x="3097" y="869"/>
                      </a:cubicBezTo>
                      <a:cubicBezTo>
                        <a:pt x="3380" y="359"/>
                        <a:pt x="3380" y="359"/>
                        <a:pt x="3380" y="359"/>
                      </a:cubicBezTo>
                      <a:cubicBezTo>
                        <a:pt x="3991" y="422"/>
                        <a:pt x="4543" y="686"/>
                        <a:pt x="4970" y="1083"/>
                      </a:cubicBezTo>
                      <a:cubicBezTo>
                        <a:pt x="4670" y="1382"/>
                        <a:pt x="4670" y="1382"/>
                        <a:pt x="4670" y="1382"/>
                      </a:cubicBezTo>
                      <a:cubicBezTo>
                        <a:pt x="4810" y="1522"/>
                        <a:pt x="4810" y="1522"/>
                        <a:pt x="4810" y="1522"/>
                      </a:cubicBezTo>
                      <a:cubicBezTo>
                        <a:pt x="5110" y="1223"/>
                        <a:pt x="5110" y="1223"/>
                        <a:pt x="5110" y="1223"/>
                      </a:cubicBezTo>
                      <a:cubicBezTo>
                        <a:pt x="5507" y="1650"/>
                        <a:pt x="5771" y="2202"/>
                        <a:pt x="5833" y="2813"/>
                      </a:cubicBezTo>
                      <a:cubicBezTo>
                        <a:pt x="5323" y="3096"/>
                        <a:pt x="5323" y="3096"/>
                        <a:pt x="5323" y="3096"/>
                      </a:cubicBezTo>
                      <a:cubicBezTo>
                        <a:pt x="5833" y="3379"/>
                        <a:pt x="5833" y="3379"/>
                        <a:pt x="5833" y="3379"/>
                      </a:cubicBezTo>
                      <a:cubicBezTo>
                        <a:pt x="5771" y="3990"/>
                        <a:pt x="5507" y="4543"/>
                        <a:pt x="5110" y="496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0" name="Freeform 19"/>
                <p:cNvSpPr>
                  <a:spLocks/>
                </p:cNvSpPr>
                <p:nvPr/>
              </p:nvSpPr>
              <p:spPr bwMode="auto">
                <a:xfrm>
                  <a:off x="-569" y="2901"/>
                  <a:ext cx="213" cy="253"/>
                </a:xfrm>
                <a:custGeom>
                  <a:avLst/>
                  <a:gdLst>
                    <a:gd name="T0" fmla="*/ 1503 w 2812"/>
                    <a:gd name="T1" fmla="*/ 2020 h 3338"/>
                    <a:gd name="T2" fmla="*/ 2176 w 2812"/>
                    <a:gd name="T3" fmla="*/ 3291 h 3338"/>
                    <a:gd name="T4" fmla="*/ 2279 w 2812"/>
                    <a:gd name="T5" fmla="*/ 3274 h 3338"/>
                    <a:gd name="T6" fmla="*/ 2804 w 2812"/>
                    <a:gd name="T7" fmla="*/ 83 h 3338"/>
                    <a:gd name="T8" fmla="*/ 2716 w 2812"/>
                    <a:gd name="T9" fmla="*/ 27 h 3338"/>
                    <a:gd name="T10" fmla="*/ 44 w 2812"/>
                    <a:gd name="T11" fmla="*/ 1848 h 3338"/>
                    <a:gd name="T12" fmla="*/ 72 w 2812"/>
                    <a:gd name="T13" fmla="*/ 1948 h 3338"/>
                    <a:gd name="T14" fmla="*/ 1503 w 2812"/>
                    <a:gd name="T15" fmla="*/ 2020 h 3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2" h="3338">
                      <a:moveTo>
                        <a:pt x="1503" y="2020"/>
                      </a:moveTo>
                      <a:cubicBezTo>
                        <a:pt x="2176" y="3291"/>
                        <a:pt x="2176" y="3291"/>
                        <a:pt x="2176" y="3291"/>
                      </a:cubicBezTo>
                      <a:cubicBezTo>
                        <a:pt x="2201" y="3338"/>
                        <a:pt x="2270" y="3326"/>
                        <a:pt x="2279" y="3274"/>
                      </a:cubicBezTo>
                      <a:cubicBezTo>
                        <a:pt x="2804" y="83"/>
                        <a:pt x="2804" y="83"/>
                        <a:pt x="2804" y="83"/>
                      </a:cubicBezTo>
                      <a:cubicBezTo>
                        <a:pt x="2812" y="34"/>
                        <a:pt x="2757" y="0"/>
                        <a:pt x="2716" y="27"/>
                      </a:cubicBezTo>
                      <a:cubicBezTo>
                        <a:pt x="44" y="1848"/>
                        <a:pt x="44" y="1848"/>
                        <a:pt x="44" y="1848"/>
                      </a:cubicBezTo>
                      <a:cubicBezTo>
                        <a:pt x="0" y="1877"/>
                        <a:pt x="19" y="1945"/>
                        <a:pt x="72" y="1948"/>
                      </a:cubicBezTo>
                      <a:lnTo>
                        <a:pt x="1503" y="20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spTree>
    <p:extLst>
      <p:ext uri="{BB962C8B-B14F-4D97-AF65-F5344CB8AC3E}">
        <p14:creationId xmlns:p14="http://schemas.microsoft.com/office/powerpoint/2010/main" val="1549300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コントリビューションの準備をする</a:t>
            </a:r>
            <a:endParaRPr lang="ja-JP" altLang="ja-JP" sz="2800" dirty="0">
              <a:latin typeface="東芝 Pゴシック" panose="020B0500000000000000" pitchFamily="50" charset="-128"/>
              <a:ea typeface="東芝 Pゴシック" panose="020B0500000000000000" pitchFamily="50" charset="-128"/>
            </a:endParaRPr>
          </a:p>
        </p:txBody>
      </p:sp>
      <p:sp>
        <p:nvSpPr>
          <p:cNvPr id="39" name="Google Shape;215;p35"/>
          <p:cNvSpPr txBox="1">
            <a:spLocks/>
          </p:cNvSpPr>
          <p:nvPr/>
        </p:nvSpPr>
        <p:spPr>
          <a:xfrm>
            <a:off x="1225734" y="2807509"/>
            <a:ext cx="10498180" cy="252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None/>
            </a:pPr>
            <a:r>
              <a:rPr lang="ja-JP" altLang="en-US" sz="3600" dirty="0">
                <a:solidFill>
                  <a:srgbClr val="000000"/>
                </a:solidFill>
                <a:latin typeface="東芝 Pゴシック" panose="020B0500000000000000" pitchFamily="50" charset="-128"/>
                <a:ea typeface="東芝 Pゴシック" panose="020B0500000000000000" pitchFamily="50" charset="-128"/>
              </a:rPr>
              <a:t>● コミュニティに参加して馴染むまでの時間</a:t>
            </a:r>
            <a:endParaRPr lang="en-US" altLang="ja-JP" sz="3600" dirty="0">
              <a:solidFill>
                <a:srgbClr val="000000"/>
              </a:solidFill>
              <a:latin typeface="東芝 Pゴシック" panose="020B0500000000000000" pitchFamily="50" charset="-128"/>
              <a:ea typeface="東芝 Pゴシック" panose="020B0500000000000000" pitchFamily="50" charset="-128"/>
            </a:endParaRPr>
          </a:p>
          <a:p>
            <a:pPr marL="0" indent="0">
              <a:lnSpc>
                <a:spcPct val="100000"/>
              </a:lnSpc>
              <a:spcBef>
                <a:spcPts val="0"/>
              </a:spcBef>
              <a:spcAft>
                <a:spcPts val="1200"/>
              </a:spcAft>
              <a:buNone/>
            </a:pPr>
            <a:r>
              <a:rPr lang="ja-JP" altLang="en-US" sz="3600" dirty="0">
                <a:solidFill>
                  <a:srgbClr val="000000"/>
                </a:solidFill>
                <a:latin typeface="東芝 Pゴシック" panose="020B0500000000000000" pitchFamily="50" charset="-128"/>
                <a:ea typeface="東芝 Pゴシック" panose="020B0500000000000000" pitchFamily="50" charset="-128"/>
              </a:rPr>
              <a:t>     （開発環境、コード、雰囲気）</a:t>
            </a:r>
          </a:p>
          <a:p>
            <a:pPr marL="0" indent="0">
              <a:lnSpc>
                <a:spcPct val="100000"/>
              </a:lnSpc>
              <a:spcBef>
                <a:spcPts val="0"/>
              </a:spcBef>
              <a:buNone/>
            </a:pPr>
            <a:r>
              <a:rPr lang="ja-JP" altLang="en-US" sz="3600" dirty="0">
                <a:solidFill>
                  <a:srgbClr val="000000"/>
                </a:solidFill>
                <a:latin typeface="東芝 Pゴシック" panose="020B0500000000000000" pitchFamily="50" charset="-128"/>
                <a:ea typeface="東芝 Pゴシック" panose="020B0500000000000000" pitchFamily="50" charset="-128"/>
              </a:rPr>
              <a:t>● 何回かコントリビューションすると、</a:t>
            </a:r>
            <a:endParaRPr lang="en-US" altLang="ja-JP" sz="3600" dirty="0">
              <a:solidFill>
                <a:srgbClr val="000000"/>
              </a:solidFill>
              <a:latin typeface="東芝 Pゴシック" panose="020B0500000000000000" pitchFamily="50" charset="-128"/>
              <a:ea typeface="東芝 Pゴシック" panose="020B0500000000000000" pitchFamily="50" charset="-128"/>
            </a:endParaRPr>
          </a:p>
          <a:p>
            <a:pPr marL="0" indent="0">
              <a:lnSpc>
                <a:spcPct val="100000"/>
              </a:lnSpc>
              <a:spcBef>
                <a:spcPts val="0"/>
              </a:spcBef>
              <a:buNone/>
            </a:pPr>
            <a:r>
              <a:rPr lang="en-US" altLang="ja-JP" sz="3600" dirty="0">
                <a:solidFill>
                  <a:srgbClr val="000000"/>
                </a:solidFill>
                <a:latin typeface="東芝 Pゴシック" panose="020B0500000000000000" pitchFamily="50" charset="-128"/>
                <a:ea typeface="東芝 Pゴシック" panose="020B0500000000000000" pitchFamily="50" charset="-128"/>
              </a:rPr>
              <a:t>      </a:t>
            </a:r>
            <a:r>
              <a:rPr lang="ja-JP" altLang="en-US" sz="3600" dirty="0">
                <a:solidFill>
                  <a:srgbClr val="000000"/>
                </a:solidFill>
                <a:latin typeface="東芝 Pゴシック" panose="020B0500000000000000" pitchFamily="50" charset="-128"/>
                <a:ea typeface="東芝 Pゴシック" panose="020B0500000000000000" pitchFamily="50" charset="-128"/>
              </a:rPr>
              <a:t>リードタイムは短くなります</a:t>
            </a:r>
          </a:p>
        </p:txBody>
      </p:sp>
      <p:grpSp>
        <p:nvGrpSpPr>
          <p:cNvPr id="2" name="グループ化 1"/>
          <p:cNvGrpSpPr/>
          <p:nvPr/>
        </p:nvGrpSpPr>
        <p:grpSpPr>
          <a:xfrm>
            <a:off x="898215" y="1386309"/>
            <a:ext cx="4151259" cy="1111052"/>
            <a:chOff x="468086" y="1804673"/>
            <a:chExt cx="4151259" cy="1111052"/>
          </a:xfrm>
        </p:grpSpPr>
        <p:sp>
          <p:nvSpPr>
            <p:cNvPr id="40" name="Google Shape;215;p35"/>
            <p:cNvSpPr txBox="1">
              <a:spLocks/>
            </p:cNvSpPr>
            <p:nvPr/>
          </p:nvSpPr>
          <p:spPr>
            <a:xfrm>
              <a:off x="1872970" y="2083181"/>
              <a:ext cx="2746375" cy="54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4000" b="1" dirty="0">
                  <a:solidFill>
                    <a:srgbClr val="0064D2"/>
                  </a:solidFill>
                  <a:latin typeface="東芝 Pゴシック" panose="020B0500000000000000" pitchFamily="50" charset="-128"/>
                  <a:ea typeface="東芝 Pゴシック" panose="020B0500000000000000" pitchFamily="50" charset="-128"/>
                </a:rPr>
                <a:t>リードタイム</a:t>
              </a:r>
              <a:endParaRPr lang="ja-JP" altLang="en-US" sz="3600" b="1" dirty="0">
                <a:solidFill>
                  <a:srgbClr val="0064D2"/>
                </a:solidFill>
                <a:latin typeface="東芝 Pゴシック" panose="020B0500000000000000" pitchFamily="50" charset="-128"/>
                <a:ea typeface="東芝 Pゴシック" panose="020B0500000000000000" pitchFamily="50" charset="-128"/>
              </a:endParaRPr>
            </a:p>
          </p:txBody>
        </p:sp>
        <p:grpSp>
          <p:nvGrpSpPr>
            <p:cNvPr id="45" name="グループ化 44"/>
            <p:cNvGrpSpPr/>
            <p:nvPr/>
          </p:nvGrpSpPr>
          <p:grpSpPr>
            <a:xfrm>
              <a:off x="468086" y="1804673"/>
              <a:ext cx="1111052" cy="1111052"/>
              <a:chOff x="569424" y="1672469"/>
              <a:chExt cx="1111052" cy="1111052"/>
            </a:xfrm>
          </p:grpSpPr>
          <p:sp>
            <p:nvSpPr>
              <p:cNvPr id="46" name="楕円 11"/>
              <p:cNvSpPr/>
              <p:nvPr/>
            </p:nvSpPr>
            <p:spPr>
              <a:xfrm>
                <a:off x="569424" y="1672469"/>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47" name="Group 4"/>
              <p:cNvGrpSpPr>
                <a:grpSpLocks noChangeAspect="1"/>
              </p:cNvGrpSpPr>
              <p:nvPr/>
            </p:nvGrpSpPr>
            <p:grpSpPr bwMode="auto">
              <a:xfrm>
                <a:off x="875496" y="1860927"/>
                <a:ext cx="474663" cy="733425"/>
                <a:chOff x="-639" y="1021"/>
                <a:chExt cx="299" cy="462"/>
              </a:xfrm>
            </p:grpSpPr>
            <p:sp>
              <p:nvSpPr>
                <p:cNvPr id="48" name="AutoShape 3"/>
                <p:cNvSpPr>
                  <a:spLocks noChangeAspect="1" noChangeArrowheads="1" noTextEdit="1"/>
                </p:cNvSpPr>
                <p:nvPr/>
              </p:nvSpPr>
              <p:spPr bwMode="auto">
                <a:xfrm>
                  <a:off x="-639" y="1021"/>
                  <a:ext cx="299"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9" name="Freeform 5"/>
                <p:cNvSpPr>
                  <a:spLocks noEditPoints="1"/>
                </p:cNvSpPr>
                <p:nvPr/>
              </p:nvSpPr>
              <p:spPr bwMode="auto">
                <a:xfrm>
                  <a:off x="-639" y="1021"/>
                  <a:ext cx="299" cy="462"/>
                </a:xfrm>
                <a:custGeom>
                  <a:avLst/>
                  <a:gdLst>
                    <a:gd name="T0" fmla="*/ 1765 w 1785"/>
                    <a:gd name="T1" fmla="*/ 0 h 2755"/>
                    <a:gd name="T2" fmla="*/ 20 w 1785"/>
                    <a:gd name="T3" fmla="*/ 0 h 2755"/>
                    <a:gd name="T4" fmla="*/ 0 w 1785"/>
                    <a:gd name="T5" fmla="*/ 20 h 2755"/>
                    <a:gd name="T6" fmla="*/ 0 w 1785"/>
                    <a:gd name="T7" fmla="*/ 127 h 2755"/>
                    <a:gd name="T8" fmla="*/ 20 w 1785"/>
                    <a:gd name="T9" fmla="*/ 147 h 2755"/>
                    <a:gd name="T10" fmla="*/ 159 w 1785"/>
                    <a:gd name="T11" fmla="*/ 147 h 2755"/>
                    <a:gd name="T12" fmla="*/ 278 w 1785"/>
                    <a:gd name="T13" fmla="*/ 688 h 2755"/>
                    <a:gd name="T14" fmla="*/ 589 w 1785"/>
                    <a:gd name="T15" fmla="*/ 1056 h 2755"/>
                    <a:gd name="T16" fmla="*/ 766 w 1785"/>
                    <a:gd name="T17" fmla="*/ 1377 h 2755"/>
                    <a:gd name="T18" fmla="*/ 589 w 1785"/>
                    <a:gd name="T19" fmla="*/ 1698 h 2755"/>
                    <a:gd name="T20" fmla="*/ 278 w 1785"/>
                    <a:gd name="T21" fmla="*/ 2066 h 2755"/>
                    <a:gd name="T22" fmla="*/ 159 w 1785"/>
                    <a:gd name="T23" fmla="*/ 2607 h 2755"/>
                    <a:gd name="T24" fmla="*/ 20 w 1785"/>
                    <a:gd name="T25" fmla="*/ 2607 h 2755"/>
                    <a:gd name="T26" fmla="*/ 0 w 1785"/>
                    <a:gd name="T27" fmla="*/ 2627 h 2755"/>
                    <a:gd name="T28" fmla="*/ 0 w 1785"/>
                    <a:gd name="T29" fmla="*/ 2735 h 2755"/>
                    <a:gd name="T30" fmla="*/ 20 w 1785"/>
                    <a:gd name="T31" fmla="*/ 2755 h 2755"/>
                    <a:gd name="T32" fmla="*/ 1765 w 1785"/>
                    <a:gd name="T33" fmla="*/ 2755 h 2755"/>
                    <a:gd name="T34" fmla="*/ 1785 w 1785"/>
                    <a:gd name="T35" fmla="*/ 2735 h 2755"/>
                    <a:gd name="T36" fmla="*/ 1785 w 1785"/>
                    <a:gd name="T37" fmla="*/ 2627 h 2755"/>
                    <a:gd name="T38" fmla="*/ 1765 w 1785"/>
                    <a:gd name="T39" fmla="*/ 2607 h 2755"/>
                    <a:gd name="T40" fmla="*/ 1626 w 1785"/>
                    <a:gd name="T41" fmla="*/ 2607 h 2755"/>
                    <a:gd name="T42" fmla="*/ 1508 w 1785"/>
                    <a:gd name="T43" fmla="*/ 2066 h 2755"/>
                    <a:gd name="T44" fmla="*/ 1196 w 1785"/>
                    <a:gd name="T45" fmla="*/ 1698 h 2755"/>
                    <a:gd name="T46" fmla="*/ 1020 w 1785"/>
                    <a:gd name="T47" fmla="*/ 1377 h 2755"/>
                    <a:gd name="T48" fmla="*/ 1196 w 1785"/>
                    <a:gd name="T49" fmla="*/ 1056 h 2755"/>
                    <a:gd name="T50" fmla="*/ 1508 w 1785"/>
                    <a:gd name="T51" fmla="*/ 688 h 2755"/>
                    <a:gd name="T52" fmla="*/ 1626 w 1785"/>
                    <a:gd name="T53" fmla="*/ 147 h 2755"/>
                    <a:gd name="T54" fmla="*/ 1765 w 1785"/>
                    <a:gd name="T55" fmla="*/ 147 h 2755"/>
                    <a:gd name="T56" fmla="*/ 1785 w 1785"/>
                    <a:gd name="T57" fmla="*/ 127 h 2755"/>
                    <a:gd name="T58" fmla="*/ 1785 w 1785"/>
                    <a:gd name="T59" fmla="*/ 20 h 2755"/>
                    <a:gd name="T60" fmla="*/ 1765 w 1785"/>
                    <a:gd name="T61" fmla="*/ 0 h 2755"/>
                    <a:gd name="T62" fmla="*/ 319 w 1785"/>
                    <a:gd name="T63" fmla="*/ 2494 h 2755"/>
                    <a:gd name="T64" fmla="*/ 417 w 1785"/>
                    <a:gd name="T65" fmla="*/ 2132 h 2755"/>
                    <a:gd name="T66" fmla="*/ 670 w 1785"/>
                    <a:gd name="T67" fmla="*/ 1828 h 2755"/>
                    <a:gd name="T68" fmla="*/ 893 w 1785"/>
                    <a:gd name="T69" fmla="*/ 1544 h 2755"/>
                    <a:gd name="T70" fmla="*/ 1115 w 1785"/>
                    <a:gd name="T71" fmla="*/ 1828 h 2755"/>
                    <a:gd name="T72" fmla="*/ 1369 w 1785"/>
                    <a:gd name="T73" fmla="*/ 2132 h 2755"/>
                    <a:gd name="T74" fmla="*/ 1466 w 1785"/>
                    <a:gd name="T75" fmla="*/ 2494 h 2755"/>
                    <a:gd name="T76" fmla="*/ 319 w 1785"/>
                    <a:gd name="T77" fmla="*/ 2494 h 2755"/>
                    <a:gd name="T78" fmla="*/ 893 w 1785"/>
                    <a:gd name="T79" fmla="*/ 1210 h 2755"/>
                    <a:gd name="T80" fmla="*/ 670 w 1785"/>
                    <a:gd name="T81" fmla="*/ 926 h 2755"/>
                    <a:gd name="T82" fmla="*/ 417 w 1785"/>
                    <a:gd name="T83" fmla="*/ 623 h 2755"/>
                    <a:gd name="T84" fmla="*/ 319 w 1785"/>
                    <a:gd name="T85" fmla="*/ 260 h 2755"/>
                    <a:gd name="T86" fmla="*/ 1466 w 1785"/>
                    <a:gd name="T87" fmla="*/ 260 h 2755"/>
                    <a:gd name="T88" fmla="*/ 1369 w 1785"/>
                    <a:gd name="T89" fmla="*/ 623 h 2755"/>
                    <a:gd name="T90" fmla="*/ 1115 w 1785"/>
                    <a:gd name="T91" fmla="*/ 926 h 2755"/>
                    <a:gd name="T92" fmla="*/ 893 w 1785"/>
                    <a:gd name="T93" fmla="*/ 1210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5" h="2755">
                      <a:moveTo>
                        <a:pt x="1765" y="0"/>
                      </a:moveTo>
                      <a:cubicBezTo>
                        <a:pt x="20" y="0"/>
                        <a:pt x="20" y="0"/>
                        <a:pt x="20" y="0"/>
                      </a:cubicBezTo>
                      <a:cubicBezTo>
                        <a:pt x="9" y="0"/>
                        <a:pt x="0" y="9"/>
                        <a:pt x="0" y="20"/>
                      </a:cubicBezTo>
                      <a:cubicBezTo>
                        <a:pt x="0" y="127"/>
                        <a:pt x="0" y="127"/>
                        <a:pt x="0" y="127"/>
                      </a:cubicBezTo>
                      <a:cubicBezTo>
                        <a:pt x="0" y="138"/>
                        <a:pt x="9" y="147"/>
                        <a:pt x="20" y="147"/>
                      </a:cubicBezTo>
                      <a:cubicBezTo>
                        <a:pt x="159" y="147"/>
                        <a:pt x="159" y="147"/>
                        <a:pt x="159" y="147"/>
                      </a:cubicBezTo>
                      <a:cubicBezTo>
                        <a:pt x="162" y="342"/>
                        <a:pt x="203" y="529"/>
                        <a:pt x="278" y="688"/>
                      </a:cubicBezTo>
                      <a:cubicBezTo>
                        <a:pt x="354" y="849"/>
                        <a:pt x="462" y="977"/>
                        <a:pt x="589" y="1056"/>
                      </a:cubicBezTo>
                      <a:cubicBezTo>
                        <a:pt x="700" y="1125"/>
                        <a:pt x="766" y="1245"/>
                        <a:pt x="766" y="1377"/>
                      </a:cubicBezTo>
                      <a:cubicBezTo>
                        <a:pt x="766" y="1510"/>
                        <a:pt x="700" y="1630"/>
                        <a:pt x="589" y="1698"/>
                      </a:cubicBezTo>
                      <a:cubicBezTo>
                        <a:pt x="462" y="1778"/>
                        <a:pt x="354" y="1905"/>
                        <a:pt x="278" y="2066"/>
                      </a:cubicBezTo>
                      <a:cubicBezTo>
                        <a:pt x="203" y="2226"/>
                        <a:pt x="162" y="2412"/>
                        <a:pt x="159" y="2607"/>
                      </a:cubicBezTo>
                      <a:cubicBezTo>
                        <a:pt x="20" y="2607"/>
                        <a:pt x="20" y="2607"/>
                        <a:pt x="20" y="2607"/>
                      </a:cubicBezTo>
                      <a:cubicBezTo>
                        <a:pt x="9" y="2607"/>
                        <a:pt x="0" y="2616"/>
                        <a:pt x="0" y="2627"/>
                      </a:cubicBezTo>
                      <a:cubicBezTo>
                        <a:pt x="0" y="2735"/>
                        <a:pt x="0" y="2735"/>
                        <a:pt x="0" y="2735"/>
                      </a:cubicBezTo>
                      <a:cubicBezTo>
                        <a:pt x="0" y="2746"/>
                        <a:pt x="9" y="2755"/>
                        <a:pt x="20" y="2755"/>
                      </a:cubicBezTo>
                      <a:cubicBezTo>
                        <a:pt x="1765" y="2755"/>
                        <a:pt x="1765" y="2755"/>
                        <a:pt x="1765" y="2755"/>
                      </a:cubicBezTo>
                      <a:cubicBezTo>
                        <a:pt x="1776" y="2755"/>
                        <a:pt x="1785" y="2746"/>
                        <a:pt x="1785" y="2735"/>
                      </a:cubicBezTo>
                      <a:cubicBezTo>
                        <a:pt x="1785" y="2627"/>
                        <a:pt x="1785" y="2627"/>
                        <a:pt x="1785" y="2627"/>
                      </a:cubicBezTo>
                      <a:cubicBezTo>
                        <a:pt x="1785" y="2616"/>
                        <a:pt x="1776" y="2607"/>
                        <a:pt x="1765" y="2607"/>
                      </a:cubicBezTo>
                      <a:cubicBezTo>
                        <a:pt x="1626" y="2607"/>
                        <a:pt x="1626" y="2607"/>
                        <a:pt x="1626" y="2607"/>
                      </a:cubicBezTo>
                      <a:cubicBezTo>
                        <a:pt x="1624" y="2412"/>
                        <a:pt x="1583" y="2226"/>
                        <a:pt x="1508" y="2066"/>
                      </a:cubicBezTo>
                      <a:cubicBezTo>
                        <a:pt x="1432" y="1905"/>
                        <a:pt x="1324" y="1778"/>
                        <a:pt x="1196" y="1698"/>
                      </a:cubicBezTo>
                      <a:cubicBezTo>
                        <a:pt x="1086" y="1630"/>
                        <a:pt x="1020" y="1510"/>
                        <a:pt x="1020" y="1377"/>
                      </a:cubicBezTo>
                      <a:cubicBezTo>
                        <a:pt x="1020" y="1245"/>
                        <a:pt x="1086" y="1125"/>
                        <a:pt x="1196" y="1056"/>
                      </a:cubicBezTo>
                      <a:cubicBezTo>
                        <a:pt x="1324" y="977"/>
                        <a:pt x="1432" y="849"/>
                        <a:pt x="1508" y="688"/>
                      </a:cubicBezTo>
                      <a:cubicBezTo>
                        <a:pt x="1583" y="529"/>
                        <a:pt x="1624" y="342"/>
                        <a:pt x="1626" y="147"/>
                      </a:cubicBezTo>
                      <a:cubicBezTo>
                        <a:pt x="1765" y="147"/>
                        <a:pt x="1765" y="147"/>
                        <a:pt x="1765" y="147"/>
                      </a:cubicBezTo>
                      <a:cubicBezTo>
                        <a:pt x="1776" y="147"/>
                        <a:pt x="1785" y="138"/>
                        <a:pt x="1785" y="127"/>
                      </a:cubicBezTo>
                      <a:cubicBezTo>
                        <a:pt x="1785" y="20"/>
                        <a:pt x="1785" y="20"/>
                        <a:pt x="1785" y="20"/>
                      </a:cubicBezTo>
                      <a:cubicBezTo>
                        <a:pt x="1785" y="9"/>
                        <a:pt x="1776" y="0"/>
                        <a:pt x="1765" y="0"/>
                      </a:cubicBezTo>
                      <a:close/>
                      <a:moveTo>
                        <a:pt x="319" y="2494"/>
                      </a:moveTo>
                      <a:cubicBezTo>
                        <a:pt x="333" y="2364"/>
                        <a:pt x="366" y="2239"/>
                        <a:pt x="417" y="2132"/>
                      </a:cubicBezTo>
                      <a:cubicBezTo>
                        <a:pt x="480" y="1997"/>
                        <a:pt x="568" y="1892"/>
                        <a:pt x="670" y="1828"/>
                      </a:cubicBezTo>
                      <a:cubicBezTo>
                        <a:pt x="776" y="1762"/>
                        <a:pt x="855" y="1661"/>
                        <a:pt x="893" y="1544"/>
                      </a:cubicBezTo>
                      <a:cubicBezTo>
                        <a:pt x="931" y="1661"/>
                        <a:pt x="1009" y="1762"/>
                        <a:pt x="1115" y="1828"/>
                      </a:cubicBezTo>
                      <a:cubicBezTo>
                        <a:pt x="1218" y="1892"/>
                        <a:pt x="1306" y="1997"/>
                        <a:pt x="1369" y="2132"/>
                      </a:cubicBezTo>
                      <a:cubicBezTo>
                        <a:pt x="1419" y="2239"/>
                        <a:pt x="1453" y="2364"/>
                        <a:pt x="1466" y="2494"/>
                      </a:cubicBezTo>
                      <a:lnTo>
                        <a:pt x="319" y="2494"/>
                      </a:lnTo>
                      <a:close/>
                      <a:moveTo>
                        <a:pt x="893" y="1210"/>
                      </a:moveTo>
                      <a:cubicBezTo>
                        <a:pt x="855" y="1093"/>
                        <a:pt x="776" y="992"/>
                        <a:pt x="670" y="926"/>
                      </a:cubicBezTo>
                      <a:cubicBezTo>
                        <a:pt x="568" y="862"/>
                        <a:pt x="480" y="757"/>
                        <a:pt x="417" y="623"/>
                      </a:cubicBezTo>
                      <a:cubicBezTo>
                        <a:pt x="366" y="516"/>
                        <a:pt x="333" y="391"/>
                        <a:pt x="319" y="260"/>
                      </a:cubicBezTo>
                      <a:cubicBezTo>
                        <a:pt x="1466" y="260"/>
                        <a:pt x="1466" y="260"/>
                        <a:pt x="1466" y="260"/>
                      </a:cubicBezTo>
                      <a:cubicBezTo>
                        <a:pt x="1453" y="391"/>
                        <a:pt x="1419" y="516"/>
                        <a:pt x="1369" y="623"/>
                      </a:cubicBezTo>
                      <a:cubicBezTo>
                        <a:pt x="1306" y="757"/>
                        <a:pt x="1218" y="862"/>
                        <a:pt x="1115" y="926"/>
                      </a:cubicBezTo>
                      <a:cubicBezTo>
                        <a:pt x="1009" y="992"/>
                        <a:pt x="931" y="1093"/>
                        <a:pt x="893" y="12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0" name="Freeform 6"/>
                <p:cNvSpPr>
                  <a:spLocks/>
                </p:cNvSpPr>
                <p:nvPr/>
              </p:nvSpPr>
              <p:spPr bwMode="auto">
                <a:xfrm>
                  <a:off x="-559" y="1115"/>
                  <a:ext cx="138" cy="78"/>
                </a:xfrm>
                <a:custGeom>
                  <a:avLst/>
                  <a:gdLst>
                    <a:gd name="T0" fmla="*/ 823 w 825"/>
                    <a:gd name="T1" fmla="*/ 29 h 465"/>
                    <a:gd name="T2" fmla="*/ 821 w 825"/>
                    <a:gd name="T3" fmla="*/ 9 h 465"/>
                    <a:gd name="T4" fmla="*/ 804 w 825"/>
                    <a:gd name="T5" fmla="*/ 0 h 465"/>
                    <a:gd name="T6" fmla="*/ 21 w 825"/>
                    <a:gd name="T7" fmla="*/ 0 h 465"/>
                    <a:gd name="T8" fmla="*/ 4 w 825"/>
                    <a:gd name="T9" fmla="*/ 9 h 465"/>
                    <a:gd name="T10" fmla="*/ 3 w 825"/>
                    <a:gd name="T11" fmla="*/ 29 h 465"/>
                    <a:gd name="T12" fmla="*/ 229 w 825"/>
                    <a:gd name="T13" fmla="*/ 301 h 465"/>
                    <a:gd name="T14" fmla="*/ 397 w 825"/>
                    <a:gd name="T15" fmla="*/ 456 h 465"/>
                    <a:gd name="T16" fmla="*/ 413 w 825"/>
                    <a:gd name="T17" fmla="*/ 465 h 465"/>
                    <a:gd name="T18" fmla="*/ 429 w 825"/>
                    <a:gd name="T19" fmla="*/ 456 h 465"/>
                    <a:gd name="T20" fmla="*/ 597 w 825"/>
                    <a:gd name="T21" fmla="*/ 301 h 465"/>
                    <a:gd name="T22" fmla="*/ 823 w 825"/>
                    <a:gd name="T23" fmla="*/ 2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5" h="465">
                      <a:moveTo>
                        <a:pt x="823" y="29"/>
                      </a:moveTo>
                      <a:cubicBezTo>
                        <a:pt x="825" y="22"/>
                        <a:pt x="825" y="15"/>
                        <a:pt x="821" y="9"/>
                      </a:cubicBezTo>
                      <a:cubicBezTo>
                        <a:pt x="818" y="4"/>
                        <a:pt x="811" y="0"/>
                        <a:pt x="804" y="0"/>
                      </a:cubicBezTo>
                      <a:cubicBezTo>
                        <a:pt x="21" y="0"/>
                        <a:pt x="21" y="0"/>
                        <a:pt x="21" y="0"/>
                      </a:cubicBezTo>
                      <a:cubicBezTo>
                        <a:pt x="14" y="0"/>
                        <a:pt x="8" y="4"/>
                        <a:pt x="4" y="9"/>
                      </a:cubicBezTo>
                      <a:cubicBezTo>
                        <a:pt x="1" y="15"/>
                        <a:pt x="0" y="22"/>
                        <a:pt x="3" y="29"/>
                      </a:cubicBezTo>
                      <a:cubicBezTo>
                        <a:pt x="60" y="150"/>
                        <a:pt x="139" y="244"/>
                        <a:pt x="229" y="301"/>
                      </a:cubicBezTo>
                      <a:cubicBezTo>
                        <a:pt x="295" y="341"/>
                        <a:pt x="351" y="394"/>
                        <a:pt x="397" y="456"/>
                      </a:cubicBezTo>
                      <a:cubicBezTo>
                        <a:pt x="400" y="461"/>
                        <a:pt x="406" y="465"/>
                        <a:pt x="413" y="465"/>
                      </a:cubicBezTo>
                      <a:cubicBezTo>
                        <a:pt x="419" y="465"/>
                        <a:pt x="425" y="461"/>
                        <a:pt x="429" y="456"/>
                      </a:cubicBezTo>
                      <a:cubicBezTo>
                        <a:pt x="475" y="394"/>
                        <a:pt x="531" y="341"/>
                        <a:pt x="597" y="301"/>
                      </a:cubicBezTo>
                      <a:cubicBezTo>
                        <a:pt x="687" y="244"/>
                        <a:pt x="765" y="150"/>
                        <a:pt x="823" y="2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1" name="Freeform 7"/>
                <p:cNvSpPr>
                  <a:spLocks/>
                </p:cNvSpPr>
                <p:nvPr/>
              </p:nvSpPr>
              <p:spPr bwMode="auto">
                <a:xfrm>
                  <a:off x="-571" y="1382"/>
                  <a:ext cx="163" cy="45"/>
                </a:xfrm>
                <a:custGeom>
                  <a:avLst/>
                  <a:gdLst>
                    <a:gd name="T0" fmla="*/ 708 w 972"/>
                    <a:gd name="T1" fmla="*/ 103 h 270"/>
                    <a:gd name="T2" fmla="*/ 569 w 972"/>
                    <a:gd name="T3" fmla="*/ 52 h 270"/>
                    <a:gd name="T4" fmla="*/ 504 w 972"/>
                    <a:gd name="T5" fmla="*/ 12 h 270"/>
                    <a:gd name="T6" fmla="*/ 486 w 972"/>
                    <a:gd name="T7" fmla="*/ 0 h 270"/>
                    <a:gd name="T8" fmla="*/ 468 w 972"/>
                    <a:gd name="T9" fmla="*/ 12 h 270"/>
                    <a:gd name="T10" fmla="*/ 403 w 972"/>
                    <a:gd name="T11" fmla="*/ 52 h 270"/>
                    <a:gd name="T12" fmla="*/ 263 w 972"/>
                    <a:gd name="T13" fmla="*/ 103 h 270"/>
                    <a:gd name="T14" fmla="*/ 1 w 972"/>
                    <a:gd name="T15" fmla="*/ 246 h 270"/>
                    <a:gd name="T16" fmla="*/ 5 w 972"/>
                    <a:gd name="T17" fmla="*/ 262 h 270"/>
                    <a:gd name="T18" fmla="*/ 21 w 972"/>
                    <a:gd name="T19" fmla="*/ 270 h 270"/>
                    <a:gd name="T20" fmla="*/ 951 w 972"/>
                    <a:gd name="T21" fmla="*/ 270 h 270"/>
                    <a:gd name="T22" fmla="*/ 967 w 972"/>
                    <a:gd name="T23" fmla="*/ 262 h 270"/>
                    <a:gd name="T24" fmla="*/ 971 w 972"/>
                    <a:gd name="T25" fmla="*/ 246 h 270"/>
                    <a:gd name="T26" fmla="*/ 708 w 972"/>
                    <a:gd name="T27" fmla="*/ 10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2" h="270">
                      <a:moveTo>
                        <a:pt x="708" y="103"/>
                      </a:moveTo>
                      <a:cubicBezTo>
                        <a:pt x="657" y="85"/>
                        <a:pt x="608" y="69"/>
                        <a:pt x="569" y="52"/>
                      </a:cubicBezTo>
                      <a:cubicBezTo>
                        <a:pt x="517" y="29"/>
                        <a:pt x="506" y="16"/>
                        <a:pt x="504" y="12"/>
                      </a:cubicBezTo>
                      <a:cubicBezTo>
                        <a:pt x="501" y="5"/>
                        <a:pt x="494" y="0"/>
                        <a:pt x="486" y="0"/>
                      </a:cubicBezTo>
                      <a:cubicBezTo>
                        <a:pt x="478" y="0"/>
                        <a:pt x="471" y="5"/>
                        <a:pt x="468" y="12"/>
                      </a:cubicBezTo>
                      <a:cubicBezTo>
                        <a:pt x="466" y="16"/>
                        <a:pt x="455" y="29"/>
                        <a:pt x="403" y="52"/>
                      </a:cubicBezTo>
                      <a:cubicBezTo>
                        <a:pt x="364" y="69"/>
                        <a:pt x="315" y="85"/>
                        <a:pt x="263" y="103"/>
                      </a:cubicBezTo>
                      <a:cubicBezTo>
                        <a:pt x="107" y="158"/>
                        <a:pt x="11" y="194"/>
                        <a:pt x="1" y="246"/>
                      </a:cubicBezTo>
                      <a:cubicBezTo>
                        <a:pt x="0" y="252"/>
                        <a:pt x="1" y="258"/>
                        <a:pt x="5" y="262"/>
                      </a:cubicBezTo>
                      <a:cubicBezTo>
                        <a:pt x="9" y="267"/>
                        <a:pt x="15" y="270"/>
                        <a:pt x="21" y="270"/>
                      </a:cubicBezTo>
                      <a:cubicBezTo>
                        <a:pt x="951" y="270"/>
                        <a:pt x="951" y="270"/>
                        <a:pt x="951" y="270"/>
                      </a:cubicBezTo>
                      <a:cubicBezTo>
                        <a:pt x="957" y="270"/>
                        <a:pt x="963" y="267"/>
                        <a:pt x="967" y="262"/>
                      </a:cubicBezTo>
                      <a:cubicBezTo>
                        <a:pt x="970" y="258"/>
                        <a:pt x="972" y="252"/>
                        <a:pt x="971" y="246"/>
                      </a:cubicBezTo>
                      <a:cubicBezTo>
                        <a:pt x="961" y="194"/>
                        <a:pt x="865" y="158"/>
                        <a:pt x="708" y="103"/>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spTree>
    <p:extLst>
      <p:ext uri="{BB962C8B-B14F-4D97-AF65-F5344CB8AC3E}">
        <p14:creationId xmlns:p14="http://schemas.microsoft.com/office/powerpoint/2010/main" val="170627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グループ化 11"/>
          <p:cNvGrpSpPr/>
          <p:nvPr/>
        </p:nvGrpSpPr>
        <p:grpSpPr>
          <a:xfrm>
            <a:off x="0" y="-211649"/>
            <a:ext cx="12722152" cy="7466188"/>
            <a:chOff x="0" y="-211649"/>
            <a:chExt cx="12722152" cy="7466188"/>
          </a:xfrm>
        </p:grpSpPr>
        <p:sp>
          <p:nvSpPr>
            <p:cNvPr id="14" name="正方形/長方形 13"/>
            <p:cNvSpPr/>
            <p:nvPr/>
          </p:nvSpPr>
          <p:spPr>
            <a:xfrm>
              <a:off x="0" y="-51200"/>
              <a:ext cx="12192000" cy="690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endParaRPr lang="ja-JP" altLang="en-US" dirty="0">
                <a:solidFill>
                  <a:srgbClr val="FFFFFF"/>
                </a:solidFill>
              </a:endParaRPr>
            </a:p>
          </p:txBody>
        </p:sp>
        <p:grpSp>
          <p:nvGrpSpPr>
            <p:cNvPr id="15" name="グループ化 14"/>
            <p:cNvGrpSpPr/>
            <p:nvPr/>
          </p:nvGrpSpPr>
          <p:grpSpPr>
            <a:xfrm>
              <a:off x="6184048" y="-211649"/>
              <a:ext cx="6538104" cy="7466188"/>
              <a:chOff x="6317398" y="-211649"/>
              <a:chExt cx="6538104" cy="7466188"/>
            </a:xfrm>
          </p:grpSpPr>
          <p:sp>
            <p:nvSpPr>
              <p:cNvPr id="18" name="Freeform 12"/>
              <p:cNvSpPr>
                <a:spLocks/>
              </p:cNvSpPr>
              <p:nvPr/>
            </p:nvSpPr>
            <p:spPr bwMode="auto">
              <a:xfrm rot="2760000">
                <a:off x="6063420" y="2035325"/>
                <a:ext cx="4346224" cy="3473987"/>
              </a:xfrm>
              <a:custGeom>
                <a:avLst/>
                <a:gdLst>
                  <a:gd name="T0" fmla="*/ 0 w 500"/>
                  <a:gd name="T1" fmla="*/ 0 h 376"/>
                  <a:gd name="T2" fmla="*/ 147 w 500"/>
                  <a:gd name="T3" fmla="*/ 106 h 376"/>
                  <a:gd name="T4" fmla="*/ 330 w 500"/>
                  <a:gd name="T5" fmla="*/ 156 h 376"/>
                  <a:gd name="T6" fmla="*/ 433 w 500"/>
                  <a:gd name="T7" fmla="*/ 205 h 376"/>
                  <a:gd name="T8" fmla="*/ 500 w 500"/>
                  <a:gd name="T9" fmla="*/ 376 h 376"/>
                </a:gdLst>
                <a:ahLst/>
                <a:cxnLst>
                  <a:cxn ang="0">
                    <a:pos x="T0" y="T1"/>
                  </a:cxn>
                  <a:cxn ang="0">
                    <a:pos x="T2" y="T3"/>
                  </a:cxn>
                  <a:cxn ang="0">
                    <a:pos x="T4" y="T5"/>
                  </a:cxn>
                  <a:cxn ang="0">
                    <a:pos x="T6" y="T7"/>
                  </a:cxn>
                  <a:cxn ang="0">
                    <a:pos x="T8" y="T9"/>
                  </a:cxn>
                </a:cxnLst>
                <a:rect l="0" t="0" r="r" b="b"/>
                <a:pathLst>
                  <a:path w="500" h="376">
                    <a:moveTo>
                      <a:pt x="0" y="0"/>
                    </a:moveTo>
                    <a:lnTo>
                      <a:pt x="147" y="106"/>
                    </a:lnTo>
                    <a:lnTo>
                      <a:pt x="330" y="156"/>
                    </a:lnTo>
                    <a:lnTo>
                      <a:pt x="433" y="205"/>
                    </a:lnTo>
                    <a:lnTo>
                      <a:pt x="500" y="376"/>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19" name="Freeform 18"/>
              <p:cNvSpPr>
                <a:spLocks/>
              </p:cNvSpPr>
              <p:nvPr/>
            </p:nvSpPr>
            <p:spPr bwMode="auto">
              <a:xfrm rot="2760000">
                <a:off x="7933985" y="-327455"/>
                <a:ext cx="2886298" cy="3967080"/>
              </a:xfrm>
              <a:custGeom>
                <a:avLst/>
                <a:gdLst>
                  <a:gd name="T0" fmla="*/ 0 w 331"/>
                  <a:gd name="T1" fmla="*/ 117 h 430"/>
                  <a:gd name="T2" fmla="*/ 331 w 331"/>
                  <a:gd name="T3" fmla="*/ 430 h 430"/>
                  <a:gd name="T4" fmla="*/ 229 w 331"/>
                  <a:gd name="T5" fmla="*/ 0 h 430"/>
                </a:gdLst>
                <a:ahLst/>
                <a:cxnLst>
                  <a:cxn ang="0">
                    <a:pos x="T0" y="T1"/>
                  </a:cxn>
                  <a:cxn ang="0">
                    <a:pos x="T2" y="T3"/>
                  </a:cxn>
                  <a:cxn ang="0">
                    <a:pos x="T4" y="T5"/>
                  </a:cxn>
                </a:cxnLst>
                <a:rect l="0" t="0" r="r" b="b"/>
                <a:pathLst>
                  <a:path w="331" h="430">
                    <a:moveTo>
                      <a:pt x="0" y="117"/>
                    </a:moveTo>
                    <a:lnTo>
                      <a:pt x="331" y="430"/>
                    </a:lnTo>
                    <a:lnTo>
                      <a:pt x="229" y="0"/>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0" name="Freeform 5"/>
              <p:cNvSpPr>
                <a:spLocks/>
              </p:cNvSpPr>
              <p:nvPr/>
            </p:nvSpPr>
            <p:spPr bwMode="auto">
              <a:xfrm rot="2760000">
                <a:off x="11042095" y="4120127"/>
                <a:ext cx="1412629" cy="2214185"/>
              </a:xfrm>
              <a:custGeom>
                <a:avLst/>
                <a:gdLst>
                  <a:gd name="T0" fmla="*/ 14 w 162"/>
                  <a:gd name="T1" fmla="*/ 0 h 240"/>
                  <a:gd name="T2" fmla="*/ 0 w 162"/>
                  <a:gd name="T3" fmla="*/ 130 h 240"/>
                  <a:gd name="T4" fmla="*/ 162 w 162"/>
                  <a:gd name="T5" fmla="*/ 240 h 240"/>
                </a:gdLst>
                <a:ahLst/>
                <a:cxnLst>
                  <a:cxn ang="0">
                    <a:pos x="T0" y="T1"/>
                  </a:cxn>
                  <a:cxn ang="0">
                    <a:pos x="T2" y="T3"/>
                  </a:cxn>
                  <a:cxn ang="0">
                    <a:pos x="T4" y="T5"/>
                  </a:cxn>
                </a:cxnLst>
                <a:rect l="0" t="0" r="r" b="b"/>
                <a:pathLst>
                  <a:path w="162" h="240">
                    <a:moveTo>
                      <a:pt x="14" y="0"/>
                    </a:moveTo>
                    <a:lnTo>
                      <a:pt x="0" y="130"/>
                    </a:lnTo>
                    <a:lnTo>
                      <a:pt x="162" y="240"/>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1" name="Line 6"/>
              <p:cNvSpPr>
                <a:spLocks noChangeShapeType="1"/>
              </p:cNvSpPr>
              <p:nvPr/>
            </p:nvSpPr>
            <p:spPr bwMode="auto">
              <a:xfrm rot="2760000" flipV="1">
                <a:off x="9630584" y="4120700"/>
                <a:ext cx="1168471" cy="1586832"/>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2" name="Line 8"/>
              <p:cNvSpPr>
                <a:spLocks noChangeShapeType="1"/>
              </p:cNvSpPr>
              <p:nvPr/>
            </p:nvSpPr>
            <p:spPr bwMode="auto">
              <a:xfrm rot="2760000" flipV="1">
                <a:off x="11065187" y="5080563"/>
                <a:ext cx="1492273" cy="28252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3" name="Freeform 9"/>
              <p:cNvSpPr>
                <a:spLocks/>
              </p:cNvSpPr>
              <p:nvPr/>
            </p:nvSpPr>
            <p:spPr bwMode="auto">
              <a:xfrm rot="2760000">
                <a:off x="9875667" y="3934865"/>
                <a:ext cx="819673" cy="1918960"/>
              </a:xfrm>
              <a:custGeom>
                <a:avLst/>
                <a:gdLst>
                  <a:gd name="T0" fmla="*/ 0 w 94"/>
                  <a:gd name="T1" fmla="*/ 0 h 208"/>
                  <a:gd name="T2" fmla="*/ 94 w 94"/>
                  <a:gd name="T3" fmla="*/ 208 h 208"/>
                  <a:gd name="T4" fmla="*/ 0 w 94"/>
                  <a:gd name="T5" fmla="*/ 0 h 208"/>
                </a:gdLst>
                <a:ahLst/>
                <a:cxnLst>
                  <a:cxn ang="0">
                    <a:pos x="T0" y="T1"/>
                  </a:cxn>
                  <a:cxn ang="0">
                    <a:pos x="T2" y="T3"/>
                  </a:cxn>
                  <a:cxn ang="0">
                    <a:pos x="T4" y="T5"/>
                  </a:cxn>
                </a:cxnLst>
                <a:rect l="0" t="0" r="r" b="b"/>
                <a:pathLst>
                  <a:path w="94" h="208">
                    <a:moveTo>
                      <a:pt x="0" y="0"/>
                    </a:moveTo>
                    <a:lnTo>
                      <a:pt x="94" y="208"/>
                    </a:lnTo>
                    <a:lnTo>
                      <a:pt x="0" y="0"/>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4" name="Line 10"/>
              <p:cNvSpPr>
                <a:spLocks noChangeShapeType="1"/>
              </p:cNvSpPr>
              <p:nvPr/>
            </p:nvSpPr>
            <p:spPr bwMode="auto">
              <a:xfrm rot="2760000">
                <a:off x="9875667" y="3934865"/>
                <a:ext cx="819673" cy="1918960"/>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5" name="Oval 13"/>
              <p:cNvSpPr>
                <a:spLocks noChangeArrowheads="1"/>
              </p:cNvSpPr>
              <p:nvPr/>
            </p:nvSpPr>
            <p:spPr bwMode="auto">
              <a:xfrm rot="2760000">
                <a:off x="8041334" y="2424240"/>
                <a:ext cx="360000" cy="360001"/>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6" name="Freeform 16"/>
              <p:cNvSpPr>
                <a:spLocks/>
              </p:cNvSpPr>
              <p:nvPr/>
            </p:nvSpPr>
            <p:spPr bwMode="auto">
              <a:xfrm rot="2760000">
                <a:off x="8143948" y="607896"/>
                <a:ext cx="2336942" cy="1457671"/>
              </a:xfrm>
              <a:custGeom>
                <a:avLst/>
                <a:gdLst>
                  <a:gd name="T0" fmla="*/ 0 w 268"/>
                  <a:gd name="T1" fmla="*/ 0 h 158"/>
                  <a:gd name="T2" fmla="*/ 268 w 268"/>
                  <a:gd name="T3" fmla="*/ 68 h 158"/>
                  <a:gd name="T4" fmla="*/ 5 w 268"/>
                  <a:gd name="T5" fmla="*/ 158 h 158"/>
                </a:gdLst>
                <a:ahLst/>
                <a:cxnLst>
                  <a:cxn ang="0">
                    <a:pos x="T0" y="T1"/>
                  </a:cxn>
                  <a:cxn ang="0">
                    <a:pos x="T2" y="T3"/>
                  </a:cxn>
                  <a:cxn ang="0">
                    <a:pos x="T4" y="T5"/>
                  </a:cxn>
                </a:cxnLst>
                <a:rect l="0" t="0" r="r" b="b"/>
                <a:pathLst>
                  <a:path w="268" h="158">
                    <a:moveTo>
                      <a:pt x="0" y="0"/>
                    </a:moveTo>
                    <a:lnTo>
                      <a:pt x="268" y="68"/>
                    </a:lnTo>
                    <a:lnTo>
                      <a:pt x="5" y="158"/>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7" name="Oval 17"/>
              <p:cNvSpPr>
                <a:spLocks noChangeArrowheads="1"/>
              </p:cNvSpPr>
              <p:nvPr/>
            </p:nvSpPr>
            <p:spPr bwMode="auto">
              <a:xfrm rot="2760000">
                <a:off x="7840204" y="834754"/>
                <a:ext cx="324000" cy="324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8" name="Oval 19"/>
              <p:cNvSpPr>
                <a:spLocks noChangeArrowheads="1"/>
              </p:cNvSpPr>
              <p:nvPr/>
            </p:nvSpPr>
            <p:spPr bwMode="auto">
              <a:xfrm rot="2760000">
                <a:off x="8816420" y="-199654"/>
                <a:ext cx="432000" cy="432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9" name="Freeform 20"/>
              <p:cNvSpPr>
                <a:spLocks/>
              </p:cNvSpPr>
              <p:nvPr/>
            </p:nvSpPr>
            <p:spPr bwMode="auto">
              <a:xfrm rot="2760000">
                <a:off x="10429903" y="1661048"/>
                <a:ext cx="2694459" cy="1706766"/>
              </a:xfrm>
              <a:custGeom>
                <a:avLst/>
                <a:gdLst>
                  <a:gd name="T0" fmla="*/ 0 w 309"/>
                  <a:gd name="T1" fmla="*/ 185 h 185"/>
                  <a:gd name="T2" fmla="*/ 227 w 309"/>
                  <a:gd name="T3" fmla="*/ 0 h 185"/>
                  <a:gd name="T4" fmla="*/ 309 w 309"/>
                  <a:gd name="T5" fmla="*/ 179 h 185"/>
                </a:gdLst>
                <a:ahLst/>
                <a:cxnLst>
                  <a:cxn ang="0">
                    <a:pos x="T0" y="T1"/>
                  </a:cxn>
                  <a:cxn ang="0">
                    <a:pos x="T2" y="T3"/>
                  </a:cxn>
                  <a:cxn ang="0">
                    <a:pos x="T4" y="T5"/>
                  </a:cxn>
                </a:cxnLst>
                <a:rect l="0" t="0" r="r" b="b"/>
                <a:pathLst>
                  <a:path w="309" h="185">
                    <a:moveTo>
                      <a:pt x="0" y="185"/>
                    </a:moveTo>
                    <a:lnTo>
                      <a:pt x="227" y="0"/>
                    </a:lnTo>
                    <a:lnTo>
                      <a:pt x="309" y="179"/>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0" name="Freeform 21"/>
              <p:cNvSpPr>
                <a:spLocks/>
              </p:cNvSpPr>
              <p:nvPr/>
            </p:nvSpPr>
            <p:spPr bwMode="auto">
              <a:xfrm rot="2760000">
                <a:off x="9525332" y="2846513"/>
                <a:ext cx="2964777" cy="2749278"/>
              </a:xfrm>
              <a:custGeom>
                <a:avLst/>
                <a:gdLst>
                  <a:gd name="T0" fmla="*/ 340 w 340"/>
                  <a:gd name="T1" fmla="*/ 0 h 298"/>
                  <a:gd name="T2" fmla="*/ 254 w 340"/>
                  <a:gd name="T3" fmla="*/ 23 h 298"/>
                  <a:gd name="T4" fmla="*/ 0 w 340"/>
                  <a:gd name="T5" fmla="*/ 298 h 298"/>
                </a:gdLst>
                <a:ahLst/>
                <a:cxnLst>
                  <a:cxn ang="0">
                    <a:pos x="T0" y="T1"/>
                  </a:cxn>
                  <a:cxn ang="0">
                    <a:pos x="T2" y="T3"/>
                  </a:cxn>
                  <a:cxn ang="0">
                    <a:pos x="T4" y="T5"/>
                  </a:cxn>
                </a:cxnLst>
                <a:rect l="0" t="0" r="r" b="b"/>
                <a:pathLst>
                  <a:path w="340" h="298">
                    <a:moveTo>
                      <a:pt x="340" y="0"/>
                    </a:moveTo>
                    <a:lnTo>
                      <a:pt x="254" y="23"/>
                    </a:lnTo>
                    <a:lnTo>
                      <a:pt x="0" y="298"/>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1" name="Freeform 23"/>
              <p:cNvSpPr>
                <a:spLocks/>
              </p:cNvSpPr>
              <p:nvPr/>
            </p:nvSpPr>
            <p:spPr bwMode="auto">
              <a:xfrm rot="2760000">
                <a:off x="9835939" y="3060338"/>
                <a:ext cx="2694459" cy="55355"/>
              </a:xfrm>
              <a:custGeom>
                <a:avLst/>
                <a:gdLst>
                  <a:gd name="T0" fmla="*/ 0 w 309"/>
                  <a:gd name="T1" fmla="*/ 6 h 6"/>
                  <a:gd name="T2" fmla="*/ 309 w 309"/>
                  <a:gd name="T3" fmla="*/ 0 h 6"/>
                  <a:gd name="T4" fmla="*/ 0 w 309"/>
                  <a:gd name="T5" fmla="*/ 6 h 6"/>
                </a:gdLst>
                <a:ahLst/>
                <a:cxnLst>
                  <a:cxn ang="0">
                    <a:pos x="T0" y="T1"/>
                  </a:cxn>
                  <a:cxn ang="0">
                    <a:pos x="T2" y="T3"/>
                  </a:cxn>
                  <a:cxn ang="0">
                    <a:pos x="T4" y="T5"/>
                  </a:cxn>
                </a:cxnLst>
                <a:rect l="0" t="0" r="r" b="b"/>
                <a:pathLst>
                  <a:path w="309" h="6">
                    <a:moveTo>
                      <a:pt x="0" y="6"/>
                    </a:moveTo>
                    <a:lnTo>
                      <a:pt x="309" y="0"/>
                    </a:lnTo>
                    <a:lnTo>
                      <a:pt x="0" y="6"/>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2" name="Line 24"/>
              <p:cNvSpPr>
                <a:spLocks noChangeShapeType="1"/>
              </p:cNvSpPr>
              <p:nvPr/>
            </p:nvSpPr>
            <p:spPr bwMode="auto">
              <a:xfrm rot="2760000" flipV="1">
                <a:off x="9835939" y="3060338"/>
                <a:ext cx="2694459" cy="55355"/>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3" name="Oval 27"/>
              <p:cNvSpPr>
                <a:spLocks noChangeArrowheads="1"/>
              </p:cNvSpPr>
              <p:nvPr/>
            </p:nvSpPr>
            <p:spPr bwMode="auto">
              <a:xfrm rot="2760000">
                <a:off x="12005267" y="3732164"/>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4" name="Oval 29"/>
              <p:cNvSpPr>
                <a:spLocks noChangeArrowheads="1"/>
              </p:cNvSpPr>
              <p:nvPr/>
            </p:nvSpPr>
            <p:spPr bwMode="auto">
              <a:xfrm rot="2760000">
                <a:off x="9999821" y="1849196"/>
                <a:ext cx="503999" cy="504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5" name="Oval 30"/>
              <p:cNvSpPr>
                <a:spLocks noChangeArrowheads="1"/>
              </p:cNvSpPr>
              <p:nvPr/>
            </p:nvSpPr>
            <p:spPr bwMode="auto">
              <a:xfrm rot="2760000">
                <a:off x="10945961" y="4489068"/>
                <a:ext cx="540001" cy="540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6" name="Oval 31"/>
              <p:cNvSpPr>
                <a:spLocks noChangeArrowheads="1"/>
              </p:cNvSpPr>
              <p:nvPr/>
            </p:nvSpPr>
            <p:spPr bwMode="auto">
              <a:xfrm rot="2760000">
                <a:off x="8772481" y="3818836"/>
                <a:ext cx="432000" cy="432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7" name="Line 33"/>
              <p:cNvSpPr>
                <a:spLocks noChangeShapeType="1"/>
              </p:cNvSpPr>
              <p:nvPr/>
            </p:nvSpPr>
            <p:spPr bwMode="auto">
              <a:xfrm rot="2760000" flipH="1">
                <a:off x="10347625" y="4754027"/>
                <a:ext cx="1595921" cy="1977559"/>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8" name="Oval 34"/>
              <p:cNvSpPr>
                <a:spLocks noChangeArrowheads="1"/>
              </p:cNvSpPr>
              <p:nvPr/>
            </p:nvSpPr>
            <p:spPr bwMode="auto">
              <a:xfrm rot="2760000">
                <a:off x="9066535" y="4840536"/>
                <a:ext cx="360000" cy="360001"/>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9" name="Oval 35"/>
              <p:cNvSpPr>
                <a:spLocks noChangeArrowheads="1"/>
              </p:cNvSpPr>
              <p:nvPr/>
            </p:nvSpPr>
            <p:spPr bwMode="auto">
              <a:xfrm rot="2760000">
                <a:off x="10524429" y="3853416"/>
                <a:ext cx="288000" cy="288000"/>
              </a:xfrm>
              <a:prstGeom prst="ellipse">
                <a:avLst/>
              </a:prstGeom>
              <a:solidFill>
                <a:srgbClr val="5B9BD5"/>
              </a:solidFill>
              <a:ln w="6350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0" name="Oval 36"/>
              <p:cNvSpPr>
                <a:spLocks noChangeArrowheads="1"/>
              </p:cNvSpPr>
              <p:nvPr/>
            </p:nvSpPr>
            <p:spPr bwMode="auto">
              <a:xfrm rot="2760000">
                <a:off x="11234090" y="6314783"/>
                <a:ext cx="432000" cy="432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1" name="Oval 38"/>
              <p:cNvSpPr>
                <a:spLocks noChangeArrowheads="1"/>
              </p:cNvSpPr>
              <p:nvPr/>
            </p:nvSpPr>
            <p:spPr bwMode="auto">
              <a:xfrm rot="2760000">
                <a:off x="9689861" y="5658648"/>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2" name="Line 6"/>
              <p:cNvSpPr>
                <a:spLocks noChangeShapeType="1"/>
              </p:cNvSpPr>
              <p:nvPr/>
            </p:nvSpPr>
            <p:spPr bwMode="auto">
              <a:xfrm rot="2760000" flipV="1">
                <a:off x="11505994" y="-151911"/>
                <a:ext cx="502294" cy="1161444"/>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3" name="Oval 22"/>
              <p:cNvSpPr>
                <a:spLocks noChangeArrowheads="1"/>
              </p:cNvSpPr>
              <p:nvPr/>
            </p:nvSpPr>
            <p:spPr bwMode="auto">
              <a:xfrm rot="2760000">
                <a:off x="10997510" y="492853"/>
                <a:ext cx="324000" cy="324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4" name="Line 6"/>
              <p:cNvSpPr>
                <a:spLocks noChangeShapeType="1"/>
              </p:cNvSpPr>
              <p:nvPr/>
            </p:nvSpPr>
            <p:spPr bwMode="auto">
              <a:xfrm rot="2760000" flipV="1">
                <a:off x="6827334" y="5590092"/>
                <a:ext cx="1154511" cy="2174384"/>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5" name="Oval 39"/>
              <p:cNvSpPr>
                <a:spLocks noChangeArrowheads="1"/>
              </p:cNvSpPr>
              <p:nvPr/>
            </p:nvSpPr>
            <p:spPr bwMode="auto">
              <a:xfrm rot="2760000">
                <a:off x="8356981" y="6175970"/>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6" name="Line 6"/>
              <p:cNvSpPr>
                <a:spLocks noChangeShapeType="1"/>
              </p:cNvSpPr>
              <p:nvPr/>
            </p:nvSpPr>
            <p:spPr bwMode="auto">
              <a:xfrm rot="2760000" flipH="1" flipV="1">
                <a:off x="10876956" y="-212992"/>
                <a:ext cx="578814" cy="581499"/>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7" name="Line 6"/>
              <p:cNvSpPr>
                <a:spLocks noChangeShapeType="1"/>
              </p:cNvSpPr>
              <p:nvPr/>
            </p:nvSpPr>
            <p:spPr bwMode="auto">
              <a:xfrm rot="2760000" flipH="1" flipV="1">
                <a:off x="10282932" y="1611780"/>
                <a:ext cx="2761375" cy="1346668"/>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8" name="Line 6"/>
              <p:cNvSpPr>
                <a:spLocks noChangeShapeType="1"/>
              </p:cNvSpPr>
              <p:nvPr/>
            </p:nvSpPr>
            <p:spPr bwMode="auto">
              <a:xfrm rot="2760000" flipV="1">
                <a:off x="8691415" y="-333201"/>
                <a:ext cx="1775627" cy="224337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9" name="Line 6"/>
              <p:cNvSpPr>
                <a:spLocks noChangeShapeType="1"/>
              </p:cNvSpPr>
              <p:nvPr/>
            </p:nvSpPr>
            <p:spPr bwMode="auto">
              <a:xfrm rot="2760000" flipV="1">
                <a:off x="9033234" y="5669787"/>
                <a:ext cx="414343" cy="92294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50" name="Line 6"/>
              <p:cNvSpPr>
                <a:spLocks noChangeShapeType="1"/>
              </p:cNvSpPr>
              <p:nvPr/>
            </p:nvSpPr>
            <p:spPr bwMode="auto">
              <a:xfrm rot="2760000" flipH="1" flipV="1">
                <a:off x="8802155" y="5656540"/>
                <a:ext cx="1594402" cy="800150"/>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51" name="Line 6"/>
              <p:cNvSpPr>
                <a:spLocks noChangeShapeType="1"/>
              </p:cNvSpPr>
              <p:nvPr/>
            </p:nvSpPr>
            <p:spPr bwMode="auto">
              <a:xfrm rot="2760000" flipH="1" flipV="1">
                <a:off x="8061340" y="-260464"/>
                <a:ext cx="430565" cy="1102696"/>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grpSp>
      </p:grpSp>
      <p:sp>
        <p:nvSpPr>
          <p:cNvPr id="6" name="Rectangle 61"/>
          <p:cNvSpPr>
            <a:spLocks noChangeArrowheads="1"/>
          </p:cNvSpPr>
          <p:nvPr/>
        </p:nvSpPr>
        <p:spPr bwMode="auto">
          <a:xfrm>
            <a:off x="11644246" y="6505550"/>
            <a:ext cx="414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r" defTabSz="914228" eaLnBrk="0" fontAlgn="base" hangingPunct="0">
              <a:spcBef>
                <a:spcPct val="0"/>
              </a:spcBef>
              <a:spcAft>
                <a:spcPct val="0"/>
              </a:spcAft>
              <a:tabLst>
                <a:tab pos="568325" algn="ctr"/>
                <a:tab pos="857250" algn="l"/>
                <a:tab pos="1089025" algn="l"/>
              </a:tabLst>
            </a:pPr>
            <a:fld id="{027ACA72-EB1A-40C5-BC55-79EB2A48FABF}" type="slidenum">
              <a:rPr kumimoji="0" lang="ja-JP" altLang="en-US" sz="1200">
                <a:solidFill>
                  <a:prstClr val="white"/>
                </a:solidFill>
                <a:latin typeface="東芝 Pゴシック" panose="020B0500000000000000" pitchFamily="50" charset="-128"/>
                <a:ea typeface="東芝 Pゴシック" panose="020B0500000000000000" pitchFamily="50" charset="-128"/>
                <a:cs typeface="Segoe UI" panose="020B0502040204020203" pitchFamily="34" charset="0"/>
              </a:rPr>
              <a:pPr algn="r" defTabSz="914228" eaLnBrk="0" fontAlgn="base" hangingPunct="0">
                <a:spcBef>
                  <a:spcPct val="0"/>
                </a:spcBef>
                <a:spcAft>
                  <a:spcPct val="0"/>
                </a:spcAft>
                <a:tabLst>
                  <a:tab pos="568325" algn="ctr"/>
                  <a:tab pos="857250" algn="l"/>
                  <a:tab pos="1089025" algn="l"/>
                </a:tabLst>
              </a:pPr>
              <a:t>4</a:t>
            </a:fld>
            <a:endParaRPr kumimoji="0" lang="en-US" altLang="ja-JP" sz="1200" dirty="0">
              <a:solidFill>
                <a:prstClr val="white"/>
              </a:solidFill>
              <a:latin typeface="東芝 Pゴシック" panose="020B0500000000000000" pitchFamily="50" charset="-128"/>
              <a:ea typeface="東芝 Pゴシック" panose="020B0500000000000000" pitchFamily="50" charset="-128"/>
              <a:cs typeface="Segoe UI" panose="020B0502040204020203" pitchFamily="34" charset="0"/>
            </a:endParaRPr>
          </a:p>
        </p:txBody>
      </p:sp>
      <p:sp>
        <p:nvSpPr>
          <p:cNvPr id="13" name="フッター プレースホルダー 3"/>
          <p:cNvSpPr txBox="1">
            <a:spLocks/>
          </p:cNvSpPr>
          <p:nvPr/>
        </p:nvSpPr>
        <p:spPr bwMode="auto">
          <a:xfrm>
            <a:off x="10249706" y="6557530"/>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solidFill>
                  <a:prstClr val="white"/>
                </a:solidFill>
                <a:latin typeface="東芝 Pゴシック" panose="020B0500000000000000" pitchFamily="50" charset="-128"/>
                <a:ea typeface="東芝 Pゴシック" panose="020B0500000000000000" pitchFamily="50" charset="-128"/>
                <a:cs typeface="Meiryo UI" panose="020B0604030504040204" pitchFamily="50" charset="-128"/>
              </a:rPr>
              <a:t>© 2021 Toshiba Corporation </a:t>
            </a:r>
            <a:endParaRPr lang="ja-JP" altLang="en-US" sz="800" dirty="0">
              <a:solidFill>
                <a:prstClr val="white"/>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
        <p:nvSpPr>
          <p:cNvPr id="52" name="円/楕円 51"/>
          <p:cNvSpPr/>
          <p:nvPr/>
        </p:nvSpPr>
        <p:spPr>
          <a:xfrm>
            <a:off x="-947622" y="280498"/>
            <a:ext cx="758845" cy="758845"/>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defTabSz="914228"/>
            <a:r>
              <a:rPr lang="ja-JP" altLang="en-US" b="1" dirty="0">
                <a:solidFill>
                  <a:srgbClr val="FFFFFF"/>
                </a:solidFill>
              </a:rPr>
              <a:t>修正版</a:t>
            </a:r>
            <a:endParaRPr lang="en-US" altLang="ja-JP" b="1" dirty="0">
              <a:solidFill>
                <a:srgbClr val="FFFFFF"/>
              </a:solidFill>
            </a:endParaRPr>
          </a:p>
        </p:txBody>
      </p:sp>
      <p:sp>
        <p:nvSpPr>
          <p:cNvPr id="53" name="テキスト プレースホルダー 1"/>
          <p:cNvSpPr txBox="1">
            <a:spLocks/>
          </p:cNvSpPr>
          <p:nvPr/>
        </p:nvSpPr>
        <p:spPr>
          <a:xfrm>
            <a:off x="0" y="0"/>
            <a:ext cx="3924000" cy="2412000"/>
          </a:xfrm>
          <a:prstGeom prst="rect">
            <a:avLst/>
          </a:prstGeom>
        </p:spPr>
        <p:txBody>
          <a:bodyPr wrap="none" lIns="540000" tIns="1008000" rIns="0" bIns="0" anchor="ctr" anchorCtr="0"/>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en-US" altLang="ja-JP" sz="15000" dirty="0">
                <a:solidFill>
                  <a:srgbClr val="0064D2">
                    <a:lumMod val="40000"/>
                    <a:lumOff val="60000"/>
                  </a:srgbClr>
                </a:solidFill>
                <a:latin typeface="東芝 Pゴシック" panose="020B0500000000000000" pitchFamily="50" charset="-128"/>
                <a:ea typeface="東芝 Pゴシック" panose="020B0500000000000000" pitchFamily="50" charset="-128"/>
                <a:cs typeface="Meiryo UI" panose="020B0604030504040204" pitchFamily="50" charset="-128"/>
              </a:rPr>
              <a:t>01</a:t>
            </a:r>
            <a:endParaRPr lang="en-US" sz="15000" dirty="0">
              <a:solidFill>
                <a:srgbClr val="0064D2">
                  <a:lumMod val="40000"/>
                  <a:lumOff val="60000"/>
                </a:srgbClr>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
        <p:nvSpPr>
          <p:cNvPr id="54" name="テキスト プレースホルダー 2"/>
          <p:cNvSpPr txBox="1">
            <a:spLocks/>
          </p:cNvSpPr>
          <p:nvPr/>
        </p:nvSpPr>
        <p:spPr>
          <a:xfrm>
            <a:off x="615197" y="3105000"/>
            <a:ext cx="10260000" cy="648000"/>
          </a:xfrm>
          <a:prstGeom prst="rect">
            <a:avLst/>
          </a:prstGeom>
        </p:spPr>
        <p:txBody>
          <a:bodyPr lIns="0" tIns="0" rIns="0" bIns="0" anchor="ctr" anchorCtr="0"/>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a:r>
              <a:rPr lang="en-US" altLang="ja-JP" sz="4800" dirty="0" err="1">
                <a:solidFill>
                  <a:srgbClr val="FFFFFF"/>
                </a:solidFill>
                <a:latin typeface="Toshiba Sans" panose="020B0503030403020204" pitchFamily="34" charset="0"/>
                <a:ea typeface="Toshiba Sans" panose="020B0503030403020204" pitchFamily="34" charset="0"/>
              </a:rPr>
              <a:t>InnerSource</a:t>
            </a:r>
            <a:r>
              <a:rPr lang="en-US" altLang="ja-JP" sz="4400" dirty="0">
                <a:solidFill>
                  <a:srgbClr val="FFFFFF"/>
                </a:solidFill>
                <a:latin typeface="東芝 Pゴシック" panose="020B0500000000000000" pitchFamily="50" charset="-128"/>
                <a:ea typeface="東芝 Pゴシック" panose="020B0500000000000000" pitchFamily="50" charset="-128"/>
              </a:rPr>
              <a:t> </a:t>
            </a:r>
            <a:r>
              <a:rPr lang="ja-JP" altLang="en-US" sz="4400" dirty="0">
                <a:solidFill>
                  <a:srgbClr val="FFFFFF"/>
                </a:solidFill>
                <a:latin typeface="東芝 Pゴシック" panose="020B0500000000000000" pitchFamily="50" charset="-128"/>
                <a:ea typeface="東芝 Pゴシック" panose="020B0500000000000000" pitchFamily="50" charset="-128"/>
              </a:rPr>
              <a:t>とは？</a:t>
            </a:r>
            <a:endParaRPr sz="4400" dirty="0">
              <a:solidFill>
                <a:srgbClr val="FFFFFF"/>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618051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コントリビューションの準備をする</a:t>
            </a:r>
            <a:endParaRPr lang="ja-JP" altLang="ja-JP" sz="2800" dirty="0">
              <a:latin typeface="東芝 Pゴシック" panose="020B0500000000000000" pitchFamily="50" charset="-128"/>
              <a:ea typeface="東芝 Pゴシック" panose="020B0500000000000000" pitchFamily="50" charset="-128"/>
            </a:endParaRPr>
          </a:p>
        </p:txBody>
      </p:sp>
      <p:grpSp>
        <p:nvGrpSpPr>
          <p:cNvPr id="24" name="グループ化 23"/>
          <p:cNvGrpSpPr/>
          <p:nvPr/>
        </p:nvGrpSpPr>
        <p:grpSpPr>
          <a:xfrm>
            <a:off x="898215" y="1386309"/>
            <a:ext cx="6325888" cy="1111052"/>
            <a:chOff x="468086" y="3385823"/>
            <a:chExt cx="6325888" cy="1111052"/>
          </a:xfrm>
        </p:grpSpPr>
        <p:sp>
          <p:nvSpPr>
            <p:cNvPr id="25" name="Google Shape;215;p35"/>
            <p:cNvSpPr txBox="1">
              <a:spLocks/>
            </p:cNvSpPr>
            <p:nvPr/>
          </p:nvSpPr>
          <p:spPr>
            <a:xfrm>
              <a:off x="1872970" y="3664331"/>
              <a:ext cx="4921004" cy="540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4000" b="1" dirty="0">
                  <a:solidFill>
                    <a:srgbClr val="0064D2"/>
                  </a:solidFill>
                  <a:latin typeface="東芝 Pゴシック" panose="020B0500000000000000" pitchFamily="50" charset="-128"/>
                  <a:ea typeface="東芝 Pゴシック" panose="020B0500000000000000" pitchFamily="50" charset="-128"/>
                </a:rPr>
                <a:t>信頼関係の構築方法</a:t>
              </a:r>
            </a:p>
          </p:txBody>
        </p:sp>
        <p:grpSp>
          <p:nvGrpSpPr>
            <p:cNvPr id="26" name="グループ化 25"/>
            <p:cNvGrpSpPr/>
            <p:nvPr/>
          </p:nvGrpSpPr>
          <p:grpSpPr>
            <a:xfrm>
              <a:off x="468086" y="3385823"/>
              <a:ext cx="1111052" cy="1111052"/>
              <a:chOff x="569424" y="3311079"/>
              <a:chExt cx="1111052" cy="1111052"/>
            </a:xfrm>
          </p:grpSpPr>
          <p:sp>
            <p:nvSpPr>
              <p:cNvPr id="27" name="楕円 12"/>
              <p:cNvSpPr/>
              <p:nvPr/>
            </p:nvSpPr>
            <p:spPr>
              <a:xfrm>
                <a:off x="569424" y="3311079"/>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8" name="Group 10"/>
              <p:cNvGrpSpPr>
                <a:grpSpLocks noChangeAspect="1"/>
              </p:cNvGrpSpPr>
              <p:nvPr/>
            </p:nvGrpSpPr>
            <p:grpSpPr bwMode="auto">
              <a:xfrm>
                <a:off x="839659" y="3446803"/>
                <a:ext cx="570581" cy="830334"/>
                <a:chOff x="-1463" y="881"/>
                <a:chExt cx="1564" cy="2276"/>
              </a:xfrm>
            </p:grpSpPr>
            <p:sp>
              <p:nvSpPr>
                <p:cNvPr id="29" name="AutoShape 9"/>
                <p:cNvSpPr>
                  <a:spLocks noChangeAspect="1" noChangeArrowheads="1" noTextEdit="1"/>
                </p:cNvSpPr>
                <p:nvPr/>
              </p:nvSpPr>
              <p:spPr bwMode="auto">
                <a:xfrm>
                  <a:off x="-1463" y="881"/>
                  <a:ext cx="1564" cy="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6" name="Freeform 11"/>
                <p:cNvSpPr>
                  <a:spLocks noEditPoints="1"/>
                </p:cNvSpPr>
                <p:nvPr/>
              </p:nvSpPr>
              <p:spPr bwMode="auto">
                <a:xfrm>
                  <a:off x="-1501" y="881"/>
                  <a:ext cx="1637" cy="2075"/>
                </a:xfrm>
                <a:custGeom>
                  <a:avLst/>
                  <a:gdLst>
                    <a:gd name="T0" fmla="*/ 1371 w 1416"/>
                    <a:gd name="T1" fmla="*/ 1072 h 1794"/>
                    <a:gd name="T2" fmla="*/ 1292 w 1416"/>
                    <a:gd name="T3" fmla="*/ 774 h 1794"/>
                    <a:gd name="T4" fmla="*/ 1032 w 1416"/>
                    <a:gd name="T5" fmla="*/ 497 h 1794"/>
                    <a:gd name="T6" fmla="*/ 925 w 1416"/>
                    <a:gd name="T7" fmla="*/ 444 h 1794"/>
                    <a:gd name="T8" fmla="*/ 979 w 1416"/>
                    <a:gd name="T9" fmla="*/ 279 h 1794"/>
                    <a:gd name="T10" fmla="*/ 700 w 1416"/>
                    <a:gd name="T11" fmla="*/ 0 h 1794"/>
                    <a:gd name="T12" fmla="*/ 421 w 1416"/>
                    <a:gd name="T13" fmla="*/ 279 h 1794"/>
                    <a:gd name="T14" fmla="*/ 480 w 1416"/>
                    <a:gd name="T15" fmla="*/ 451 h 1794"/>
                    <a:gd name="T16" fmla="*/ 387 w 1416"/>
                    <a:gd name="T17" fmla="*/ 497 h 1794"/>
                    <a:gd name="T18" fmla="*/ 126 w 1416"/>
                    <a:gd name="T19" fmla="*/ 774 h 1794"/>
                    <a:gd name="T20" fmla="*/ 47 w 1416"/>
                    <a:gd name="T21" fmla="*/ 1072 h 1794"/>
                    <a:gd name="T22" fmla="*/ 233 w 1416"/>
                    <a:gd name="T23" fmla="*/ 1602 h 1794"/>
                    <a:gd name="T24" fmla="*/ 556 w 1416"/>
                    <a:gd name="T25" fmla="*/ 1770 h 1794"/>
                    <a:gd name="T26" fmla="*/ 558 w 1416"/>
                    <a:gd name="T27" fmla="*/ 1771 h 1794"/>
                    <a:gd name="T28" fmla="*/ 671 w 1416"/>
                    <a:gd name="T29" fmla="*/ 1760 h 1794"/>
                    <a:gd name="T30" fmla="*/ 671 w 1416"/>
                    <a:gd name="T31" fmla="*/ 1625 h 1794"/>
                    <a:gd name="T32" fmla="*/ 656 w 1416"/>
                    <a:gd name="T33" fmla="*/ 1613 h 1794"/>
                    <a:gd name="T34" fmla="*/ 346 w 1416"/>
                    <a:gd name="T35" fmla="*/ 1420 h 1794"/>
                    <a:gd name="T36" fmla="*/ 266 w 1416"/>
                    <a:gd name="T37" fmla="*/ 1220 h 1794"/>
                    <a:gd name="T38" fmla="*/ 351 w 1416"/>
                    <a:gd name="T39" fmla="*/ 861 h 1794"/>
                    <a:gd name="T40" fmla="*/ 388 w 1416"/>
                    <a:gd name="T41" fmla="*/ 837 h 1794"/>
                    <a:gd name="T42" fmla="*/ 411 w 1416"/>
                    <a:gd name="T43" fmla="*/ 875 h 1794"/>
                    <a:gd name="T44" fmla="*/ 327 w 1416"/>
                    <a:gd name="T45" fmla="*/ 1235 h 1794"/>
                    <a:gd name="T46" fmla="*/ 327 w 1416"/>
                    <a:gd name="T47" fmla="*/ 1236 h 1794"/>
                    <a:gd name="T48" fmla="*/ 379 w 1416"/>
                    <a:gd name="T49" fmla="*/ 1367 h 1794"/>
                    <a:gd name="T50" fmla="*/ 415 w 1416"/>
                    <a:gd name="T51" fmla="*/ 1389 h 1794"/>
                    <a:gd name="T52" fmla="*/ 537 w 1416"/>
                    <a:gd name="T53" fmla="*/ 1280 h 1794"/>
                    <a:gd name="T54" fmla="*/ 494 w 1416"/>
                    <a:gd name="T55" fmla="*/ 1153 h 1794"/>
                    <a:gd name="T56" fmla="*/ 704 w 1416"/>
                    <a:gd name="T57" fmla="*/ 942 h 1794"/>
                    <a:gd name="T58" fmla="*/ 915 w 1416"/>
                    <a:gd name="T59" fmla="*/ 1153 h 1794"/>
                    <a:gd name="T60" fmla="*/ 875 w 1416"/>
                    <a:gd name="T61" fmla="*/ 1275 h 1794"/>
                    <a:gd name="T62" fmla="*/ 1003 w 1416"/>
                    <a:gd name="T63" fmla="*/ 1389 h 1794"/>
                    <a:gd name="T64" fmla="*/ 1039 w 1416"/>
                    <a:gd name="T65" fmla="*/ 1367 h 1794"/>
                    <a:gd name="T66" fmla="*/ 1091 w 1416"/>
                    <a:gd name="T67" fmla="*/ 1236 h 1794"/>
                    <a:gd name="T68" fmla="*/ 1091 w 1416"/>
                    <a:gd name="T69" fmla="*/ 1235 h 1794"/>
                    <a:gd name="T70" fmla="*/ 1007 w 1416"/>
                    <a:gd name="T71" fmla="*/ 875 h 1794"/>
                    <a:gd name="T72" fmla="*/ 1030 w 1416"/>
                    <a:gd name="T73" fmla="*/ 837 h 1794"/>
                    <a:gd name="T74" fmla="*/ 1068 w 1416"/>
                    <a:gd name="T75" fmla="*/ 861 h 1794"/>
                    <a:gd name="T76" fmla="*/ 1152 w 1416"/>
                    <a:gd name="T77" fmla="*/ 1220 h 1794"/>
                    <a:gd name="T78" fmla="*/ 1072 w 1416"/>
                    <a:gd name="T79" fmla="*/ 1420 h 1794"/>
                    <a:gd name="T80" fmla="*/ 762 w 1416"/>
                    <a:gd name="T81" fmla="*/ 1613 h 1794"/>
                    <a:gd name="T82" fmla="*/ 728 w 1416"/>
                    <a:gd name="T83" fmla="*/ 1734 h 1794"/>
                    <a:gd name="T84" fmla="*/ 786 w 1416"/>
                    <a:gd name="T85" fmla="*/ 1782 h 1794"/>
                    <a:gd name="T86" fmla="*/ 860 w 1416"/>
                    <a:gd name="T87" fmla="*/ 1771 h 1794"/>
                    <a:gd name="T88" fmla="*/ 862 w 1416"/>
                    <a:gd name="T89" fmla="*/ 1770 h 1794"/>
                    <a:gd name="T90" fmla="*/ 1209 w 1416"/>
                    <a:gd name="T91" fmla="*/ 1583 h 1794"/>
                    <a:gd name="T92" fmla="*/ 1371 w 1416"/>
                    <a:gd name="T93" fmla="*/ 1072 h 1794"/>
                    <a:gd name="T94" fmla="*/ 799 w 1416"/>
                    <a:gd name="T95" fmla="*/ 406 h 1794"/>
                    <a:gd name="T96" fmla="*/ 701 w 1416"/>
                    <a:gd name="T97" fmla="*/ 458 h 1794"/>
                    <a:gd name="T98" fmla="*/ 603 w 1416"/>
                    <a:gd name="T99" fmla="*/ 406 h 1794"/>
                    <a:gd name="T100" fmla="*/ 611 w 1416"/>
                    <a:gd name="T101" fmla="*/ 363 h 1794"/>
                    <a:gd name="T102" fmla="*/ 654 w 1416"/>
                    <a:gd name="T103" fmla="*/ 371 h 1794"/>
                    <a:gd name="T104" fmla="*/ 701 w 1416"/>
                    <a:gd name="T105" fmla="*/ 396 h 1794"/>
                    <a:gd name="T106" fmla="*/ 747 w 1416"/>
                    <a:gd name="T107" fmla="*/ 371 h 1794"/>
                    <a:gd name="T108" fmla="*/ 791 w 1416"/>
                    <a:gd name="T109" fmla="*/ 363 h 1794"/>
                    <a:gd name="T110" fmla="*/ 799 w 1416"/>
                    <a:gd name="T111" fmla="*/ 406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16" h="1794">
                      <a:moveTo>
                        <a:pt x="1371" y="1072"/>
                      </a:moveTo>
                      <a:cubicBezTo>
                        <a:pt x="1292" y="774"/>
                        <a:pt x="1292" y="774"/>
                        <a:pt x="1292" y="774"/>
                      </a:cubicBezTo>
                      <a:cubicBezTo>
                        <a:pt x="1255" y="634"/>
                        <a:pt x="1160" y="563"/>
                        <a:pt x="1032" y="497"/>
                      </a:cubicBezTo>
                      <a:cubicBezTo>
                        <a:pt x="925" y="444"/>
                        <a:pt x="925" y="444"/>
                        <a:pt x="925" y="444"/>
                      </a:cubicBezTo>
                      <a:cubicBezTo>
                        <a:pt x="959" y="398"/>
                        <a:pt x="979" y="341"/>
                        <a:pt x="979" y="279"/>
                      </a:cubicBezTo>
                      <a:cubicBezTo>
                        <a:pt x="979" y="125"/>
                        <a:pt x="854" y="0"/>
                        <a:pt x="700" y="0"/>
                      </a:cubicBezTo>
                      <a:cubicBezTo>
                        <a:pt x="546" y="0"/>
                        <a:pt x="421" y="125"/>
                        <a:pt x="421" y="279"/>
                      </a:cubicBezTo>
                      <a:cubicBezTo>
                        <a:pt x="421" y="344"/>
                        <a:pt x="443" y="403"/>
                        <a:pt x="480" y="451"/>
                      </a:cubicBezTo>
                      <a:cubicBezTo>
                        <a:pt x="387" y="497"/>
                        <a:pt x="387" y="497"/>
                        <a:pt x="387" y="497"/>
                      </a:cubicBezTo>
                      <a:cubicBezTo>
                        <a:pt x="258" y="563"/>
                        <a:pt x="163" y="634"/>
                        <a:pt x="126" y="774"/>
                      </a:cubicBezTo>
                      <a:cubicBezTo>
                        <a:pt x="47" y="1072"/>
                        <a:pt x="47" y="1072"/>
                        <a:pt x="47" y="1072"/>
                      </a:cubicBezTo>
                      <a:cubicBezTo>
                        <a:pt x="0" y="1271"/>
                        <a:pt x="74" y="1478"/>
                        <a:pt x="233" y="1602"/>
                      </a:cubicBezTo>
                      <a:cubicBezTo>
                        <a:pt x="556" y="1770"/>
                        <a:pt x="556" y="1770"/>
                        <a:pt x="556" y="1770"/>
                      </a:cubicBezTo>
                      <a:cubicBezTo>
                        <a:pt x="556" y="1770"/>
                        <a:pt x="557" y="1771"/>
                        <a:pt x="558" y="1771"/>
                      </a:cubicBezTo>
                      <a:cubicBezTo>
                        <a:pt x="594" y="1794"/>
                        <a:pt x="641" y="1789"/>
                        <a:pt x="671" y="1760"/>
                      </a:cubicBezTo>
                      <a:cubicBezTo>
                        <a:pt x="650" y="1716"/>
                        <a:pt x="651" y="1666"/>
                        <a:pt x="671" y="1625"/>
                      </a:cubicBezTo>
                      <a:cubicBezTo>
                        <a:pt x="667" y="1620"/>
                        <a:pt x="662" y="1616"/>
                        <a:pt x="656" y="1613"/>
                      </a:cubicBezTo>
                      <a:cubicBezTo>
                        <a:pt x="346" y="1420"/>
                        <a:pt x="346" y="1420"/>
                        <a:pt x="346" y="1420"/>
                      </a:cubicBezTo>
                      <a:cubicBezTo>
                        <a:pt x="278" y="1378"/>
                        <a:pt x="246" y="1297"/>
                        <a:pt x="266" y="1220"/>
                      </a:cubicBezTo>
                      <a:cubicBezTo>
                        <a:pt x="351" y="861"/>
                        <a:pt x="351" y="861"/>
                        <a:pt x="351" y="861"/>
                      </a:cubicBezTo>
                      <a:cubicBezTo>
                        <a:pt x="355" y="844"/>
                        <a:pt x="371" y="834"/>
                        <a:pt x="388" y="837"/>
                      </a:cubicBezTo>
                      <a:cubicBezTo>
                        <a:pt x="405" y="841"/>
                        <a:pt x="415" y="858"/>
                        <a:pt x="411" y="875"/>
                      </a:cubicBezTo>
                      <a:cubicBezTo>
                        <a:pt x="327" y="1235"/>
                        <a:pt x="327" y="1235"/>
                        <a:pt x="327" y="1235"/>
                      </a:cubicBezTo>
                      <a:cubicBezTo>
                        <a:pt x="327" y="1235"/>
                        <a:pt x="327" y="1235"/>
                        <a:pt x="327" y="1236"/>
                      </a:cubicBezTo>
                      <a:cubicBezTo>
                        <a:pt x="313" y="1286"/>
                        <a:pt x="334" y="1339"/>
                        <a:pt x="379" y="1367"/>
                      </a:cubicBezTo>
                      <a:cubicBezTo>
                        <a:pt x="415" y="1389"/>
                        <a:pt x="415" y="1389"/>
                        <a:pt x="415" y="1389"/>
                      </a:cubicBezTo>
                      <a:cubicBezTo>
                        <a:pt x="444" y="1338"/>
                        <a:pt x="509" y="1296"/>
                        <a:pt x="537" y="1280"/>
                      </a:cubicBezTo>
                      <a:cubicBezTo>
                        <a:pt x="510" y="1244"/>
                        <a:pt x="494" y="1200"/>
                        <a:pt x="494" y="1153"/>
                      </a:cubicBezTo>
                      <a:cubicBezTo>
                        <a:pt x="494" y="1037"/>
                        <a:pt x="588" y="942"/>
                        <a:pt x="704" y="942"/>
                      </a:cubicBezTo>
                      <a:cubicBezTo>
                        <a:pt x="821" y="942"/>
                        <a:pt x="915" y="1037"/>
                        <a:pt x="915" y="1153"/>
                      </a:cubicBezTo>
                      <a:cubicBezTo>
                        <a:pt x="915" y="1198"/>
                        <a:pt x="900" y="1241"/>
                        <a:pt x="875" y="1275"/>
                      </a:cubicBezTo>
                      <a:cubicBezTo>
                        <a:pt x="906" y="1294"/>
                        <a:pt x="973" y="1338"/>
                        <a:pt x="1003" y="1389"/>
                      </a:cubicBezTo>
                      <a:cubicBezTo>
                        <a:pt x="1039" y="1367"/>
                        <a:pt x="1039" y="1367"/>
                        <a:pt x="1039" y="1367"/>
                      </a:cubicBezTo>
                      <a:cubicBezTo>
                        <a:pt x="1084" y="1339"/>
                        <a:pt x="1105" y="1286"/>
                        <a:pt x="1091" y="1236"/>
                      </a:cubicBezTo>
                      <a:cubicBezTo>
                        <a:pt x="1091" y="1235"/>
                        <a:pt x="1091" y="1235"/>
                        <a:pt x="1091" y="1235"/>
                      </a:cubicBezTo>
                      <a:cubicBezTo>
                        <a:pt x="1007" y="875"/>
                        <a:pt x="1007" y="875"/>
                        <a:pt x="1007" y="875"/>
                      </a:cubicBezTo>
                      <a:cubicBezTo>
                        <a:pt x="1003" y="858"/>
                        <a:pt x="1013" y="841"/>
                        <a:pt x="1030" y="837"/>
                      </a:cubicBezTo>
                      <a:cubicBezTo>
                        <a:pt x="1047" y="834"/>
                        <a:pt x="1064" y="844"/>
                        <a:pt x="1068" y="861"/>
                      </a:cubicBezTo>
                      <a:cubicBezTo>
                        <a:pt x="1152" y="1220"/>
                        <a:pt x="1152" y="1220"/>
                        <a:pt x="1152" y="1220"/>
                      </a:cubicBezTo>
                      <a:cubicBezTo>
                        <a:pt x="1172" y="1297"/>
                        <a:pt x="1140" y="1378"/>
                        <a:pt x="1072" y="1420"/>
                      </a:cubicBezTo>
                      <a:cubicBezTo>
                        <a:pt x="762" y="1613"/>
                        <a:pt x="762" y="1613"/>
                        <a:pt x="762" y="1613"/>
                      </a:cubicBezTo>
                      <a:cubicBezTo>
                        <a:pt x="721" y="1638"/>
                        <a:pt x="706" y="1692"/>
                        <a:pt x="728" y="1734"/>
                      </a:cubicBezTo>
                      <a:cubicBezTo>
                        <a:pt x="740" y="1758"/>
                        <a:pt x="761" y="1775"/>
                        <a:pt x="786" y="1782"/>
                      </a:cubicBezTo>
                      <a:cubicBezTo>
                        <a:pt x="812" y="1789"/>
                        <a:pt x="838" y="1785"/>
                        <a:pt x="860" y="1771"/>
                      </a:cubicBezTo>
                      <a:cubicBezTo>
                        <a:pt x="861" y="1771"/>
                        <a:pt x="861" y="1771"/>
                        <a:pt x="862" y="1770"/>
                      </a:cubicBezTo>
                      <a:cubicBezTo>
                        <a:pt x="1209" y="1583"/>
                        <a:pt x="1209" y="1583"/>
                        <a:pt x="1209" y="1583"/>
                      </a:cubicBezTo>
                      <a:cubicBezTo>
                        <a:pt x="1351" y="1457"/>
                        <a:pt x="1416" y="1261"/>
                        <a:pt x="1371" y="1072"/>
                      </a:cubicBezTo>
                      <a:close/>
                      <a:moveTo>
                        <a:pt x="799" y="406"/>
                      </a:moveTo>
                      <a:cubicBezTo>
                        <a:pt x="777" y="439"/>
                        <a:pt x="740" y="458"/>
                        <a:pt x="701" y="458"/>
                      </a:cubicBezTo>
                      <a:cubicBezTo>
                        <a:pt x="661" y="458"/>
                        <a:pt x="625" y="439"/>
                        <a:pt x="603" y="406"/>
                      </a:cubicBezTo>
                      <a:cubicBezTo>
                        <a:pt x="593" y="392"/>
                        <a:pt x="597" y="373"/>
                        <a:pt x="611" y="363"/>
                      </a:cubicBezTo>
                      <a:cubicBezTo>
                        <a:pt x="625" y="353"/>
                        <a:pt x="645" y="357"/>
                        <a:pt x="654" y="371"/>
                      </a:cubicBezTo>
                      <a:cubicBezTo>
                        <a:pt x="665" y="387"/>
                        <a:pt x="682" y="396"/>
                        <a:pt x="701" y="396"/>
                      </a:cubicBezTo>
                      <a:cubicBezTo>
                        <a:pt x="719" y="396"/>
                        <a:pt x="737" y="387"/>
                        <a:pt x="747" y="371"/>
                      </a:cubicBezTo>
                      <a:cubicBezTo>
                        <a:pt x="757" y="357"/>
                        <a:pt x="776" y="353"/>
                        <a:pt x="791" y="363"/>
                      </a:cubicBezTo>
                      <a:cubicBezTo>
                        <a:pt x="805" y="373"/>
                        <a:pt x="809" y="392"/>
                        <a:pt x="799" y="4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7" name="Freeform 12"/>
                <p:cNvSpPr>
                  <a:spLocks/>
                </p:cNvSpPr>
                <p:nvPr/>
              </p:nvSpPr>
              <p:spPr bwMode="auto">
                <a:xfrm>
                  <a:off x="-811" y="2240"/>
                  <a:ext cx="250" cy="121"/>
                </a:xfrm>
                <a:custGeom>
                  <a:avLst/>
                  <a:gdLst>
                    <a:gd name="T0" fmla="*/ 206 w 216"/>
                    <a:gd name="T1" fmla="*/ 53 h 105"/>
                    <a:gd name="T2" fmla="*/ 198 w 216"/>
                    <a:gd name="T3" fmla="*/ 9 h 105"/>
                    <a:gd name="T4" fmla="*/ 155 w 216"/>
                    <a:gd name="T5" fmla="*/ 18 h 105"/>
                    <a:gd name="T6" fmla="*/ 108 w 216"/>
                    <a:gd name="T7" fmla="*/ 43 h 105"/>
                    <a:gd name="T8" fmla="*/ 62 w 216"/>
                    <a:gd name="T9" fmla="*/ 18 h 105"/>
                    <a:gd name="T10" fmla="*/ 18 w 216"/>
                    <a:gd name="T11" fmla="*/ 9 h 105"/>
                    <a:gd name="T12" fmla="*/ 10 w 216"/>
                    <a:gd name="T13" fmla="*/ 53 h 105"/>
                    <a:gd name="T14" fmla="*/ 108 w 216"/>
                    <a:gd name="T15" fmla="*/ 105 h 105"/>
                    <a:gd name="T16" fmla="*/ 206 w 216"/>
                    <a:gd name="T17"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05">
                      <a:moveTo>
                        <a:pt x="206" y="53"/>
                      </a:moveTo>
                      <a:cubicBezTo>
                        <a:pt x="216" y="38"/>
                        <a:pt x="212" y="19"/>
                        <a:pt x="198" y="9"/>
                      </a:cubicBezTo>
                      <a:cubicBezTo>
                        <a:pt x="184" y="0"/>
                        <a:pt x="164" y="4"/>
                        <a:pt x="155" y="18"/>
                      </a:cubicBezTo>
                      <a:cubicBezTo>
                        <a:pt x="144" y="33"/>
                        <a:pt x="127" y="43"/>
                        <a:pt x="108" y="43"/>
                      </a:cubicBezTo>
                      <a:cubicBezTo>
                        <a:pt x="90" y="43"/>
                        <a:pt x="72" y="33"/>
                        <a:pt x="62" y="18"/>
                      </a:cubicBezTo>
                      <a:cubicBezTo>
                        <a:pt x="52" y="4"/>
                        <a:pt x="33" y="0"/>
                        <a:pt x="18" y="9"/>
                      </a:cubicBezTo>
                      <a:cubicBezTo>
                        <a:pt x="4" y="19"/>
                        <a:pt x="0" y="38"/>
                        <a:pt x="10" y="53"/>
                      </a:cubicBezTo>
                      <a:cubicBezTo>
                        <a:pt x="32" y="85"/>
                        <a:pt x="69" y="105"/>
                        <a:pt x="108" y="105"/>
                      </a:cubicBezTo>
                      <a:cubicBezTo>
                        <a:pt x="148" y="105"/>
                        <a:pt x="184" y="85"/>
                        <a:pt x="206" y="53"/>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8" name="Freeform 13"/>
                <p:cNvSpPr>
                  <a:spLocks/>
                </p:cNvSpPr>
                <p:nvPr/>
              </p:nvSpPr>
              <p:spPr bwMode="auto">
                <a:xfrm>
                  <a:off x="-1253" y="2839"/>
                  <a:ext cx="250" cy="317"/>
                </a:xfrm>
                <a:custGeom>
                  <a:avLst/>
                  <a:gdLst>
                    <a:gd name="T0" fmla="*/ 6 w 216"/>
                    <a:gd name="T1" fmla="*/ 225 h 274"/>
                    <a:gd name="T2" fmla="*/ 45 w 216"/>
                    <a:gd name="T3" fmla="*/ 274 h 274"/>
                    <a:gd name="T4" fmla="*/ 216 w 216"/>
                    <a:gd name="T5" fmla="*/ 274 h 274"/>
                    <a:gd name="T6" fmla="*/ 216 w 216"/>
                    <a:gd name="T7" fmla="*/ 84 h 274"/>
                    <a:gd name="T8" fmla="*/ 54 w 216"/>
                    <a:gd name="T9" fmla="*/ 0 h 274"/>
                    <a:gd name="T10" fmla="*/ 6 w 216"/>
                    <a:gd name="T11" fmla="*/ 225 h 274"/>
                  </a:gdLst>
                  <a:ahLst/>
                  <a:cxnLst>
                    <a:cxn ang="0">
                      <a:pos x="T0" y="T1"/>
                    </a:cxn>
                    <a:cxn ang="0">
                      <a:pos x="T2" y="T3"/>
                    </a:cxn>
                    <a:cxn ang="0">
                      <a:pos x="T4" y="T5"/>
                    </a:cxn>
                    <a:cxn ang="0">
                      <a:pos x="T6" y="T7"/>
                    </a:cxn>
                    <a:cxn ang="0">
                      <a:pos x="T8" y="T9"/>
                    </a:cxn>
                    <a:cxn ang="0">
                      <a:pos x="T10" y="T11"/>
                    </a:cxn>
                  </a:cxnLst>
                  <a:rect l="0" t="0" r="r" b="b"/>
                  <a:pathLst>
                    <a:path w="216" h="274">
                      <a:moveTo>
                        <a:pt x="6" y="225"/>
                      </a:moveTo>
                      <a:cubicBezTo>
                        <a:pt x="0" y="250"/>
                        <a:pt x="19" y="274"/>
                        <a:pt x="45" y="274"/>
                      </a:cubicBezTo>
                      <a:cubicBezTo>
                        <a:pt x="216" y="274"/>
                        <a:pt x="216" y="274"/>
                        <a:pt x="216" y="274"/>
                      </a:cubicBezTo>
                      <a:cubicBezTo>
                        <a:pt x="216" y="84"/>
                        <a:pt x="216" y="84"/>
                        <a:pt x="216" y="84"/>
                      </a:cubicBezTo>
                      <a:cubicBezTo>
                        <a:pt x="54" y="0"/>
                        <a:pt x="54" y="0"/>
                        <a:pt x="54" y="0"/>
                      </a:cubicBezTo>
                      <a:lnTo>
                        <a:pt x="6" y="22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9" name="Freeform 14"/>
                <p:cNvSpPr>
                  <a:spLocks/>
                </p:cNvSpPr>
                <p:nvPr/>
              </p:nvSpPr>
              <p:spPr bwMode="auto">
                <a:xfrm>
                  <a:off x="-348" y="2822"/>
                  <a:ext cx="249" cy="334"/>
                </a:xfrm>
                <a:custGeom>
                  <a:avLst/>
                  <a:gdLst>
                    <a:gd name="T0" fmla="*/ 162 w 215"/>
                    <a:gd name="T1" fmla="*/ 0 h 289"/>
                    <a:gd name="T2" fmla="*/ 0 w 215"/>
                    <a:gd name="T3" fmla="*/ 88 h 289"/>
                    <a:gd name="T4" fmla="*/ 0 w 215"/>
                    <a:gd name="T5" fmla="*/ 289 h 289"/>
                    <a:gd name="T6" fmla="*/ 171 w 215"/>
                    <a:gd name="T7" fmla="*/ 289 h 289"/>
                    <a:gd name="T8" fmla="*/ 210 w 215"/>
                    <a:gd name="T9" fmla="*/ 241 h 289"/>
                    <a:gd name="T10" fmla="*/ 162 w 215"/>
                    <a:gd name="T11" fmla="*/ 0 h 289"/>
                  </a:gdLst>
                  <a:ahLst/>
                  <a:cxnLst>
                    <a:cxn ang="0">
                      <a:pos x="T0" y="T1"/>
                    </a:cxn>
                    <a:cxn ang="0">
                      <a:pos x="T2" y="T3"/>
                    </a:cxn>
                    <a:cxn ang="0">
                      <a:pos x="T4" y="T5"/>
                    </a:cxn>
                    <a:cxn ang="0">
                      <a:pos x="T6" y="T7"/>
                    </a:cxn>
                    <a:cxn ang="0">
                      <a:pos x="T8" y="T9"/>
                    </a:cxn>
                    <a:cxn ang="0">
                      <a:pos x="T10" y="T11"/>
                    </a:cxn>
                  </a:cxnLst>
                  <a:rect l="0" t="0" r="r" b="b"/>
                  <a:pathLst>
                    <a:path w="215" h="289">
                      <a:moveTo>
                        <a:pt x="162" y="0"/>
                      </a:moveTo>
                      <a:cubicBezTo>
                        <a:pt x="0" y="88"/>
                        <a:pt x="0" y="88"/>
                        <a:pt x="0" y="88"/>
                      </a:cubicBezTo>
                      <a:cubicBezTo>
                        <a:pt x="0" y="289"/>
                        <a:pt x="0" y="289"/>
                        <a:pt x="0" y="289"/>
                      </a:cubicBezTo>
                      <a:cubicBezTo>
                        <a:pt x="171" y="289"/>
                        <a:pt x="171" y="289"/>
                        <a:pt x="171" y="289"/>
                      </a:cubicBezTo>
                      <a:cubicBezTo>
                        <a:pt x="196" y="289"/>
                        <a:pt x="215" y="265"/>
                        <a:pt x="210" y="241"/>
                      </a:cubicBezTo>
                      <a:lnTo>
                        <a:pt x="162"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sp>
        <p:nvSpPr>
          <p:cNvPr id="40" name="Google Shape;215;p35"/>
          <p:cNvSpPr txBox="1">
            <a:spLocks/>
          </p:cNvSpPr>
          <p:nvPr/>
        </p:nvSpPr>
        <p:spPr>
          <a:xfrm>
            <a:off x="1225734" y="2853662"/>
            <a:ext cx="10498180" cy="313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2" indent="0">
              <a:lnSpc>
                <a:spcPct val="100000"/>
              </a:lnSpc>
              <a:spcBef>
                <a:spcPts val="0"/>
              </a:spcBef>
              <a:buNone/>
            </a:pPr>
            <a:r>
              <a:rPr lang="ja-JP" altLang="en-US" sz="3600" dirty="0">
                <a:solidFill>
                  <a:srgbClr val="000000"/>
                </a:solidFill>
                <a:latin typeface="東芝 Pゴシック" panose="020B0500000000000000" pitchFamily="50" charset="-128"/>
                <a:ea typeface="東芝 Pゴシック" panose="020B0500000000000000" pitchFamily="50" charset="-128"/>
              </a:rPr>
              <a:t>● 期待を裏切らないようにしよう！</a:t>
            </a:r>
            <a:endParaRPr lang="en-US" altLang="ja-JP" sz="3600" dirty="0">
              <a:solidFill>
                <a:srgbClr val="000000"/>
              </a:solidFill>
              <a:latin typeface="東芝 Pゴシック" panose="020B0500000000000000" pitchFamily="50" charset="-128"/>
              <a:ea typeface="東芝 Pゴシック" panose="020B0500000000000000" pitchFamily="50" charset="-128"/>
            </a:endParaRPr>
          </a:p>
          <a:p>
            <a:pPr marL="0" lvl="2" indent="0">
              <a:lnSpc>
                <a:spcPct val="100000"/>
              </a:lnSpc>
              <a:spcBef>
                <a:spcPts val="0"/>
              </a:spcBef>
              <a:spcAft>
                <a:spcPts val="1200"/>
              </a:spcAft>
              <a:buNone/>
            </a:pPr>
            <a:r>
              <a:rPr lang="ja-JP" altLang="en-US" sz="3600" dirty="0">
                <a:solidFill>
                  <a:srgbClr val="000000"/>
                </a:solidFill>
                <a:latin typeface="東芝 Pゴシック" panose="020B0500000000000000" pitchFamily="50" charset="-128"/>
                <a:ea typeface="東芝 Pゴシック" panose="020B0500000000000000" pitchFamily="50" charset="-128"/>
              </a:rPr>
              <a:t>     </a:t>
            </a:r>
            <a:r>
              <a:rPr lang="ja-JP" altLang="en-US" sz="3200" dirty="0">
                <a:solidFill>
                  <a:srgbClr val="000000"/>
                </a:solidFill>
                <a:latin typeface="東芝 Pゴシック" panose="020B0500000000000000" pitchFamily="50" charset="-128"/>
                <a:ea typeface="東芝 Pゴシック" panose="020B0500000000000000" pitchFamily="50" charset="-128"/>
              </a:rPr>
              <a:t>→ちょっと時間がかかりそうなことは事前に伝えよう</a:t>
            </a:r>
            <a:endParaRPr lang="en-US" altLang="ja-JP" sz="3600" dirty="0">
              <a:solidFill>
                <a:srgbClr val="000000"/>
              </a:solidFill>
              <a:latin typeface="東芝 Pゴシック" panose="020B0500000000000000" pitchFamily="50" charset="-128"/>
              <a:ea typeface="東芝 Pゴシック" panose="020B0500000000000000" pitchFamily="50" charset="-128"/>
            </a:endParaRPr>
          </a:p>
          <a:p>
            <a:pPr marL="0" lvl="2" indent="0">
              <a:lnSpc>
                <a:spcPct val="100000"/>
              </a:lnSpc>
              <a:spcBef>
                <a:spcPts val="0"/>
              </a:spcBef>
              <a:buNone/>
            </a:pPr>
            <a:r>
              <a:rPr lang="ja-JP" altLang="en-US" sz="3600" dirty="0">
                <a:solidFill>
                  <a:srgbClr val="000000"/>
                </a:solidFill>
                <a:latin typeface="東芝 Pゴシック" panose="020B0500000000000000" pitchFamily="50" charset="-128"/>
                <a:ea typeface="東芝 Pゴシック" panose="020B0500000000000000" pitchFamily="50" charset="-128"/>
              </a:rPr>
              <a:t>● いろいろなコミュニケーション方法を使い分けよう！</a:t>
            </a:r>
            <a:endParaRPr lang="en-US" altLang="ja-JP" sz="3600" dirty="0">
              <a:solidFill>
                <a:srgbClr val="000000"/>
              </a:solidFill>
              <a:latin typeface="東芝 Pゴシック" panose="020B0500000000000000" pitchFamily="50" charset="-128"/>
              <a:ea typeface="東芝 Pゴシック" panose="020B0500000000000000" pitchFamily="50" charset="-128"/>
            </a:endParaRPr>
          </a:p>
          <a:p>
            <a:pPr marL="0" lvl="2" indent="0">
              <a:lnSpc>
                <a:spcPct val="100000"/>
              </a:lnSpc>
              <a:spcBef>
                <a:spcPts val="0"/>
              </a:spcBef>
              <a:spcAft>
                <a:spcPts val="1200"/>
              </a:spcAft>
              <a:buNone/>
            </a:pPr>
            <a:r>
              <a:rPr lang="ja-JP" altLang="en-US" sz="3600" dirty="0">
                <a:solidFill>
                  <a:srgbClr val="000000"/>
                </a:solidFill>
                <a:latin typeface="東芝 Pゴシック" panose="020B0500000000000000" pitchFamily="50" charset="-128"/>
                <a:ea typeface="東芝 Pゴシック" panose="020B0500000000000000" pitchFamily="50" charset="-128"/>
              </a:rPr>
              <a:t>     </a:t>
            </a:r>
            <a:r>
              <a:rPr lang="ja-JP" altLang="en-US" sz="3200" dirty="0">
                <a:solidFill>
                  <a:srgbClr val="000000"/>
                </a:solidFill>
                <a:latin typeface="東芝 Pゴシック" panose="020B0500000000000000" pitchFamily="50" charset="-128"/>
                <a:ea typeface="東芝 Pゴシック" panose="020B0500000000000000" pitchFamily="50" charset="-128"/>
              </a:rPr>
              <a:t>→メールだけでは細かなニュアンスが伝わらない</a:t>
            </a:r>
            <a:endParaRPr lang="ja-JP" altLang="en-US" sz="3600" dirty="0">
              <a:solidFill>
                <a:srgbClr val="000000"/>
              </a:solidFill>
              <a:latin typeface="東芝 Pゴシック" panose="020B0500000000000000" pitchFamily="50" charset="-128"/>
              <a:ea typeface="東芝 Pゴシック" panose="020B0500000000000000" pitchFamily="50" charset="-128"/>
            </a:endParaRPr>
          </a:p>
          <a:p>
            <a:pPr marL="0" lvl="3" indent="0">
              <a:lnSpc>
                <a:spcPct val="100000"/>
              </a:lnSpc>
              <a:spcBef>
                <a:spcPts val="0"/>
              </a:spcBef>
              <a:buNone/>
            </a:pPr>
            <a:r>
              <a:rPr lang="en-US" altLang="ja-JP" sz="3600" dirty="0">
                <a:solidFill>
                  <a:srgbClr val="000000"/>
                </a:solidFill>
                <a:latin typeface="東芝 Pゴシック" panose="020B0500000000000000" pitchFamily="50" charset="-128"/>
                <a:ea typeface="東芝 Pゴシック" panose="020B0500000000000000" pitchFamily="50" charset="-128"/>
              </a:rPr>
              <a:t>     </a:t>
            </a:r>
            <a:r>
              <a:rPr lang="en-US" altLang="ja-JP" sz="3200" dirty="0">
                <a:solidFill>
                  <a:srgbClr val="000000"/>
                </a:solidFill>
                <a:latin typeface="東芝 Pゴシック" panose="020B0500000000000000" pitchFamily="50" charset="-128"/>
                <a:ea typeface="東芝 Pゴシック" panose="020B0500000000000000" pitchFamily="50" charset="-128"/>
              </a:rPr>
              <a:t>Web</a:t>
            </a:r>
            <a:r>
              <a:rPr lang="ja-JP" altLang="en-US" sz="3200" dirty="0">
                <a:solidFill>
                  <a:srgbClr val="000000"/>
                </a:solidFill>
                <a:latin typeface="東芝 Pゴシック" panose="020B0500000000000000" pitchFamily="50" charset="-128"/>
                <a:ea typeface="東芝 Pゴシック" panose="020B0500000000000000" pitchFamily="50" charset="-128"/>
              </a:rPr>
              <a:t>会議で話す、</a:t>
            </a:r>
            <a:r>
              <a:rPr lang="en-US" altLang="ja-JP" sz="3200" dirty="0">
                <a:solidFill>
                  <a:srgbClr val="000000"/>
                </a:solidFill>
                <a:latin typeface="東芝 Pゴシック" panose="020B0500000000000000" pitchFamily="50" charset="-128"/>
                <a:ea typeface="東芝 Pゴシック" panose="020B0500000000000000" pitchFamily="50" charset="-128"/>
              </a:rPr>
              <a:t>F2F</a:t>
            </a:r>
            <a:r>
              <a:rPr lang="ja-JP" altLang="en-US" sz="3200" dirty="0">
                <a:solidFill>
                  <a:srgbClr val="000000"/>
                </a:solidFill>
                <a:latin typeface="東芝 Pゴシック" panose="020B0500000000000000" pitchFamily="50" charset="-128"/>
                <a:ea typeface="東芝 Pゴシック" panose="020B0500000000000000" pitchFamily="50" charset="-128"/>
              </a:rPr>
              <a:t>で合う機会を作ることも必要</a:t>
            </a:r>
          </a:p>
        </p:txBody>
      </p:sp>
    </p:spTree>
    <p:extLst>
      <p:ext uri="{BB962C8B-B14F-4D97-AF65-F5344CB8AC3E}">
        <p14:creationId xmlns:p14="http://schemas.microsoft.com/office/powerpoint/2010/main" val="1792532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コントリビューションの準備をする</a:t>
            </a:r>
            <a:endParaRPr lang="ja-JP" altLang="ja-JP" sz="2800" dirty="0">
              <a:latin typeface="東芝 Pゴシック" panose="020B0500000000000000" pitchFamily="50" charset="-128"/>
              <a:ea typeface="東芝 Pゴシック" panose="020B0500000000000000" pitchFamily="50" charset="-128"/>
            </a:endParaRPr>
          </a:p>
        </p:txBody>
      </p:sp>
      <p:grpSp>
        <p:nvGrpSpPr>
          <p:cNvPr id="23" name="グループ化 22"/>
          <p:cNvGrpSpPr/>
          <p:nvPr/>
        </p:nvGrpSpPr>
        <p:grpSpPr>
          <a:xfrm>
            <a:off x="898215" y="1386309"/>
            <a:ext cx="8964884" cy="1111052"/>
            <a:chOff x="468086" y="4966973"/>
            <a:chExt cx="8964884" cy="1111052"/>
          </a:xfrm>
        </p:grpSpPr>
        <p:sp>
          <p:nvSpPr>
            <p:cNvPr id="24" name="Google Shape;215;p35"/>
            <p:cNvSpPr txBox="1">
              <a:spLocks/>
            </p:cNvSpPr>
            <p:nvPr/>
          </p:nvSpPr>
          <p:spPr>
            <a:xfrm>
              <a:off x="1872970" y="5245481"/>
              <a:ext cx="7560000" cy="54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4000" b="1" dirty="0">
                  <a:solidFill>
                    <a:srgbClr val="0064D2"/>
                  </a:solidFill>
                  <a:latin typeface="東芝 Pゴシック" panose="020B0500000000000000" pitchFamily="50" charset="-128"/>
                  <a:ea typeface="東芝 Pゴシック" panose="020B0500000000000000" pitchFamily="50" charset="-128"/>
                </a:rPr>
                <a:t>変更を受け取ってもらうための戦略</a:t>
              </a:r>
            </a:p>
          </p:txBody>
        </p:sp>
        <p:grpSp>
          <p:nvGrpSpPr>
            <p:cNvPr id="25" name="グループ化 24"/>
            <p:cNvGrpSpPr/>
            <p:nvPr/>
          </p:nvGrpSpPr>
          <p:grpSpPr>
            <a:xfrm>
              <a:off x="468086" y="4966973"/>
              <a:ext cx="1111052" cy="1111052"/>
              <a:chOff x="569424" y="5007821"/>
              <a:chExt cx="1111052" cy="1111052"/>
            </a:xfrm>
          </p:grpSpPr>
          <p:sp>
            <p:nvSpPr>
              <p:cNvPr id="26" name="楕円 13"/>
              <p:cNvSpPr/>
              <p:nvPr/>
            </p:nvSpPr>
            <p:spPr>
              <a:xfrm>
                <a:off x="569424" y="5007821"/>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7" name="Group 17"/>
              <p:cNvGrpSpPr>
                <a:grpSpLocks noChangeAspect="1"/>
              </p:cNvGrpSpPr>
              <p:nvPr/>
            </p:nvGrpSpPr>
            <p:grpSpPr bwMode="auto">
              <a:xfrm>
                <a:off x="752464" y="5193877"/>
                <a:ext cx="744538" cy="746125"/>
                <a:chOff x="-669" y="2786"/>
                <a:chExt cx="469" cy="470"/>
              </a:xfrm>
            </p:grpSpPr>
            <p:sp>
              <p:nvSpPr>
                <p:cNvPr id="28" name="AutoShape 16"/>
                <p:cNvSpPr>
                  <a:spLocks noChangeAspect="1" noChangeArrowheads="1" noTextEdit="1"/>
                </p:cNvSpPr>
                <p:nvPr/>
              </p:nvSpPr>
              <p:spPr bwMode="auto">
                <a:xfrm>
                  <a:off x="-669" y="2786"/>
                  <a:ext cx="469"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Freeform 18"/>
                <p:cNvSpPr>
                  <a:spLocks noEditPoints="1"/>
                </p:cNvSpPr>
                <p:nvPr/>
              </p:nvSpPr>
              <p:spPr bwMode="auto">
                <a:xfrm>
                  <a:off x="-669" y="2786"/>
                  <a:ext cx="469" cy="470"/>
                </a:xfrm>
                <a:custGeom>
                  <a:avLst/>
                  <a:gdLst>
                    <a:gd name="T0" fmla="*/ 3097 w 6193"/>
                    <a:gd name="T1" fmla="*/ 0 h 6193"/>
                    <a:gd name="T2" fmla="*/ 0 w 6193"/>
                    <a:gd name="T3" fmla="*/ 3096 h 6193"/>
                    <a:gd name="T4" fmla="*/ 3097 w 6193"/>
                    <a:gd name="T5" fmla="*/ 6193 h 6193"/>
                    <a:gd name="T6" fmla="*/ 6193 w 6193"/>
                    <a:gd name="T7" fmla="*/ 3096 h 6193"/>
                    <a:gd name="T8" fmla="*/ 3097 w 6193"/>
                    <a:gd name="T9" fmla="*/ 0 h 6193"/>
                    <a:gd name="T10" fmla="*/ 5110 w 6193"/>
                    <a:gd name="T11" fmla="*/ 4969 h 6193"/>
                    <a:gd name="T12" fmla="*/ 4810 w 6193"/>
                    <a:gd name="T13" fmla="*/ 4670 h 6193"/>
                    <a:gd name="T14" fmla="*/ 4670 w 6193"/>
                    <a:gd name="T15" fmla="*/ 4810 h 6193"/>
                    <a:gd name="T16" fmla="*/ 4970 w 6193"/>
                    <a:gd name="T17" fmla="*/ 5109 h 6193"/>
                    <a:gd name="T18" fmla="*/ 3380 w 6193"/>
                    <a:gd name="T19" fmla="*/ 5833 h 6193"/>
                    <a:gd name="T20" fmla="*/ 3097 w 6193"/>
                    <a:gd name="T21" fmla="*/ 5323 h 6193"/>
                    <a:gd name="T22" fmla="*/ 2813 w 6193"/>
                    <a:gd name="T23" fmla="*/ 5833 h 6193"/>
                    <a:gd name="T24" fmla="*/ 1223 w 6193"/>
                    <a:gd name="T25" fmla="*/ 5109 h 6193"/>
                    <a:gd name="T26" fmla="*/ 1523 w 6193"/>
                    <a:gd name="T27" fmla="*/ 4810 h 6193"/>
                    <a:gd name="T28" fmla="*/ 1383 w 6193"/>
                    <a:gd name="T29" fmla="*/ 4670 h 6193"/>
                    <a:gd name="T30" fmla="*/ 1083 w 6193"/>
                    <a:gd name="T31" fmla="*/ 4969 h 6193"/>
                    <a:gd name="T32" fmla="*/ 360 w 6193"/>
                    <a:gd name="T33" fmla="*/ 3379 h 6193"/>
                    <a:gd name="T34" fmla="*/ 870 w 6193"/>
                    <a:gd name="T35" fmla="*/ 3096 h 6193"/>
                    <a:gd name="T36" fmla="*/ 360 w 6193"/>
                    <a:gd name="T37" fmla="*/ 2813 h 6193"/>
                    <a:gd name="T38" fmla="*/ 1083 w 6193"/>
                    <a:gd name="T39" fmla="*/ 1223 h 6193"/>
                    <a:gd name="T40" fmla="*/ 1383 w 6193"/>
                    <a:gd name="T41" fmla="*/ 1522 h 6193"/>
                    <a:gd name="T42" fmla="*/ 1523 w 6193"/>
                    <a:gd name="T43" fmla="*/ 1382 h 6193"/>
                    <a:gd name="T44" fmla="*/ 1223 w 6193"/>
                    <a:gd name="T45" fmla="*/ 1083 h 6193"/>
                    <a:gd name="T46" fmla="*/ 2813 w 6193"/>
                    <a:gd name="T47" fmla="*/ 359 h 6193"/>
                    <a:gd name="T48" fmla="*/ 3097 w 6193"/>
                    <a:gd name="T49" fmla="*/ 869 h 6193"/>
                    <a:gd name="T50" fmla="*/ 3380 w 6193"/>
                    <a:gd name="T51" fmla="*/ 359 h 6193"/>
                    <a:gd name="T52" fmla="*/ 4970 w 6193"/>
                    <a:gd name="T53" fmla="*/ 1083 h 6193"/>
                    <a:gd name="T54" fmla="*/ 4670 w 6193"/>
                    <a:gd name="T55" fmla="*/ 1382 h 6193"/>
                    <a:gd name="T56" fmla="*/ 4810 w 6193"/>
                    <a:gd name="T57" fmla="*/ 1522 h 6193"/>
                    <a:gd name="T58" fmla="*/ 5110 w 6193"/>
                    <a:gd name="T59" fmla="*/ 1223 h 6193"/>
                    <a:gd name="T60" fmla="*/ 5833 w 6193"/>
                    <a:gd name="T61" fmla="*/ 2813 h 6193"/>
                    <a:gd name="T62" fmla="*/ 5323 w 6193"/>
                    <a:gd name="T63" fmla="*/ 3096 h 6193"/>
                    <a:gd name="T64" fmla="*/ 5833 w 6193"/>
                    <a:gd name="T65" fmla="*/ 3379 h 6193"/>
                    <a:gd name="T66" fmla="*/ 5110 w 6193"/>
                    <a:gd name="T67" fmla="*/ 4969 h 6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93" h="6193">
                      <a:moveTo>
                        <a:pt x="3097" y="0"/>
                      </a:moveTo>
                      <a:cubicBezTo>
                        <a:pt x="1389" y="0"/>
                        <a:pt x="0" y="1389"/>
                        <a:pt x="0" y="3096"/>
                      </a:cubicBezTo>
                      <a:cubicBezTo>
                        <a:pt x="0" y="4804"/>
                        <a:pt x="1389" y="6193"/>
                        <a:pt x="3097" y="6193"/>
                      </a:cubicBezTo>
                      <a:cubicBezTo>
                        <a:pt x="4804" y="6193"/>
                        <a:pt x="6193" y="4804"/>
                        <a:pt x="6193" y="3096"/>
                      </a:cubicBezTo>
                      <a:cubicBezTo>
                        <a:pt x="6193" y="1389"/>
                        <a:pt x="4804" y="0"/>
                        <a:pt x="3097" y="0"/>
                      </a:cubicBezTo>
                      <a:close/>
                      <a:moveTo>
                        <a:pt x="5110" y="4969"/>
                      </a:moveTo>
                      <a:cubicBezTo>
                        <a:pt x="4810" y="4670"/>
                        <a:pt x="4810" y="4670"/>
                        <a:pt x="4810" y="4670"/>
                      </a:cubicBezTo>
                      <a:cubicBezTo>
                        <a:pt x="4670" y="4810"/>
                        <a:pt x="4670" y="4810"/>
                        <a:pt x="4670" y="4810"/>
                      </a:cubicBezTo>
                      <a:cubicBezTo>
                        <a:pt x="4970" y="5109"/>
                        <a:pt x="4970" y="5109"/>
                        <a:pt x="4970" y="5109"/>
                      </a:cubicBezTo>
                      <a:cubicBezTo>
                        <a:pt x="4543" y="5507"/>
                        <a:pt x="3991" y="5770"/>
                        <a:pt x="3380" y="5833"/>
                      </a:cubicBezTo>
                      <a:cubicBezTo>
                        <a:pt x="3097" y="5323"/>
                        <a:pt x="3097" y="5323"/>
                        <a:pt x="3097" y="5323"/>
                      </a:cubicBezTo>
                      <a:cubicBezTo>
                        <a:pt x="2813" y="5833"/>
                        <a:pt x="2813" y="5833"/>
                        <a:pt x="2813" y="5833"/>
                      </a:cubicBezTo>
                      <a:cubicBezTo>
                        <a:pt x="2202" y="5770"/>
                        <a:pt x="1650" y="5507"/>
                        <a:pt x="1223" y="5109"/>
                      </a:cubicBezTo>
                      <a:cubicBezTo>
                        <a:pt x="1523" y="4810"/>
                        <a:pt x="1523" y="4810"/>
                        <a:pt x="1523" y="4810"/>
                      </a:cubicBezTo>
                      <a:cubicBezTo>
                        <a:pt x="1383" y="4670"/>
                        <a:pt x="1383" y="4670"/>
                        <a:pt x="1383" y="4670"/>
                      </a:cubicBezTo>
                      <a:cubicBezTo>
                        <a:pt x="1083" y="4969"/>
                        <a:pt x="1083" y="4969"/>
                        <a:pt x="1083" y="4969"/>
                      </a:cubicBezTo>
                      <a:cubicBezTo>
                        <a:pt x="686" y="4543"/>
                        <a:pt x="423" y="3990"/>
                        <a:pt x="360" y="3379"/>
                      </a:cubicBezTo>
                      <a:cubicBezTo>
                        <a:pt x="870" y="3096"/>
                        <a:pt x="870" y="3096"/>
                        <a:pt x="870" y="3096"/>
                      </a:cubicBezTo>
                      <a:cubicBezTo>
                        <a:pt x="360" y="2813"/>
                        <a:pt x="360" y="2813"/>
                        <a:pt x="360" y="2813"/>
                      </a:cubicBezTo>
                      <a:cubicBezTo>
                        <a:pt x="423" y="2202"/>
                        <a:pt x="686" y="1650"/>
                        <a:pt x="1083" y="1223"/>
                      </a:cubicBezTo>
                      <a:cubicBezTo>
                        <a:pt x="1383" y="1522"/>
                        <a:pt x="1383" y="1522"/>
                        <a:pt x="1383" y="1522"/>
                      </a:cubicBezTo>
                      <a:cubicBezTo>
                        <a:pt x="1523" y="1382"/>
                        <a:pt x="1523" y="1382"/>
                        <a:pt x="1523" y="1382"/>
                      </a:cubicBezTo>
                      <a:cubicBezTo>
                        <a:pt x="1223" y="1083"/>
                        <a:pt x="1223" y="1083"/>
                        <a:pt x="1223" y="1083"/>
                      </a:cubicBezTo>
                      <a:cubicBezTo>
                        <a:pt x="1650" y="686"/>
                        <a:pt x="2202" y="422"/>
                        <a:pt x="2813" y="359"/>
                      </a:cubicBezTo>
                      <a:cubicBezTo>
                        <a:pt x="3097" y="869"/>
                        <a:pt x="3097" y="869"/>
                        <a:pt x="3097" y="869"/>
                      </a:cubicBezTo>
                      <a:cubicBezTo>
                        <a:pt x="3380" y="359"/>
                        <a:pt x="3380" y="359"/>
                        <a:pt x="3380" y="359"/>
                      </a:cubicBezTo>
                      <a:cubicBezTo>
                        <a:pt x="3991" y="422"/>
                        <a:pt x="4543" y="686"/>
                        <a:pt x="4970" y="1083"/>
                      </a:cubicBezTo>
                      <a:cubicBezTo>
                        <a:pt x="4670" y="1382"/>
                        <a:pt x="4670" y="1382"/>
                        <a:pt x="4670" y="1382"/>
                      </a:cubicBezTo>
                      <a:cubicBezTo>
                        <a:pt x="4810" y="1522"/>
                        <a:pt x="4810" y="1522"/>
                        <a:pt x="4810" y="1522"/>
                      </a:cubicBezTo>
                      <a:cubicBezTo>
                        <a:pt x="5110" y="1223"/>
                        <a:pt x="5110" y="1223"/>
                        <a:pt x="5110" y="1223"/>
                      </a:cubicBezTo>
                      <a:cubicBezTo>
                        <a:pt x="5507" y="1650"/>
                        <a:pt x="5771" y="2202"/>
                        <a:pt x="5833" y="2813"/>
                      </a:cubicBezTo>
                      <a:cubicBezTo>
                        <a:pt x="5323" y="3096"/>
                        <a:pt x="5323" y="3096"/>
                        <a:pt x="5323" y="3096"/>
                      </a:cubicBezTo>
                      <a:cubicBezTo>
                        <a:pt x="5833" y="3379"/>
                        <a:pt x="5833" y="3379"/>
                        <a:pt x="5833" y="3379"/>
                      </a:cubicBezTo>
                      <a:cubicBezTo>
                        <a:pt x="5771" y="3990"/>
                        <a:pt x="5507" y="4543"/>
                        <a:pt x="5110" y="496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Freeform 19"/>
                <p:cNvSpPr>
                  <a:spLocks/>
                </p:cNvSpPr>
                <p:nvPr/>
              </p:nvSpPr>
              <p:spPr bwMode="auto">
                <a:xfrm>
                  <a:off x="-569" y="2901"/>
                  <a:ext cx="213" cy="253"/>
                </a:xfrm>
                <a:custGeom>
                  <a:avLst/>
                  <a:gdLst>
                    <a:gd name="T0" fmla="*/ 1503 w 2812"/>
                    <a:gd name="T1" fmla="*/ 2020 h 3338"/>
                    <a:gd name="T2" fmla="*/ 2176 w 2812"/>
                    <a:gd name="T3" fmla="*/ 3291 h 3338"/>
                    <a:gd name="T4" fmla="*/ 2279 w 2812"/>
                    <a:gd name="T5" fmla="*/ 3274 h 3338"/>
                    <a:gd name="T6" fmla="*/ 2804 w 2812"/>
                    <a:gd name="T7" fmla="*/ 83 h 3338"/>
                    <a:gd name="T8" fmla="*/ 2716 w 2812"/>
                    <a:gd name="T9" fmla="*/ 27 h 3338"/>
                    <a:gd name="T10" fmla="*/ 44 w 2812"/>
                    <a:gd name="T11" fmla="*/ 1848 h 3338"/>
                    <a:gd name="T12" fmla="*/ 72 w 2812"/>
                    <a:gd name="T13" fmla="*/ 1948 h 3338"/>
                    <a:gd name="T14" fmla="*/ 1503 w 2812"/>
                    <a:gd name="T15" fmla="*/ 2020 h 3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2" h="3338">
                      <a:moveTo>
                        <a:pt x="1503" y="2020"/>
                      </a:moveTo>
                      <a:cubicBezTo>
                        <a:pt x="2176" y="3291"/>
                        <a:pt x="2176" y="3291"/>
                        <a:pt x="2176" y="3291"/>
                      </a:cubicBezTo>
                      <a:cubicBezTo>
                        <a:pt x="2201" y="3338"/>
                        <a:pt x="2270" y="3326"/>
                        <a:pt x="2279" y="3274"/>
                      </a:cubicBezTo>
                      <a:cubicBezTo>
                        <a:pt x="2804" y="83"/>
                        <a:pt x="2804" y="83"/>
                        <a:pt x="2804" y="83"/>
                      </a:cubicBezTo>
                      <a:cubicBezTo>
                        <a:pt x="2812" y="34"/>
                        <a:pt x="2757" y="0"/>
                        <a:pt x="2716" y="27"/>
                      </a:cubicBezTo>
                      <a:cubicBezTo>
                        <a:pt x="44" y="1848"/>
                        <a:pt x="44" y="1848"/>
                        <a:pt x="44" y="1848"/>
                      </a:cubicBezTo>
                      <a:cubicBezTo>
                        <a:pt x="0" y="1877"/>
                        <a:pt x="19" y="1945"/>
                        <a:pt x="72" y="1948"/>
                      </a:cubicBezTo>
                      <a:lnTo>
                        <a:pt x="1503" y="20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sp>
        <p:nvSpPr>
          <p:cNvPr id="31" name="Google Shape;215;p35"/>
          <p:cNvSpPr txBox="1">
            <a:spLocks/>
          </p:cNvSpPr>
          <p:nvPr/>
        </p:nvSpPr>
        <p:spPr>
          <a:xfrm>
            <a:off x="1225734" y="2807509"/>
            <a:ext cx="10498180" cy="252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2" indent="0">
              <a:lnSpc>
                <a:spcPct val="100000"/>
              </a:lnSpc>
              <a:spcBef>
                <a:spcPts val="0"/>
              </a:spcBef>
              <a:buNone/>
            </a:pPr>
            <a:r>
              <a:rPr lang="ja-JP" altLang="en-US" sz="3600" dirty="0">
                <a:solidFill>
                  <a:srgbClr val="000000"/>
                </a:solidFill>
                <a:latin typeface="東芝 Pゴシック" panose="020B0500000000000000" pitchFamily="50" charset="-128"/>
                <a:ea typeface="東芝 Pゴシック" panose="020B0500000000000000" pitchFamily="50" charset="-128"/>
              </a:rPr>
              <a:t>● 何かコードを書く前に、方向性の確認をしておく</a:t>
            </a:r>
            <a:endParaRPr lang="en-US" altLang="ja-JP" sz="3600" dirty="0">
              <a:solidFill>
                <a:srgbClr val="000000"/>
              </a:solidFill>
              <a:latin typeface="東芝 Pゴシック" panose="020B0500000000000000" pitchFamily="50" charset="-128"/>
              <a:ea typeface="東芝 Pゴシック" panose="020B0500000000000000" pitchFamily="50" charset="-128"/>
            </a:endParaRPr>
          </a:p>
          <a:p>
            <a:pPr marL="0" lvl="2" indent="0">
              <a:lnSpc>
                <a:spcPct val="100000"/>
              </a:lnSpc>
              <a:spcBef>
                <a:spcPts val="0"/>
              </a:spcBef>
              <a:spcAft>
                <a:spcPts val="1200"/>
              </a:spcAft>
              <a:buNone/>
            </a:pPr>
            <a:r>
              <a:rPr lang="ja-JP" altLang="en-US" sz="3600" dirty="0">
                <a:solidFill>
                  <a:srgbClr val="000000"/>
                </a:solidFill>
                <a:latin typeface="東芝 Pゴシック" panose="020B0500000000000000" pitchFamily="50" charset="-128"/>
                <a:ea typeface="東芝 Pゴシック" panose="020B0500000000000000" pitchFamily="50" charset="-128"/>
              </a:rPr>
              <a:t>     （それが本当に必要なものなのか？）</a:t>
            </a:r>
            <a:endParaRPr lang="en-US" altLang="ja-JP" sz="3600" dirty="0">
              <a:solidFill>
                <a:srgbClr val="000000"/>
              </a:solidFill>
              <a:latin typeface="東芝 Pゴシック" panose="020B0500000000000000" pitchFamily="50" charset="-128"/>
              <a:ea typeface="東芝 Pゴシック" panose="020B0500000000000000" pitchFamily="50" charset="-128"/>
            </a:endParaRPr>
          </a:p>
          <a:p>
            <a:pPr marL="0" lvl="2" indent="0">
              <a:lnSpc>
                <a:spcPct val="100000"/>
              </a:lnSpc>
              <a:spcBef>
                <a:spcPts val="0"/>
              </a:spcBef>
              <a:buNone/>
            </a:pPr>
            <a:r>
              <a:rPr lang="ja-JP" altLang="en-US" sz="3600" dirty="0">
                <a:solidFill>
                  <a:srgbClr val="000000"/>
                </a:solidFill>
                <a:latin typeface="東芝 Pゴシック" panose="020B0500000000000000" pitchFamily="50" charset="-128"/>
                <a:ea typeface="東芝 Pゴシック" panose="020B0500000000000000" pitchFamily="50" charset="-128"/>
              </a:rPr>
              <a:t>● </a:t>
            </a:r>
            <a:r>
              <a:rPr lang="ja-JP" altLang="en-US" sz="3600" spc="-80" dirty="0">
                <a:solidFill>
                  <a:srgbClr val="000000"/>
                </a:solidFill>
                <a:latin typeface="東芝 Pゴシック" panose="020B0500000000000000" pitchFamily="50" charset="-128"/>
                <a:ea typeface="東芝 Pゴシック" panose="020B0500000000000000" pitchFamily="50" charset="-128"/>
              </a:rPr>
              <a:t>オープンな場で</a:t>
            </a:r>
            <a:r>
              <a:rPr lang="ja-JP" altLang="en-US" sz="3600" dirty="0">
                <a:solidFill>
                  <a:srgbClr val="000000"/>
                </a:solidFill>
                <a:latin typeface="東芝 Pゴシック" panose="020B0500000000000000" pitchFamily="50" charset="-128"/>
                <a:ea typeface="東芝 Pゴシック" panose="020B0500000000000000" pitchFamily="50" charset="-128"/>
              </a:rPr>
              <a:t>議論して、</a:t>
            </a:r>
            <a:endParaRPr lang="en-US" altLang="ja-JP" sz="3600" dirty="0">
              <a:solidFill>
                <a:srgbClr val="000000"/>
              </a:solidFill>
              <a:latin typeface="東芝 Pゴシック" panose="020B0500000000000000" pitchFamily="50" charset="-128"/>
              <a:ea typeface="東芝 Pゴシック" panose="020B0500000000000000" pitchFamily="50" charset="-128"/>
            </a:endParaRPr>
          </a:p>
          <a:p>
            <a:pPr marL="0" lvl="2" indent="0">
              <a:lnSpc>
                <a:spcPct val="100000"/>
              </a:lnSpc>
              <a:spcBef>
                <a:spcPts val="0"/>
              </a:spcBef>
              <a:buNone/>
            </a:pPr>
            <a:r>
              <a:rPr lang="en-US" altLang="ja-JP" sz="3600" dirty="0">
                <a:solidFill>
                  <a:srgbClr val="000000"/>
                </a:solidFill>
                <a:latin typeface="東芝 Pゴシック" panose="020B0500000000000000" pitchFamily="50" charset="-128"/>
                <a:ea typeface="東芝 Pゴシック" panose="020B0500000000000000" pitchFamily="50" charset="-128"/>
              </a:rPr>
              <a:t>      </a:t>
            </a:r>
            <a:r>
              <a:rPr lang="ja-JP" altLang="en-US" sz="3600" dirty="0">
                <a:solidFill>
                  <a:srgbClr val="000000"/>
                </a:solidFill>
                <a:latin typeface="東芝 Pゴシック" panose="020B0500000000000000" pitchFamily="50" charset="-128"/>
                <a:ea typeface="東芝 Pゴシック" panose="020B0500000000000000" pitchFamily="50" charset="-128"/>
              </a:rPr>
              <a:t>議論の過程が見えるようにする</a:t>
            </a:r>
          </a:p>
        </p:txBody>
      </p:sp>
    </p:spTree>
    <p:extLst>
      <p:ext uri="{BB962C8B-B14F-4D97-AF65-F5344CB8AC3E}">
        <p14:creationId xmlns:p14="http://schemas.microsoft.com/office/powerpoint/2010/main" val="3934400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p:cNvSpPr/>
          <p:nvPr/>
        </p:nvSpPr>
        <p:spPr>
          <a:xfrm>
            <a:off x="468087" y="2411966"/>
            <a:ext cx="11255828" cy="3960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コードを作成する</a:t>
            </a:r>
            <a:endParaRPr lang="ja-JP" altLang="ja-JP" sz="2800" dirty="0">
              <a:latin typeface="東芝 Pゴシック" panose="020B0500000000000000" pitchFamily="50" charset="-128"/>
              <a:ea typeface="東芝 Pゴシック" panose="020B0500000000000000" pitchFamily="50" charset="-128"/>
            </a:endParaRPr>
          </a:p>
        </p:txBody>
      </p:sp>
      <p:sp>
        <p:nvSpPr>
          <p:cNvPr id="21" name="Google Shape;215;p35"/>
          <p:cNvSpPr txBox="1">
            <a:spLocks/>
          </p:cNvSpPr>
          <p:nvPr/>
        </p:nvSpPr>
        <p:spPr>
          <a:xfrm>
            <a:off x="479425" y="950448"/>
            <a:ext cx="11244263" cy="1296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spcBef>
                <a:spcPts val="0"/>
              </a:spcBef>
              <a:buNone/>
            </a:pPr>
            <a:r>
              <a:rPr lang="ja-JP" altLang="en-US" sz="3200" dirty="0">
                <a:latin typeface="東芝 Pゴシック" panose="020B0500000000000000" pitchFamily="50" charset="-128"/>
                <a:ea typeface="東芝 Pゴシック" panose="020B0500000000000000" pitchFamily="50" charset="-128"/>
              </a:rPr>
              <a:t>では機会が見つかったら</a:t>
            </a:r>
            <a:r>
              <a:rPr lang="en-US" altLang="ja-JP" sz="3200" dirty="0">
                <a:latin typeface="東芝 Pゴシック" panose="020B0500000000000000" pitchFamily="50" charset="-128"/>
                <a:ea typeface="東芝 Pゴシック" panose="020B0500000000000000" pitchFamily="50" charset="-128"/>
              </a:rPr>
              <a:t>…</a:t>
            </a:r>
            <a:endParaRPr lang="ja-JP" altLang="en-US" sz="3200" dirty="0">
              <a:latin typeface="東芝 Pゴシック" panose="020B0500000000000000" pitchFamily="50" charset="-128"/>
              <a:ea typeface="東芝 Pゴシック" panose="020B0500000000000000" pitchFamily="50" charset="-128"/>
            </a:endParaRPr>
          </a:p>
          <a:p>
            <a:pPr marL="0" indent="0" algn="ctr">
              <a:lnSpc>
                <a:spcPct val="100000"/>
              </a:lnSpc>
              <a:spcBef>
                <a:spcPts val="0"/>
              </a:spcBef>
              <a:buNone/>
            </a:pPr>
            <a:r>
              <a:rPr lang="ja-JP" altLang="en-US" sz="4400" b="1" dirty="0">
                <a:solidFill>
                  <a:schemeClr val="accent1"/>
                </a:solidFill>
                <a:latin typeface="東芝 Pゴシック" panose="020B0500000000000000" pitchFamily="50" charset="-128"/>
                <a:ea typeface="東芝 Pゴシック" panose="020B0500000000000000" pitchFamily="50" charset="-128"/>
              </a:rPr>
              <a:t>コードを書こう！</a:t>
            </a:r>
          </a:p>
        </p:txBody>
      </p:sp>
      <p:sp>
        <p:nvSpPr>
          <p:cNvPr id="5" name="正方形/長方形 4"/>
          <p:cNvSpPr/>
          <p:nvPr/>
        </p:nvSpPr>
        <p:spPr>
          <a:xfrm>
            <a:off x="479425" y="2685194"/>
            <a:ext cx="11244263" cy="400110"/>
          </a:xfrm>
          <a:prstGeom prst="rect">
            <a:avLst/>
          </a:prstGeom>
        </p:spPr>
        <p:txBody>
          <a:bodyPr wrap="none" lIns="0" tIns="0" rIns="0" bIns="0" anchor="ctr" anchorCtr="0">
            <a:noAutofit/>
          </a:bodyPr>
          <a:lstStyle/>
          <a:p>
            <a:pPr algn="ctr"/>
            <a:r>
              <a:rPr lang="en-US" altLang="ja-JP" sz="2800" dirty="0">
                <a:solidFill>
                  <a:schemeClr val="accent3">
                    <a:lumMod val="75000"/>
                  </a:schemeClr>
                </a:solidFill>
                <a:latin typeface="東芝 Pゴシック" panose="020B0500000000000000" pitchFamily="50" charset="-128"/>
                <a:ea typeface="東芝 Pゴシック" panose="020B0500000000000000" pitchFamily="50" charset="-128"/>
              </a:rPr>
              <a:t>…</a:t>
            </a:r>
            <a:r>
              <a:rPr lang="ja-JP" altLang="en-US" sz="2800" dirty="0">
                <a:solidFill>
                  <a:schemeClr val="accent3">
                    <a:lumMod val="75000"/>
                  </a:schemeClr>
                </a:solidFill>
                <a:latin typeface="東芝 Pゴシック" panose="020B0500000000000000" pitchFamily="50" charset="-128"/>
                <a:ea typeface="東芝 Pゴシック" panose="020B0500000000000000" pitchFamily="50" charset="-128"/>
              </a:rPr>
              <a:t>その前に、壁になりそうなものは取り除こう！それを取り除くには？</a:t>
            </a:r>
            <a:endParaRPr lang="en-US" altLang="ja-JP" sz="2800"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24" name="二等辺三角形 23"/>
          <p:cNvSpPr/>
          <p:nvPr/>
        </p:nvSpPr>
        <p:spPr>
          <a:xfrm rot="13020000">
            <a:off x="8180441" y="3792562"/>
            <a:ext cx="431221" cy="1479274"/>
          </a:xfrm>
          <a:prstGeom prst="triangle">
            <a:avLst>
              <a:gd name="adj" fmla="val 100000"/>
            </a:avLst>
          </a:prstGeom>
          <a:solidFill>
            <a:schemeClr val="tx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0" name="Google Shape;221;p36"/>
          <p:cNvSpPr txBox="1">
            <a:spLocks/>
          </p:cNvSpPr>
          <p:nvPr/>
        </p:nvSpPr>
        <p:spPr>
          <a:xfrm>
            <a:off x="479425" y="3333919"/>
            <a:ext cx="11244263" cy="2592000"/>
          </a:xfrm>
          <a:prstGeom prst="rect">
            <a:avLst/>
          </a:prstGeom>
        </p:spPr>
        <p:txBody>
          <a:bodyPr spcFirstLastPara="1" wrap="none" lIns="10800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60000" lvl="1" indent="-216000">
              <a:lnSpc>
                <a:spcPct val="100000"/>
              </a:lnSpc>
              <a:spcBef>
                <a:spcPts val="0"/>
              </a:spcBef>
              <a:buFont typeface="Arial" panose="020B0604020202020204" pitchFamily="34" charset="0"/>
              <a:buNone/>
            </a:pPr>
            <a:r>
              <a:rPr lang="ja-JP" altLang="en-US" sz="3000" b="1" dirty="0">
                <a:solidFill>
                  <a:schemeClr val="accent1"/>
                </a:solidFill>
                <a:latin typeface="東芝 Pゴシック" panose="020B0500000000000000" pitchFamily="50" charset="-128"/>
                <a:ea typeface="東芝 Pゴシック" panose="020B0500000000000000" pitchFamily="50" charset="-128"/>
              </a:rPr>
              <a:t>●</a:t>
            </a:r>
            <a:r>
              <a:rPr lang="ja-JP" altLang="en-US" sz="3200" b="1" dirty="0">
                <a:solidFill>
                  <a:schemeClr val="accent1"/>
                </a:solidFill>
                <a:latin typeface="東芝 Pゴシック" panose="020B0500000000000000" pitchFamily="50" charset="-128"/>
                <a:ea typeface="東芝 Pゴシック" panose="020B0500000000000000" pitchFamily="50" charset="-128"/>
              </a:rPr>
              <a:t>相手のルールは守ろう</a:t>
            </a:r>
            <a:endParaRPr lang="en-US" altLang="ja-JP" sz="3200" dirty="0">
              <a:solidFill>
                <a:schemeClr val="accent1"/>
              </a:solidFill>
              <a:latin typeface="東芝 Pゴシック" panose="020B0500000000000000" pitchFamily="50" charset="-128"/>
              <a:ea typeface="東芝 Pゴシック" panose="020B0500000000000000" pitchFamily="50" charset="-128"/>
            </a:endParaRPr>
          </a:p>
          <a:p>
            <a:pPr marL="360000" lvl="1" indent="0">
              <a:lnSpc>
                <a:spcPct val="100000"/>
              </a:lnSpc>
              <a:spcBef>
                <a:spcPts val="0"/>
              </a:spcBef>
              <a:buFont typeface="Arial" panose="020B0604020202020204" pitchFamily="34" charset="0"/>
              <a:buNone/>
            </a:pPr>
            <a:r>
              <a:rPr lang="ja-JP" altLang="en-US" dirty="0">
                <a:solidFill>
                  <a:srgbClr val="000000"/>
                </a:solidFill>
                <a:latin typeface="東芝 Pゴシック" panose="020B0500000000000000" pitchFamily="50" charset="-128"/>
                <a:ea typeface="東芝 Pゴシック" panose="020B0500000000000000" pitchFamily="50" charset="-128"/>
              </a:rPr>
              <a:t>　コーディング規約</a:t>
            </a:r>
            <a:endParaRPr lang="en-US" altLang="ja-JP" dirty="0">
              <a:solidFill>
                <a:srgbClr val="000000"/>
              </a:solidFill>
              <a:latin typeface="東芝 Pゴシック" panose="020B0500000000000000" pitchFamily="50" charset="-128"/>
              <a:ea typeface="東芝 Pゴシック" panose="020B0500000000000000" pitchFamily="50" charset="-128"/>
            </a:endParaRPr>
          </a:p>
          <a:p>
            <a:pPr marL="360000" lvl="1" indent="-216000">
              <a:lnSpc>
                <a:spcPct val="100000"/>
              </a:lnSpc>
              <a:spcBef>
                <a:spcPts val="1200"/>
              </a:spcBef>
              <a:buFont typeface="Arial" panose="020B0604020202020204" pitchFamily="34" charset="0"/>
              <a:buNone/>
            </a:pPr>
            <a:r>
              <a:rPr lang="ja-JP" altLang="en-US" sz="3200" b="1" dirty="0">
                <a:solidFill>
                  <a:schemeClr val="accent1"/>
                </a:solidFill>
                <a:latin typeface="東芝 Pゴシック" panose="020B0500000000000000" pitchFamily="50" charset="-128"/>
                <a:ea typeface="東芝 Pゴシック" panose="020B0500000000000000" pitchFamily="50" charset="-128"/>
              </a:rPr>
              <a:t>●事を起こす前のコミュニケーションで、仲良くなろう</a:t>
            </a:r>
          </a:p>
          <a:p>
            <a:pPr marL="360000" lvl="1" indent="0">
              <a:lnSpc>
                <a:spcPct val="100000"/>
              </a:lnSpc>
              <a:spcBef>
                <a:spcPts val="0"/>
              </a:spcBef>
              <a:buFont typeface="Arial" panose="020B0604020202020204" pitchFamily="34" charset="0"/>
              <a:buNone/>
            </a:pPr>
            <a:r>
              <a:rPr lang="ja-JP" altLang="en-US" sz="2800" dirty="0">
                <a:solidFill>
                  <a:srgbClr val="000000"/>
                </a:solidFill>
                <a:latin typeface="東芝 Pゴシック" panose="020B0500000000000000" pitchFamily="50" charset="-128"/>
                <a:ea typeface="東芝 Pゴシック" panose="020B0500000000000000" pitchFamily="50" charset="-128"/>
              </a:rPr>
              <a:t>  </a:t>
            </a:r>
            <a:r>
              <a:rPr lang="ja-JP" altLang="en-US" dirty="0">
                <a:solidFill>
                  <a:srgbClr val="000000"/>
                </a:solidFill>
                <a:latin typeface="東芝 Pゴシック" panose="020B0500000000000000" pitchFamily="50" charset="-128"/>
                <a:ea typeface="東芝 Pゴシック" panose="020B0500000000000000" pitchFamily="50" charset="-128"/>
              </a:rPr>
              <a:t>コミュニケーションの過程は、オープンな場で行おう</a:t>
            </a:r>
          </a:p>
          <a:p>
            <a:pPr marL="360000" lvl="1" indent="-216000">
              <a:lnSpc>
                <a:spcPct val="100000"/>
              </a:lnSpc>
              <a:spcBef>
                <a:spcPts val="1200"/>
              </a:spcBef>
              <a:buFont typeface="Arial" panose="020B0604020202020204" pitchFamily="34" charset="0"/>
              <a:buNone/>
            </a:pPr>
            <a:r>
              <a:rPr lang="ja-JP" altLang="en-US" sz="3200" b="1" dirty="0">
                <a:solidFill>
                  <a:schemeClr val="accent1"/>
                </a:solidFill>
                <a:latin typeface="東芝 Pゴシック" panose="020B0500000000000000" pitchFamily="50" charset="-128"/>
                <a:ea typeface="東芝 Pゴシック" panose="020B0500000000000000" pitchFamily="50" charset="-128"/>
              </a:rPr>
              <a:t>●</a:t>
            </a:r>
            <a:r>
              <a:rPr lang="ja-JP" altLang="en-US" sz="3200" b="1" spc="-120" dirty="0">
                <a:solidFill>
                  <a:schemeClr val="accent1"/>
                </a:solidFill>
                <a:latin typeface="東芝 Pゴシック" panose="020B0500000000000000" pitchFamily="50" charset="-128"/>
                <a:ea typeface="東芝 Pゴシック" panose="020B0500000000000000" pitchFamily="50" charset="-128"/>
              </a:rPr>
              <a:t>自分で解決できそうにない部分は、できないと言おう</a:t>
            </a:r>
            <a:endParaRPr lang="ja-JP" altLang="en-US" sz="3200" spc="-120" dirty="0">
              <a:solidFill>
                <a:schemeClr val="accent1"/>
              </a:solidFill>
              <a:latin typeface="東芝 Pゴシック" panose="020B0500000000000000" pitchFamily="50" charset="-128"/>
              <a:ea typeface="東芝 Pゴシック" panose="020B0500000000000000" pitchFamily="50" charset="-128"/>
            </a:endParaRPr>
          </a:p>
        </p:txBody>
      </p:sp>
      <p:grpSp>
        <p:nvGrpSpPr>
          <p:cNvPr id="9" name="グループ化 8"/>
          <p:cNvGrpSpPr/>
          <p:nvPr/>
        </p:nvGrpSpPr>
        <p:grpSpPr>
          <a:xfrm>
            <a:off x="7803069" y="3504621"/>
            <a:ext cx="2196000" cy="756000"/>
            <a:chOff x="9245578" y="4559916"/>
            <a:chExt cx="2196000" cy="756000"/>
          </a:xfrm>
        </p:grpSpPr>
        <p:sp>
          <p:nvSpPr>
            <p:cNvPr id="23" name="角丸四角形 22"/>
            <p:cNvSpPr/>
            <p:nvPr/>
          </p:nvSpPr>
          <p:spPr>
            <a:xfrm>
              <a:off x="9245578" y="4559916"/>
              <a:ext cx="2196000" cy="756000"/>
            </a:xfrm>
            <a:prstGeom prst="roundRect">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東芝 Pゴシック" panose="020B0500000000000000" pitchFamily="50" charset="-128"/>
                <a:ea typeface="東芝 Pゴシック" panose="020B0500000000000000" pitchFamily="50" charset="-128"/>
              </a:endParaRPr>
            </a:p>
          </p:txBody>
        </p:sp>
        <p:sp>
          <p:nvSpPr>
            <p:cNvPr id="16" name="テキスト ボックス 15"/>
            <p:cNvSpPr txBox="1"/>
            <p:nvPr/>
          </p:nvSpPr>
          <p:spPr>
            <a:xfrm>
              <a:off x="9389578" y="4689949"/>
              <a:ext cx="1908000" cy="540000"/>
            </a:xfrm>
            <a:prstGeom prst="rect">
              <a:avLst/>
            </a:prstGeom>
            <a:noFill/>
          </p:spPr>
          <p:txBody>
            <a:bodyPr wrap="none" lIns="0" tIns="0" rIns="0" bIns="0" rtlCol="0" anchor="ctr" anchorCtr="0">
              <a:noAutofit/>
            </a:bodyPr>
            <a:lstStyle/>
            <a:p>
              <a:pPr algn="ctr">
                <a:lnSpc>
                  <a:spcPts val="2200"/>
                </a:lnSpc>
              </a:pPr>
              <a:r>
                <a:rPr lang="ja-JP" altLang="en-US" sz="2000" dirty="0">
                  <a:solidFill>
                    <a:srgbClr val="000000"/>
                  </a:solidFill>
                  <a:latin typeface="東芝 Pゴシック" panose="020B0500000000000000" pitchFamily="50" charset="-128"/>
                  <a:ea typeface="東芝 Pゴシック" panose="020B0500000000000000" pitchFamily="50" charset="-128"/>
                </a:rPr>
                <a:t>自分も検索できる</a:t>
              </a:r>
              <a:endParaRPr lang="en-US" altLang="ja-JP" sz="2000" dirty="0">
                <a:solidFill>
                  <a:srgbClr val="000000"/>
                </a:solidFill>
                <a:latin typeface="東芝 Pゴシック" panose="020B0500000000000000" pitchFamily="50" charset="-128"/>
                <a:ea typeface="東芝 Pゴシック" panose="020B0500000000000000" pitchFamily="50" charset="-128"/>
              </a:endParaRPr>
            </a:p>
            <a:p>
              <a:pPr algn="ctr">
                <a:lnSpc>
                  <a:spcPts val="2200"/>
                </a:lnSpc>
              </a:pPr>
              <a:r>
                <a:rPr lang="ja-JP" altLang="en-US" sz="2000" dirty="0">
                  <a:solidFill>
                    <a:srgbClr val="000000"/>
                  </a:solidFill>
                  <a:latin typeface="東芝 Pゴシック" panose="020B0500000000000000" pitchFamily="50" charset="-128"/>
                  <a:ea typeface="東芝 Pゴシック" panose="020B0500000000000000" pitchFamily="50" charset="-128"/>
                </a:rPr>
                <a:t>ようになるよ</a:t>
              </a:r>
            </a:p>
          </p:txBody>
        </p:sp>
      </p:grpSp>
      <p:sp>
        <p:nvSpPr>
          <p:cNvPr id="7" name="二等辺三角形 6"/>
          <p:cNvSpPr/>
          <p:nvPr/>
        </p:nvSpPr>
        <p:spPr>
          <a:xfrm rot="16620000">
            <a:off x="8408947" y="4380831"/>
            <a:ext cx="252000" cy="1368000"/>
          </a:xfrm>
          <a:prstGeom prst="triangle">
            <a:avLst>
              <a:gd name="adj" fmla="val 0"/>
            </a:avLst>
          </a:prstGeom>
          <a:solidFill>
            <a:schemeClr val="tx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8" name="グループ化 7"/>
          <p:cNvGrpSpPr/>
          <p:nvPr/>
        </p:nvGrpSpPr>
        <p:grpSpPr>
          <a:xfrm>
            <a:off x="8786137" y="4876457"/>
            <a:ext cx="2808000" cy="540000"/>
            <a:chOff x="9025702" y="3941456"/>
            <a:chExt cx="2376000" cy="540000"/>
          </a:xfrm>
        </p:grpSpPr>
        <p:sp>
          <p:nvSpPr>
            <p:cNvPr id="4" name="角丸四角形 3"/>
            <p:cNvSpPr/>
            <p:nvPr/>
          </p:nvSpPr>
          <p:spPr>
            <a:xfrm>
              <a:off x="9025702" y="3941456"/>
              <a:ext cx="2376000" cy="540000"/>
            </a:xfrm>
            <a:prstGeom prst="roundRect">
              <a:avLst>
                <a:gd name="adj" fmla="val 25903"/>
              </a:avLst>
            </a:prstGeom>
            <a:solidFill>
              <a:schemeClr val="bg1"/>
            </a:solidFill>
            <a:ln w="508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東芝 Pゴシック" panose="020B0500000000000000" pitchFamily="50" charset="-128"/>
                <a:ea typeface="東芝 Pゴシック" panose="020B0500000000000000" pitchFamily="50" charset="-128"/>
              </a:endParaRPr>
            </a:p>
          </p:txBody>
        </p:sp>
        <p:sp>
          <p:nvSpPr>
            <p:cNvPr id="6" name="テキスト ボックス 5"/>
            <p:cNvSpPr txBox="1"/>
            <p:nvPr/>
          </p:nvSpPr>
          <p:spPr>
            <a:xfrm>
              <a:off x="9109242" y="4077036"/>
              <a:ext cx="2196000" cy="288000"/>
            </a:xfrm>
            <a:prstGeom prst="rect">
              <a:avLst/>
            </a:prstGeom>
            <a:noFill/>
          </p:spPr>
          <p:txBody>
            <a:bodyPr wrap="none" lIns="0" tIns="0" rIns="0" bIns="0" rtlCol="0" anchor="ctr" anchorCtr="0">
              <a:noAutofit/>
            </a:bodyPr>
            <a:lstStyle/>
            <a:p>
              <a:pPr algn="ctr"/>
              <a:r>
                <a:rPr lang="ja-JP" altLang="en-US" sz="2000" dirty="0">
                  <a:solidFill>
                    <a:srgbClr val="000000"/>
                  </a:solidFill>
                  <a:latin typeface="東芝 Pゴシック" panose="020B0500000000000000" pitchFamily="50" charset="-128"/>
                  <a:ea typeface="東芝 Pゴシック" panose="020B0500000000000000" pitchFamily="50" charset="-128"/>
                </a:rPr>
                <a:t>次の人のためになるよ</a:t>
              </a:r>
            </a:p>
          </p:txBody>
        </p:sp>
      </p:grpSp>
    </p:spTree>
    <p:extLst>
      <p:ext uri="{BB962C8B-B14F-4D97-AF65-F5344CB8AC3E}">
        <p14:creationId xmlns:p14="http://schemas.microsoft.com/office/powerpoint/2010/main" val="2222856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プル</a:t>
            </a:r>
            <a:r>
              <a:rPr lang="ja-JP" altLang="en-US" sz="2800" dirty="0">
                <a:latin typeface="東芝 Pゴシック" panose="020B0500000000000000" pitchFamily="50" charset="-128"/>
                <a:ea typeface="東芝 Pゴシック" panose="020B0500000000000000" pitchFamily="50" charset="-128"/>
              </a:rPr>
              <a:t>リクエストを送ろう！</a:t>
            </a:r>
            <a:endParaRPr lang="ja-JP" altLang="ja-JP" sz="2800" dirty="0">
              <a:latin typeface="東芝 Pゴシック" panose="020B0500000000000000" pitchFamily="50" charset="-128"/>
              <a:ea typeface="東芝 Pゴシック" panose="020B0500000000000000" pitchFamily="50" charset="-128"/>
            </a:endParaRPr>
          </a:p>
        </p:txBody>
      </p:sp>
      <p:sp>
        <p:nvSpPr>
          <p:cNvPr id="6" name="Google Shape;227;p37"/>
          <p:cNvSpPr txBox="1">
            <a:spLocks/>
          </p:cNvSpPr>
          <p:nvPr/>
        </p:nvSpPr>
        <p:spPr>
          <a:xfrm>
            <a:off x="620943" y="4886092"/>
            <a:ext cx="11244263" cy="648000"/>
          </a:xfrm>
          <a:prstGeom prst="rect">
            <a:avLst/>
          </a:prstGeom>
        </p:spPr>
        <p:txBody>
          <a:bodyPr spcFirstLastPara="1" wrap="none" lIns="18000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spcAft>
                <a:spcPts val="400"/>
              </a:spcAft>
              <a:buFont typeface="Arial" panose="020B0604020202020204" pitchFamily="34" charset="0"/>
              <a:buNone/>
            </a:pPr>
            <a:r>
              <a:rPr lang="ja-JP" altLang="en-US" dirty="0">
                <a:latin typeface="東芝 Pゴシック" panose="020B0500000000000000" pitchFamily="50" charset="-128"/>
                <a:ea typeface="東芝 Pゴシック" panose="020B0500000000000000" pitchFamily="50" charset="-128"/>
              </a:rPr>
              <a:t>一気に、大きな変更入れないようにしよう！少しづつ順番に入れていこう</a:t>
            </a:r>
          </a:p>
        </p:txBody>
      </p:sp>
      <p:sp>
        <p:nvSpPr>
          <p:cNvPr id="13" name="Google Shape;227;p37"/>
          <p:cNvSpPr txBox="1">
            <a:spLocks/>
          </p:cNvSpPr>
          <p:nvPr/>
        </p:nvSpPr>
        <p:spPr>
          <a:xfrm>
            <a:off x="620943" y="2265152"/>
            <a:ext cx="11244263" cy="1116000"/>
          </a:xfrm>
          <a:prstGeom prst="rect">
            <a:avLst/>
          </a:prstGeom>
        </p:spPr>
        <p:txBody>
          <a:bodyPr spcFirstLastPara="1" wrap="none" lIns="18000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216000">
              <a:lnSpc>
                <a:spcPct val="100000"/>
              </a:lnSpc>
              <a:spcBef>
                <a:spcPts val="0"/>
              </a:spcBef>
              <a:spcAft>
                <a:spcPts val="400"/>
              </a:spcAft>
            </a:pPr>
            <a:r>
              <a:rPr lang="ja-JP" altLang="en-US" spc="-100" dirty="0">
                <a:latin typeface="東芝 Pゴシック" panose="020B0500000000000000" pitchFamily="50" charset="-128"/>
                <a:ea typeface="東芝 Pゴシック" panose="020B0500000000000000" pitchFamily="50" charset="-128"/>
              </a:rPr>
              <a:t>できるだけ簡単に取り込んでもらえるように、送るときにはテストしよう！</a:t>
            </a:r>
          </a:p>
          <a:p>
            <a:pPr marL="0" indent="-216000">
              <a:lnSpc>
                <a:spcPct val="100000"/>
              </a:lnSpc>
              <a:spcBef>
                <a:spcPts val="0"/>
              </a:spcBef>
              <a:spcAft>
                <a:spcPts val="400"/>
              </a:spcAft>
            </a:pPr>
            <a:r>
              <a:rPr lang="ja-JP" altLang="en-US" dirty="0">
                <a:latin typeface="東芝 Pゴシック" panose="020B0500000000000000" pitchFamily="50" charset="-128"/>
                <a:ea typeface="東芝 Pゴシック" panose="020B0500000000000000" pitchFamily="50" charset="-128"/>
              </a:rPr>
              <a:t>説明をつけよう！</a:t>
            </a:r>
          </a:p>
        </p:txBody>
      </p:sp>
      <p:sp>
        <p:nvSpPr>
          <p:cNvPr id="14" name="正方形/長方形 13"/>
          <p:cNvSpPr/>
          <p:nvPr/>
        </p:nvSpPr>
        <p:spPr>
          <a:xfrm>
            <a:off x="1667951" y="1507076"/>
            <a:ext cx="3600000"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lang="ja-JP" altLang="en-US" sz="4000" b="1" dirty="0">
                <a:solidFill>
                  <a:schemeClr val="accent1"/>
                </a:solidFill>
                <a:latin typeface="東芝 Pゴシック" panose="020B0500000000000000" pitchFamily="50" charset="-128"/>
                <a:ea typeface="東芝 Pゴシック" panose="020B0500000000000000" pitchFamily="50" charset="-128"/>
              </a:rPr>
              <a:t>送るときのポイント</a:t>
            </a:r>
          </a:p>
        </p:txBody>
      </p:sp>
      <p:grpSp>
        <p:nvGrpSpPr>
          <p:cNvPr id="4" name="Group 4"/>
          <p:cNvGrpSpPr>
            <a:grpSpLocks noChangeAspect="1"/>
          </p:cNvGrpSpPr>
          <p:nvPr/>
        </p:nvGrpSpPr>
        <p:grpSpPr bwMode="auto">
          <a:xfrm>
            <a:off x="562526" y="1345076"/>
            <a:ext cx="898141" cy="900000"/>
            <a:chOff x="373" y="816"/>
            <a:chExt cx="483" cy="484"/>
          </a:xfrm>
        </p:grpSpPr>
        <p:sp>
          <p:nvSpPr>
            <p:cNvPr id="15" name="AutoShape 3"/>
            <p:cNvSpPr>
              <a:spLocks noChangeAspect="1" noChangeArrowheads="1" noTextEdit="1"/>
            </p:cNvSpPr>
            <p:nvPr/>
          </p:nvSpPr>
          <p:spPr bwMode="auto">
            <a:xfrm>
              <a:off x="373" y="816"/>
              <a:ext cx="483"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6" name="Freeform 5"/>
            <p:cNvSpPr>
              <a:spLocks noEditPoints="1"/>
            </p:cNvSpPr>
            <p:nvPr/>
          </p:nvSpPr>
          <p:spPr bwMode="auto">
            <a:xfrm>
              <a:off x="375" y="818"/>
              <a:ext cx="481" cy="482"/>
            </a:xfrm>
            <a:custGeom>
              <a:avLst/>
              <a:gdLst>
                <a:gd name="T0" fmla="*/ 198 w 266"/>
                <a:gd name="T1" fmla="*/ 0 h 266"/>
                <a:gd name="T2" fmla="*/ 28 w 266"/>
                <a:gd name="T3" fmla="*/ 170 h 266"/>
                <a:gd name="T4" fmla="*/ 29 w 266"/>
                <a:gd name="T5" fmla="*/ 171 h 266"/>
                <a:gd name="T6" fmla="*/ 0 w 266"/>
                <a:gd name="T7" fmla="*/ 266 h 266"/>
                <a:gd name="T8" fmla="*/ 95 w 266"/>
                <a:gd name="T9" fmla="*/ 237 h 266"/>
                <a:gd name="T10" fmla="*/ 96 w 266"/>
                <a:gd name="T11" fmla="*/ 238 h 266"/>
                <a:gd name="T12" fmla="*/ 266 w 266"/>
                <a:gd name="T13" fmla="*/ 68 h 266"/>
                <a:gd name="T14" fmla="*/ 198 w 266"/>
                <a:gd name="T15" fmla="*/ 0 h 266"/>
                <a:gd name="T16" fmla="*/ 46 w 266"/>
                <a:gd name="T17" fmla="*/ 235 h 266"/>
                <a:gd name="T18" fmla="*/ 39 w 266"/>
                <a:gd name="T19" fmla="*/ 228 h 266"/>
                <a:gd name="T20" fmla="*/ 31 w 266"/>
                <a:gd name="T21" fmla="*/ 220 h 266"/>
                <a:gd name="T22" fmla="*/ 42 w 266"/>
                <a:gd name="T23" fmla="*/ 184 h 266"/>
                <a:gd name="T24" fmla="*/ 82 w 266"/>
                <a:gd name="T25" fmla="*/ 224 h 266"/>
                <a:gd name="T26" fmla="*/ 46 w 266"/>
                <a:gd name="T27" fmla="*/ 235 h 266"/>
                <a:gd name="T28" fmla="*/ 79 w 266"/>
                <a:gd name="T29" fmla="*/ 166 h 266"/>
                <a:gd name="T30" fmla="*/ 77 w 266"/>
                <a:gd name="T31" fmla="*/ 167 h 266"/>
                <a:gd name="T32" fmla="*/ 74 w 266"/>
                <a:gd name="T33" fmla="*/ 166 h 266"/>
                <a:gd name="T34" fmla="*/ 74 w 266"/>
                <a:gd name="T35" fmla="*/ 160 h 266"/>
                <a:gd name="T36" fmla="*/ 184 w 266"/>
                <a:gd name="T37" fmla="*/ 50 h 266"/>
                <a:gd name="T38" fmla="*/ 190 w 266"/>
                <a:gd name="T39" fmla="*/ 50 h 266"/>
                <a:gd name="T40" fmla="*/ 190 w 266"/>
                <a:gd name="T41" fmla="*/ 56 h 266"/>
                <a:gd name="T42" fmla="*/ 79 w 266"/>
                <a:gd name="T43" fmla="*/ 166 h 266"/>
                <a:gd name="T44" fmla="*/ 106 w 266"/>
                <a:gd name="T45" fmla="*/ 193 h 266"/>
                <a:gd name="T46" fmla="*/ 104 w 266"/>
                <a:gd name="T47" fmla="*/ 194 h 266"/>
                <a:gd name="T48" fmla="*/ 101 w 266"/>
                <a:gd name="T49" fmla="*/ 193 h 266"/>
                <a:gd name="T50" fmla="*/ 101 w 266"/>
                <a:gd name="T51" fmla="*/ 187 h 266"/>
                <a:gd name="T52" fmla="*/ 211 w 266"/>
                <a:gd name="T53" fmla="*/ 77 h 266"/>
                <a:gd name="T54" fmla="*/ 217 w 266"/>
                <a:gd name="T55" fmla="*/ 77 h 266"/>
                <a:gd name="T56" fmla="*/ 217 w 266"/>
                <a:gd name="T57" fmla="*/ 83 h 266"/>
                <a:gd name="T58" fmla="*/ 106 w 266"/>
                <a:gd name="T59" fmla="*/ 19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66">
                  <a:moveTo>
                    <a:pt x="198" y="0"/>
                  </a:moveTo>
                  <a:cubicBezTo>
                    <a:pt x="28" y="170"/>
                    <a:pt x="28" y="170"/>
                    <a:pt x="28" y="170"/>
                  </a:cubicBezTo>
                  <a:cubicBezTo>
                    <a:pt x="29" y="171"/>
                    <a:pt x="29" y="171"/>
                    <a:pt x="29" y="171"/>
                  </a:cubicBezTo>
                  <a:cubicBezTo>
                    <a:pt x="0" y="266"/>
                    <a:pt x="0" y="266"/>
                    <a:pt x="0" y="266"/>
                  </a:cubicBezTo>
                  <a:cubicBezTo>
                    <a:pt x="95" y="237"/>
                    <a:pt x="95" y="237"/>
                    <a:pt x="95" y="237"/>
                  </a:cubicBezTo>
                  <a:cubicBezTo>
                    <a:pt x="96" y="238"/>
                    <a:pt x="96" y="238"/>
                    <a:pt x="96" y="238"/>
                  </a:cubicBezTo>
                  <a:cubicBezTo>
                    <a:pt x="266" y="68"/>
                    <a:pt x="266" y="68"/>
                    <a:pt x="266" y="68"/>
                  </a:cubicBezTo>
                  <a:lnTo>
                    <a:pt x="198" y="0"/>
                  </a:lnTo>
                  <a:close/>
                  <a:moveTo>
                    <a:pt x="46" y="235"/>
                  </a:moveTo>
                  <a:cubicBezTo>
                    <a:pt x="39" y="228"/>
                    <a:pt x="39" y="228"/>
                    <a:pt x="39" y="228"/>
                  </a:cubicBezTo>
                  <a:cubicBezTo>
                    <a:pt x="31" y="220"/>
                    <a:pt x="31" y="220"/>
                    <a:pt x="31" y="220"/>
                  </a:cubicBezTo>
                  <a:cubicBezTo>
                    <a:pt x="42" y="184"/>
                    <a:pt x="42" y="184"/>
                    <a:pt x="42" y="184"/>
                  </a:cubicBezTo>
                  <a:cubicBezTo>
                    <a:pt x="82" y="224"/>
                    <a:pt x="82" y="224"/>
                    <a:pt x="82" y="224"/>
                  </a:cubicBezTo>
                  <a:lnTo>
                    <a:pt x="46" y="235"/>
                  </a:lnTo>
                  <a:close/>
                  <a:moveTo>
                    <a:pt x="79" y="166"/>
                  </a:moveTo>
                  <a:cubicBezTo>
                    <a:pt x="79" y="167"/>
                    <a:pt x="78" y="167"/>
                    <a:pt x="77" y="167"/>
                  </a:cubicBezTo>
                  <a:cubicBezTo>
                    <a:pt x="76" y="167"/>
                    <a:pt x="75" y="167"/>
                    <a:pt x="74" y="166"/>
                  </a:cubicBezTo>
                  <a:cubicBezTo>
                    <a:pt x="72" y="164"/>
                    <a:pt x="72" y="162"/>
                    <a:pt x="74" y="160"/>
                  </a:cubicBezTo>
                  <a:cubicBezTo>
                    <a:pt x="184" y="50"/>
                    <a:pt x="184" y="50"/>
                    <a:pt x="184" y="50"/>
                  </a:cubicBezTo>
                  <a:cubicBezTo>
                    <a:pt x="186" y="49"/>
                    <a:pt x="188" y="49"/>
                    <a:pt x="190" y="50"/>
                  </a:cubicBezTo>
                  <a:cubicBezTo>
                    <a:pt x="191" y="52"/>
                    <a:pt x="191" y="54"/>
                    <a:pt x="190" y="56"/>
                  </a:cubicBezTo>
                  <a:lnTo>
                    <a:pt x="79" y="166"/>
                  </a:lnTo>
                  <a:close/>
                  <a:moveTo>
                    <a:pt x="106" y="193"/>
                  </a:moveTo>
                  <a:cubicBezTo>
                    <a:pt x="106" y="194"/>
                    <a:pt x="105" y="194"/>
                    <a:pt x="104" y="194"/>
                  </a:cubicBezTo>
                  <a:cubicBezTo>
                    <a:pt x="103" y="194"/>
                    <a:pt x="102" y="194"/>
                    <a:pt x="101" y="193"/>
                  </a:cubicBezTo>
                  <a:cubicBezTo>
                    <a:pt x="99" y="191"/>
                    <a:pt x="99" y="189"/>
                    <a:pt x="101" y="187"/>
                  </a:cubicBezTo>
                  <a:cubicBezTo>
                    <a:pt x="211" y="77"/>
                    <a:pt x="211" y="77"/>
                    <a:pt x="211" y="77"/>
                  </a:cubicBezTo>
                  <a:cubicBezTo>
                    <a:pt x="213" y="75"/>
                    <a:pt x="215" y="75"/>
                    <a:pt x="217" y="77"/>
                  </a:cubicBezTo>
                  <a:cubicBezTo>
                    <a:pt x="218" y="79"/>
                    <a:pt x="218" y="81"/>
                    <a:pt x="217" y="83"/>
                  </a:cubicBezTo>
                  <a:lnTo>
                    <a:pt x="106" y="1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19" name="AutoShape 7"/>
          <p:cNvSpPr>
            <a:spLocks noChangeAspect="1" noChangeArrowheads="1" noTextEdit="1"/>
          </p:cNvSpPr>
          <p:nvPr/>
        </p:nvSpPr>
        <p:spPr bwMode="auto">
          <a:xfrm>
            <a:off x="5245100" y="3784600"/>
            <a:ext cx="112553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0" name="Freeform 9"/>
          <p:cNvSpPr>
            <a:spLocks noChangeAspect="1"/>
          </p:cNvSpPr>
          <p:nvPr/>
        </p:nvSpPr>
        <p:spPr bwMode="auto">
          <a:xfrm>
            <a:off x="442354" y="3985843"/>
            <a:ext cx="936000" cy="808022"/>
          </a:xfrm>
          <a:custGeom>
            <a:avLst/>
            <a:gdLst>
              <a:gd name="T0" fmla="*/ 319 w 644"/>
              <a:gd name="T1" fmla="*/ 554 h 554"/>
              <a:gd name="T2" fmla="*/ 64 w 644"/>
              <a:gd name="T3" fmla="*/ 296 h 554"/>
              <a:gd name="T4" fmla="*/ 65 w 644"/>
              <a:gd name="T5" fmla="*/ 64 h 554"/>
              <a:gd name="T6" fmla="*/ 297 w 644"/>
              <a:gd name="T7" fmla="*/ 65 h 554"/>
              <a:gd name="T8" fmla="*/ 322 w 644"/>
              <a:gd name="T9" fmla="*/ 90 h 554"/>
              <a:gd name="T10" fmla="*/ 348 w 644"/>
              <a:gd name="T11" fmla="*/ 64 h 554"/>
              <a:gd name="T12" fmla="*/ 580 w 644"/>
              <a:gd name="T13" fmla="*/ 65 h 554"/>
              <a:gd name="T14" fmla="*/ 579 w 644"/>
              <a:gd name="T15" fmla="*/ 297 h 554"/>
              <a:gd name="T16" fmla="*/ 319 w 644"/>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4" h="554">
                <a:moveTo>
                  <a:pt x="319" y="554"/>
                </a:moveTo>
                <a:cubicBezTo>
                  <a:pt x="64" y="296"/>
                  <a:pt x="64" y="296"/>
                  <a:pt x="64" y="296"/>
                </a:cubicBezTo>
                <a:cubicBezTo>
                  <a:pt x="0" y="232"/>
                  <a:pt x="1" y="128"/>
                  <a:pt x="65" y="64"/>
                </a:cubicBezTo>
                <a:cubicBezTo>
                  <a:pt x="129" y="0"/>
                  <a:pt x="233" y="1"/>
                  <a:pt x="297" y="65"/>
                </a:cubicBezTo>
                <a:cubicBezTo>
                  <a:pt x="322" y="90"/>
                  <a:pt x="322" y="90"/>
                  <a:pt x="322" y="90"/>
                </a:cubicBezTo>
                <a:cubicBezTo>
                  <a:pt x="348" y="64"/>
                  <a:pt x="348" y="64"/>
                  <a:pt x="348" y="64"/>
                </a:cubicBezTo>
                <a:cubicBezTo>
                  <a:pt x="413" y="0"/>
                  <a:pt x="516" y="1"/>
                  <a:pt x="580" y="65"/>
                </a:cubicBezTo>
                <a:cubicBezTo>
                  <a:pt x="644" y="130"/>
                  <a:pt x="643" y="233"/>
                  <a:pt x="579" y="297"/>
                </a:cubicBezTo>
                <a:lnTo>
                  <a:pt x="319" y="5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1" name="正方形/長方形 20"/>
          <p:cNvSpPr/>
          <p:nvPr/>
        </p:nvSpPr>
        <p:spPr>
          <a:xfrm>
            <a:off x="1667951" y="4101854"/>
            <a:ext cx="3600000"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lang="ja-JP" altLang="en-US" sz="4000" b="1" dirty="0">
                <a:solidFill>
                  <a:schemeClr val="accent1"/>
                </a:solidFill>
                <a:latin typeface="東芝 Pゴシック" panose="020B0500000000000000" pitchFamily="50" charset="-128"/>
                <a:ea typeface="東芝 Pゴシック" panose="020B0500000000000000" pitchFamily="50" charset="-128"/>
              </a:rPr>
              <a:t>マナー</a:t>
            </a:r>
          </a:p>
        </p:txBody>
      </p:sp>
    </p:spTree>
    <p:extLst>
      <p:ext uri="{BB962C8B-B14F-4D97-AF65-F5344CB8AC3E}">
        <p14:creationId xmlns:p14="http://schemas.microsoft.com/office/powerpoint/2010/main" val="2315878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
          <p:cNvSpPr>
            <a:spLocks/>
          </p:cNvSpPr>
          <p:nvPr/>
        </p:nvSpPr>
        <p:spPr bwMode="auto">
          <a:xfrm>
            <a:off x="7571920" y="2396445"/>
            <a:ext cx="2710606" cy="4003676"/>
          </a:xfrm>
          <a:custGeom>
            <a:avLst/>
            <a:gdLst>
              <a:gd name="T0" fmla="*/ 0 w 578"/>
              <a:gd name="T1" fmla="*/ 809 h 856"/>
              <a:gd name="T2" fmla="*/ 47 w 578"/>
              <a:gd name="T3" fmla="*/ 856 h 856"/>
              <a:gd name="T4" fmla="*/ 531 w 578"/>
              <a:gd name="T5" fmla="*/ 856 h 856"/>
              <a:gd name="T6" fmla="*/ 578 w 578"/>
              <a:gd name="T7" fmla="*/ 809 h 856"/>
              <a:gd name="T8" fmla="*/ 578 w 578"/>
              <a:gd name="T9" fmla="*/ 593 h 856"/>
              <a:gd name="T10" fmla="*/ 469 w 578"/>
              <a:gd name="T11" fmla="*/ 366 h 856"/>
              <a:gd name="T12" fmla="*/ 382 w 578"/>
              <a:gd name="T13" fmla="*/ 292 h 856"/>
              <a:gd name="T14" fmla="*/ 452 w 578"/>
              <a:gd name="T15" fmla="*/ 159 h 856"/>
              <a:gd name="T16" fmla="*/ 292 w 578"/>
              <a:gd name="T17" fmla="*/ 1 h 856"/>
              <a:gd name="T18" fmla="*/ 136 w 578"/>
              <a:gd name="T19" fmla="*/ 160 h 856"/>
              <a:gd name="T20" fmla="*/ 200 w 578"/>
              <a:gd name="T21" fmla="*/ 288 h 856"/>
              <a:gd name="T22" fmla="*/ 109 w 578"/>
              <a:gd name="T23" fmla="*/ 366 h 856"/>
              <a:gd name="T24" fmla="*/ 0 w 578"/>
              <a:gd name="T25" fmla="*/ 593 h 856"/>
              <a:gd name="T26" fmla="*/ 0 w 578"/>
              <a:gd name="T27" fmla="*/ 809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8" h="856">
                <a:moveTo>
                  <a:pt x="0" y="809"/>
                </a:moveTo>
                <a:cubicBezTo>
                  <a:pt x="0" y="835"/>
                  <a:pt x="21" y="856"/>
                  <a:pt x="47" y="856"/>
                </a:cubicBezTo>
                <a:cubicBezTo>
                  <a:pt x="531" y="856"/>
                  <a:pt x="531" y="856"/>
                  <a:pt x="531" y="856"/>
                </a:cubicBezTo>
                <a:cubicBezTo>
                  <a:pt x="557" y="856"/>
                  <a:pt x="578" y="835"/>
                  <a:pt x="578" y="809"/>
                </a:cubicBezTo>
                <a:cubicBezTo>
                  <a:pt x="578" y="593"/>
                  <a:pt x="578" y="593"/>
                  <a:pt x="578" y="593"/>
                </a:cubicBezTo>
                <a:cubicBezTo>
                  <a:pt x="578" y="505"/>
                  <a:pt x="538" y="422"/>
                  <a:pt x="469" y="366"/>
                </a:cubicBezTo>
                <a:cubicBezTo>
                  <a:pt x="382" y="292"/>
                  <a:pt x="382" y="292"/>
                  <a:pt x="382" y="292"/>
                </a:cubicBezTo>
                <a:cubicBezTo>
                  <a:pt x="425" y="263"/>
                  <a:pt x="453" y="214"/>
                  <a:pt x="452" y="159"/>
                </a:cubicBezTo>
                <a:cubicBezTo>
                  <a:pt x="452" y="72"/>
                  <a:pt x="379" y="0"/>
                  <a:pt x="292" y="1"/>
                </a:cubicBezTo>
                <a:cubicBezTo>
                  <a:pt x="205" y="3"/>
                  <a:pt x="136" y="73"/>
                  <a:pt x="136" y="160"/>
                </a:cubicBezTo>
                <a:cubicBezTo>
                  <a:pt x="136" y="212"/>
                  <a:pt x="161" y="259"/>
                  <a:pt x="200" y="288"/>
                </a:cubicBezTo>
                <a:cubicBezTo>
                  <a:pt x="109" y="366"/>
                  <a:pt x="109" y="366"/>
                  <a:pt x="109" y="366"/>
                </a:cubicBezTo>
                <a:cubicBezTo>
                  <a:pt x="40" y="422"/>
                  <a:pt x="0" y="505"/>
                  <a:pt x="0" y="593"/>
                </a:cubicBezTo>
                <a:lnTo>
                  <a:pt x="0" y="80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ja-JP" altLang="en-US" dirty="0">
              <a:solidFill>
                <a:srgbClr val="000000"/>
              </a:solidFill>
            </a:endParaRPr>
          </a:p>
        </p:txBody>
      </p:sp>
      <p:sp>
        <p:nvSpPr>
          <p:cNvPr id="5" name="タイトル 4">
            <a:extLst>
              <a:ext uri="{FF2B5EF4-FFF2-40B4-BE49-F238E27FC236}">
                <a16:creationId xmlns:a16="http://schemas.microsoft.com/office/drawing/2014/main" id="{CA1CE3B4-B318-4E93-9D3C-7DC4ACB8D7BD}"/>
              </a:ext>
            </a:extLst>
          </p:cNvPr>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4</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コントリビューションするメリット</a:t>
            </a:r>
            <a:r>
              <a:rPr lang="ja-JP" altLang="en-US" sz="2800" dirty="0">
                <a:latin typeface="東芝 Pゴシック" panose="020B0500000000000000" pitchFamily="50" charset="-128"/>
                <a:ea typeface="東芝 Pゴシック" panose="020B0500000000000000" pitchFamily="50" charset="-128"/>
              </a:rPr>
              <a:t>は</a:t>
            </a:r>
            <a:r>
              <a:rPr lang="en" altLang="ja-JP" sz="2800" dirty="0">
                <a:latin typeface="東芝 Pゴシック" panose="020B0500000000000000" pitchFamily="50" charset="-128"/>
                <a:ea typeface="東芝 Pゴシック" panose="020B0500000000000000" pitchFamily="50" charset="-128"/>
              </a:rPr>
              <a:t>？ </a:t>
            </a:r>
            <a:r>
              <a:rPr lang="ja-JP" altLang="en-US" sz="2800" b="0" dirty="0">
                <a:latin typeface="東芝 Pゴシック" panose="020B0500000000000000" pitchFamily="50" charset="-128"/>
                <a:ea typeface="東芝 Pゴシック" panose="020B0500000000000000" pitchFamily="50" charset="-128"/>
              </a:rPr>
              <a:t>（</a:t>
            </a:r>
            <a:r>
              <a:rPr kumimoji="1" lang="ja-JP" altLang="en-US" sz="2800" b="0" dirty="0">
                <a:latin typeface="東芝 Pゴシック" panose="020B0500000000000000" pitchFamily="50" charset="-128"/>
                <a:ea typeface="東芝 Pゴシック" panose="020B0500000000000000" pitchFamily="50" charset="-128"/>
              </a:rPr>
              <a:t>個人）</a:t>
            </a:r>
          </a:p>
        </p:txBody>
      </p:sp>
      <p:sp>
        <p:nvSpPr>
          <p:cNvPr id="6" name="コンテンツ プレースホルダー 5">
            <a:extLst>
              <a:ext uri="{FF2B5EF4-FFF2-40B4-BE49-F238E27FC236}">
                <a16:creationId xmlns:a16="http://schemas.microsoft.com/office/drawing/2014/main" id="{9147CD40-0241-4E61-BB45-47DF30034FDE}"/>
              </a:ext>
            </a:extLst>
          </p:cNvPr>
          <p:cNvSpPr>
            <a:spLocks noGrp="1"/>
          </p:cNvSpPr>
          <p:nvPr>
            <p:ph idx="1"/>
          </p:nvPr>
        </p:nvSpPr>
        <p:spPr>
          <a:xfrm>
            <a:off x="821178" y="5275254"/>
            <a:ext cx="10980000" cy="504000"/>
          </a:xfrm>
        </p:spPr>
        <p:txBody>
          <a:bodyPr wrap="none" tIns="0" bIns="0" anchor="ctr">
            <a:noAutofit/>
          </a:bodyPr>
          <a:lstStyle/>
          <a:p>
            <a:pPr indent="-216000">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必要な部分へのコントリビューションでモチベーションを維持して取り組むことができる</a:t>
            </a:r>
            <a:endParaRPr lang="en-US" altLang="ja-JP" sz="2200" dirty="0">
              <a:latin typeface="東芝 Pゴシック" panose="020B0500000000000000" pitchFamily="50" charset="-128"/>
              <a:ea typeface="東芝 Pゴシック" panose="020B0500000000000000" pitchFamily="50" charset="-128"/>
            </a:endParaRPr>
          </a:p>
        </p:txBody>
      </p:sp>
      <p:sp>
        <p:nvSpPr>
          <p:cNvPr id="4" name="テキスト ボックス 3"/>
          <p:cNvSpPr txBox="1"/>
          <p:nvPr/>
        </p:nvSpPr>
        <p:spPr>
          <a:xfrm>
            <a:off x="477315" y="1157348"/>
            <a:ext cx="11160000" cy="432000"/>
          </a:xfrm>
          <a:prstGeom prst="rect">
            <a:avLst/>
          </a:prstGeom>
          <a:noFill/>
        </p:spPr>
        <p:txBody>
          <a:bodyPr wrap="none" lIns="0" tIns="0" rIns="0" bIns="0" rtlCol="0" anchor="ctr" anchorCtr="0">
            <a:noAutofit/>
          </a:bodyPr>
          <a:lstStyle/>
          <a:p>
            <a:r>
              <a:rPr lang="ja-JP" altLang="en-US" sz="2800" b="1" spc="-90" dirty="0">
                <a:solidFill>
                  <a:schemeClr val="accent1"/>
                </a:solidFill>
                <a:latin typeface="東芝 Pゴシック" panose="020B0500000000000000" pitchFamily="50" charset="-128"/>
                <a:ea typeface="東芝 Pゴシック" panose="020B0500000000000000" pitchFamily="50" charset="-128"/>
              </a:rPr>
              <a:t>単独で作業する代わりに、ホストチーム（アップストリーム）と作業するメリット</a:t>
            </a:r>
          </a:p>
        </p:txBody>
      </p:sp>
      <p:sp>
        <p:nvSpPr>
          <p:cNvPr id="12" name="テキスト ボックス 11"/>
          <p:cNvSpPr txBox="1"/>
          <p:nvPr/>
        </p:nvSpPr>
        <p:spPr>
          <a:xfrm>
            <a:off x="477315" y="2568111"/>
            <a:ext cx="4879862" cy="432000"/>
          </a:xfrm>
          <a:prstGeom prst="rect">
            <a:avLst/>
          </a:prstGeom>
          <a:noFill/>
        </p:spPr>
        <p:txBody>
          <a:bodyPr wrap="none" lIns="0" tIns="0" rIns="0" bIns="0" rtlCol="0" anchor="ctr" anchorCtr="0">
            <a:noAutofit/>
          </a:bodyPr>
          <a:lstStyle/>
          <a:p>
            <a:r>
              <a:rPr lang="ja-JP" altLang="en-US" sz="2800" b="1" dirty="0">
                <a:solidFill>
                  <a:srgbClr val="0064D2"/>
                </a:solidFill>
                <a:latin typeface="東芝 Pゴシック" panose="020B0500000000000000" pitchFamily="50" charset="-128"/>
                <a:ea typeface="東芝 Pゴシック" panose="020B0500000000000000" pitchFamily="50" charset="-128"/>
              </a:rPr>
              <a:t>他の人と時間を過ごすメリット</a:t>
            </a:r>
          </a:p>
        </p:txBody>
      </p:sp>
      <p:sp>
        <p:nvSpPr>
          <p:cNvPr id="13" name="テキスト ボックス 12"/>
          <p:cNvSpPr txBox="1"/>
          <p:nvPr/>
        </p:nvSpPr>
        <p:spPr>
          <a:xfrm>
            <a:off x="477315" y="4786858"/>
            <a:ext cx="6901248" cy="432000"/>
          </a:xfrm>
          <a:prstGeom prst="rect">
            <a:avLst/>
          </a:prstGeom>
          <a:noFill/>
        </p:spPr>
        <p:txBody>
          <a:bodyPr wrap="none" lIns="0" tIns="0" rIns="0" bIns="0" rtlCol="0" anchor="ctr" anchorCtr="0">
            <a:noAutofit/>
          </a:bodyPr>
          <a:lstStyle/>
          <a:p>
            <a:r>
              <a:rPr lang="ja-JP" altLang="en-US" sz="2800" b="1" dirty="0">
                <a:solidFill>
                  <a:srgbClr val="0064D2"/>
                </a:solidFill>
                <a:latin typeface="東芝 Pゴシック" panose="020B0500000000000000" pitchFamily="50" charset="-128"/>
                <a:ea typeface="東芝 Pゴシック" panose="020B0500000000000000" pitchFamily="50" charset="-128"/>
              </a:rPr>
              <a:t>自分が必要なところに取り組むことのメリット</a:t>
            </a:r>
          </a:p>
        </p:txBody>
      </p:sp>
      <p:sp>
        <p:nvSpPr>
          <p:cNvPr id="14" name="テキスト ボックス 13"/>
          <p:cNvSpPr txBox="1"/>
          <p:nvPr/>
        </p:nvSpPr>
        <p:spPr>
          <a:xfrm>
            <a:off x="821178" y="1644069"/>
            <a:ext cx="10980000" cy="504000"/>
          </a:xfrm>
          <a:prstGeom prst="rect">
            <a:avLst/>
          </a:prstGeom>
          <a:noFill/>
        </p:spPr>
        <p:txBody>
          <a:bodyPr wrap="none" lIns="0" tIns="0" rIns="0" bIns="0" rtlCol="0" anchor="ctr" anchorCtr="0">
            <a:noAutofit/>
          </a:bodyPr>
          <a:lstStyle/>
          <a:p>
            <a:pPr indent="-216000">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レビューと改善のサポートと指導を受けられる </a:t>
            </a:r>
            <a:r>
              <a:rPr lang="ja-JP" altLang="en-US" sz="2200" b="1" dirty="0">
                <a:solidFill>
                  <a:srgbClr val="DA0091"/>
                </a:solidFill>
                <a:latin typeface="東芝 Pゴシック" panose="020B0500000000000000" pitchFamily="50" charset="-128"/>
                <a:ea typeface="東芝 Pゴシック" panose="020B0500000000000000" pitchFamily="50" charset="-128"/>
              </a:rPr>
              <a:t>→ 開発作業が大幅にスピードアップ</a:t>
            </a:r>
            <a:endParaRPr lang="en-US" altLang="ja-JP" sz="2200" b="1" dirty="0">
              <a:solidFill>
                <a:srgbClr val="DA0091"/>
              </a:solidFill>
              <a:latin typeface="東芝 Pゴシック" panose="020B0500000000000000" pitchFamily="50" charset="-128"/>
              <a:ea typeface="東芝 Pゴシック" panose="020B0500000000000000" pitchFamily="50" charset="-128"/>
            </a:endParaRPr>
          </a:p>
        </p:txBody>
      </p:sp>
      <p:sp>
        <p:nvSpPr>
          <p:cNvPr id="15" name="テキスト ボックス 14"/>
          <p:cNvSpPr txBox="1"/>
          <p:nvPr/>
        </p:nvSpPr>
        <p:spPr>
          <a:xfrm>
            <a:off x="821178" y="2997493"/>
            <a:ext cx="10980000" cy="1440000"/>
          </a:xfrm>
          <a:prstGeom prst="rect">
            <a:avLst/>
          </a:prstGeom>
          <a:noFill/>
        </p:spPr>
        <p:txBody>
          <a:bodyPr wrap="none" lIns="0" tIns="0" rIns="0" bIns="0" rtlCol="0" anchor="ctr" anchorCtr="0">
            <a:noAutofit/>
          </a:bodyPr>
          <a:lstStyle/>
          <a:p>
            <a:pPr indent="-216000">
              <a:spcAft>
                <a:spcPts val="60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新しいツール、ソフトウェアについて実践的に学べる機会がある </a:t>
            </a:r>
            <a:r>
              <a:rPr lang="ja-JP" altLang="en-US" sz="2200" b="1" dirty="0">
                <a:solidFill>
                  <a:srgbClr val="DA0091"/>
                </a:solidFill>
                <a:latin typeface="東芝 Pゴシック" panose="020B0500000000000000" pitchFamily="50" charset="-128"/>
                <a:ea typeface="東芝 Pゴシック" panose="020B0500000000000000" pitchFamily="50" charset="-128"/>
              </a:rPr>
              <a:t>→ 自分も後で使える</a:t>
            </a:r>
            <a:endParaRPr lang="en-US" altLang="ja-JP" sz="2200" b="1" dirty="0">
              <a:solidFill>
                <a:srgbClr val="DA0091"/>
              </a:solidFill>
              <a:latin typeface="東芝 Pゴシック" panose="020B0500000000000000" pitchFamily="50" charset="-128"/>
              <a:ea typeface="東芝 Pゴシック" panose="020B0500000000000000" pitchFamily="50" charset="-128"/>
            </a:endParaRPr>
          </a:p>
          <a:p>
            <a:pPr indent="-216000">
              <a:spcAft>
                <a:spcPts val="60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複数の異なるプロジェクトに関係する </a:t>
            </a:r>
            <a:r>
              <a:rPr lang="ja-JP" altLang="en-US" sz="2200" b="1" dirty="0">
                <a:solidFill>
                  <a:srgbClr val="DA0091"/>
                </a:solidFill>
                <a:latin typeface="東芝 Pゴシック" panose="020B0500000000000000" pitchFamily="50" charset="-128"/>
                <a:ea typeface="東芝 Pゴシック" panose="020B0500000000000000" pitchFamily="50" charset="-128"/>
              </a:rPr>
              <a:t>→ それぞれの良い点で活かせる</a:t>
            </a:r>
            <a:endParaRPr lang="en-US" altLang="ja-JP" sz="2200" b="1" dirty="0">
              <a:solidFill>
                <a:srgbClr val="DA0091"/>
              </a:solidFill>
              <a:latin typeface="東芝 Pゴシック" panose="020B0500000000000000" pitchFamily="50" charset="-128"/>
              <a:ea typeface="東芝 Pゴシック" panose="020B0500000000000000" pitchFamily="50" charset="-128"/>
            </a:endParaRPr>
          </a:p>
          <a:p>
            <a:pPr indent="-216000">
              <a:spcAft>
                <a:spcPts val="600"/>
              </a:spcAft>
              <a:buFont typeface="Arial" panose="020B0604020202020204" pitchFamily="34" charset="0"/>
              <a:buChar char="•"/>
            </a:pPr>
            <a:r>
              <a:rPr lang="ja-JP" altLang="en-US" sz="2200" spc="-100" dirty="0">
                <a:latin typeface="東芝 Pゴシック" panose="020B0500000000000000" pitchFamily="50" charset="-128"/>
                <a:ea typeface="東芝 Pゴシック" panose="020B0500000000000000" pitchFamily="50" charset="-128"/>
              </a:rPr>
              <a:t>自分のチームの境界を超えて人間関係と評判が広がる</a:t>
            </a:r>
            <a:r>
              <a:rPr lang="ja-JP" altLang="en-US" sz="2200" dirty="0">
                <a:latin typeface="東芝 Pゴシック" panose="020B0500000000000000" pitchFamily="50" charset="-128"/>
                <a:ea typeface="東芝 Pゴシック" panose="020B0500000000000000" pitchFamily="50" charset="-128"/>
              </a:rPr>
              <a:t> </a:t>
            </a:r>
            <a:r>
              <a:rPr lang="ja-JP" altLang="en-US" sz="2200" b="1" dirty="0">
                <a:solidFill>
                  <a:srgbClr val="DA0091"/>
                </a:solidFill>
                <a:latin typeface="東芝 Pゴシック" panose="020B0500000000000000" pitchFamily="50" charset="-128"/>
                <a:ea typeface="東芝 Pゴシック" panose="020B0500000000000000" pitchFamily="50" charset="-128"/>
              </a:rPr>
              <a:t>→ </a:t>
            </a:r>
            <a:r>
              <a:rPr lang="ja-JP" altLang="en-US" sz="2200" b="1" spc="-90" dirty="0">
                <a:solidFill>
                  <a:srgbClr val="DA0091"/>
                </a:solidFill>
                <a:latin typeface="東芝 Pゴシック" panose="020B0500000000000000" pitchFamily="50" charset="-128"/>
                <a:ea typeface="東芝 Pゴシック" panose="020B0500000000000000" pitchFamily="50" charset="-128"/>
              </a:rPr>
              <a:t>いろんなところに意見を反映できる</a:t>
            </a:r>
            <a:endParaRPr lang="en-US" altLang="ja-JP" sz="2200" b="1" spc="-90" dirty="0">
              <a:solidFill>
                <a:srgbClr val="DA0091"/>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1645795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4"/>
          <p:cNvGrpSpPr>
            <a:grpSpLocks noChangeAspect="1"/>
          </p:cNvGrpSpPr>
          <p:nvPr/>
        </p:nvGrpSpPr>
        <p:grpSpPr bwMode="auto">
          <a:xfrm>
            <a:off x="6243755" y="2822666"/>
            <a:ext cx="5271877" cy="3737075"/>
            <a:chOff x="-1398" y="1544"/>
            <a:chExt cx="1398" cy="991"/>
          </a:xfrm>
        </p:grpSpPr>
        <p:sp>
          <p:nvSpPr>
            <p:cNvPr id="23" name="AutoShape 3"/>
            <p:cNvSpPr>
              <a:spLocks noChangeAspect="1" noChangeArrowheads="1" noTextEdit="1"/>
            </p:cNvSpPr>
            <p:nvPr/>
          </p:nvSpPr>
          <p:spPr bwMode="auto">
            <a:xfrm>
              <a:off x="-1398" y="1544"/>
              <a:ext cx="1398" cy="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4" name="Freeform 5"/>
            <p:cNvSpPr>
              <a:spLocks/>
            </p:cNvSpPr>
            <p:nvPr/>
          </p:nvSpPr>
          <p:spPr bwMode="auto">
            <a:xfrm>
              <a:off x="-1034" y="1544"/>
              <a:ext cx="669" cy="992"/>
            </a:xfrm>
            <a:custGeom>
              <a:avLst/>
              <a:gdLst>
                <a:gd name="T0" fmla="*/ 0 w 578"/>
                <a:gd name="T1" fmla="*/ 809 h 856"/>
                <a:gd name="T2" fmla="*/ 47 w 578"/>
                <a:gd name="T3" fmla="*/ 856 h 856"/>
                <a:gd name="T4" fmla="*/ 531 w 578"/>
                <a:gd name="T5" fmla="*/ 856 h 856"/>
                <a:gd name="T6" fmla="*/ 578 w 578"/>
                <a:gd name="T7" fmla="*/ 809 h 856"/>
                <a:gd name="T8" fmla="*/ 578 w 578"/>
                <a:gd name="T9" fmla="*/ 593 h 856"/>
                <a:gd name="T10" fmla="*/ 469 w 578"/>
                <a:gd name="T11" fmla="*/ 366 h 856"/>
                <a:gd name="T12" fmla="*/ 382 w 578"/>
                <a:gd name="T13" fmla="*/ 292 h 856"/>
                <a:gd name="T14" fmla="*/ 452 w 578"/>
                <a:gd name="T15" fmla="*/ 159 h 856"/>
                <a:gd name="T16" fmla="*/ 292 w 578"/>
                <a:gd name="T17" fmla="*/ 1 h 856"/>
                <a:gd name="T18" fmla="*/ 136 w 578"/>
                <a:gd name="T19" fmla="*/ 160 h 856"/>
                <a:gd name="T20" fmla="*/ 200 w 578"/>
                <a:gd name="T21" fmla="*/ 288 h 856"/>
                <a:gd name="T22" fmla="*/ 109 w 578"/>
                <a:gd name="T23" fmla="*/ 366 h 856"/>
                <a:gd name="T24" fmla="*/ 0 w 578"/>
                <a:gd name="T25" fmla="*/ 593 h 856"/>
                <a:gd name="T26" fmla="*/ 0 w 578"/>
                <a:gd name="T27" fmla="*/ 809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8" h="856">
                  <a:moveTo>
                    <a:pt x="0" y="809"/>
                  </a:moveTo>
                  <a:cubicBezTo>
                    <a:pt x="0" y="835"/>
                    <a:pt x="21" y="856"/>
                    <a:pt x="47" y="856"/>
                  </a:cubicBezTo>
                  <a:cubicBezTo>
                    <a:pt x="531" y="856"/>
                    <a:pt x="531" y="856"/>
                    <a:pt x="531" y="856"/>
                  </a:cubicBezTo>
                  <a:cubicBezTo>
                    <a:pt x="557" y="856"/>
                    <a:pt x="578" y="835"/>
                    <a:pt x="578" y="809"/>
                  </a:cubicBezTo>
                  <a:cubicBezTo>
                    <a:pt x="578" y="593"/>
                    <a:pt x="578" y="593"/>
                    <a:pt x="578" y="593"/>
                  </a:cubicBezTo>
                  <a:cubicBezTo>
                    <a:pt x="578" y="505"/>
                    <a:pt x="538" y="422"/>
                    <a:pt x="469" y="366"/>
                  </a:cubicBezTo>
                  <a:cubicBezTo>
                    <a:pt x="382" y="292"/>
                    <a:pt x="382" y="292"/>
                    <a:pt x="382" y="292"/>
                  </a:cubicBezTo>
                  <a:cubicBezTo>
                    <a:pt x="425" y="263"/>
                    <a:pt x="453" y="214"/>
                    <a:pt x="452" y="159"/>
                  </a:cubicBezTo>
                  <a:cubicBezTo>
                    <a:pt x="452" y="72"/>
                    <a:pt x="379" y="0"/>
                    <a:pt x="292" y="1"/>
                  </a:cubicBezTo>
                  <a:cubicBezTo>
                    <a:pt x="205" y="3"/>
                    <a:pt x="136" y="73"/>
                    <a:pt x="136" y="160"/>
                  </a:cubicBezTo>
                  <a:cubicBezTo>
                    <a:pt x="136" y="212"/>
                    <a:pt x="161" y="259"/>
                    <a:pt x="200" y="288"/>
                  </a:cubicBezTo>
                  <a:cubicBezTo>
                    <a:pt x="109" y="366"/>
                    <a:pt x="109" y="366"/>
                    <a:pt x="109" y="366"/>
                  </a:cubicBezTo>
                  <a:cubicBezTo>
                    <a:pt x="40" y="422"/>
                    <a:pt x="0" y="505"/>
                    <a:pt x="0" y="593"/>
                  </a:cubicBezTo>
                  <a:lnTo>
                    <a:pt x="0" y="80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5" name="Freeform 6"/>
            <p:cNvSpPr>
              <a:spLocks/>
            </p:cNvSpPr>
            <p:nvPr/>
          </p:nvSpPr>
          <p:spPr bwMode="auto">
            <a:xfrm>
              <a:off x="-414" y="1647"/>
              <a:ext cx="414" cy="802"/>
            </a:xfrm>
            <a:custGeom>
              <a:avLst/>
              <a:gdLst>
                <a:gd name="T0" fmla="*/ 53 w 358"/>
                <a:gd name="T1" fmla="*/ 232 h 692"/>
                <a:gd name="T2" fmla="*/ 11 w 358"/>
                <a:gd name="T3" fmla="*/ 268 h 692"/>
                <a:gd name="T4" fmla="*/ 102 w 358"/>
                <a:gd name="T5" fmla="*/ 504 h 692"/>
                <a:gd name="T6" fmla="*/ 102 w 358"/>
                <a:gd name="T7" fmla="*/ 692 h 692"/>
                <a:gd name="T8" fmla="*/ 320 w 358"/>
                <a:gd name="T9" fmla="*/ 692 h 692"/>
                <a:gd name="T10" fmla="*/ 358 w 358"/>
                <a:gd name="T11" fmla="*/ 654 h 692"/>
                <a:gd name="T12" fmla="*/ 358 w 358"/>
                <a:gd name="T13" fmla="*/ 479 h 692"/>
                <a:gd name="T14" fmla="*/ 270 w 358"/>
                <a:gd name="T15" fmla="*/ 296 h 692"/>
                <a:gd name="T16" fmla="*/ 200 w 358"/>
                <a:gd name="T17" fmla="*/ 235 h 692"/>
                <a:gd name="T18" fmla="*/ 257 w 358"/>
                <a:gd name="T19" fmla="*/ 128 h 692"/>
                <a:gd name="T20" fmla="*/ 127 w 358"/>
                <a:gd name="T21" fmla="*/ 0 h 692"/>
                <a:gd name="T22" fmla="*/ 0 w 358"/>
                <a:gd name="T23" fmla="*/ 129 h 692"/>
                <a:gd name="T24" fmla="*/ 53 w 358"/>
                <a:gd name="T25" fmla="*/ 23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692">
                  <a:moveTo>
                    <a:pt x="53" y="232"/>
                  </a:moveTo>
                  <a:cubicBezTo>
                    <a:pt x="11" y="268"/>
                    <a:pt x="11" y="268"/>
                    <a:pt x="11" y="268"/>
                  </a:cubicBezTo>
                  <a:cubicBezTo>
                    <a:pt x="69" y="332"/>
                    <a:pt x="102" y="416"/>
                    <a:pt x="102" y="504"/>
                  </a:cubicBezTo>
                  <a:cubicBezTo>
                    <a:pt x="102" y="692"/>
                    <a:pt x="102" y="692"/>
                    <a:pt x="102" y="692"/>
                  </a:cubicBezTo>
                  <a:cubicBezTo>
                    <a:pt x="320" y="692"/>
                    <a:pt x="320" y="692"/>
                    <a:pt x="320" y="692"/>
                  </a:cubicBezTo>
                  <a:cubicBezTo>
                    <a:pt x="341" y="692"/>
                    <a:pt x="358" y="675"/>
                    <a:pt x="358" y="654"/>
                  </a:cubicBezTo>
                  <a:cubicBezTo>
                    <a:pt x="358" y="479"/>
                    <a:pt x="358" y="479"/>
                    <a:pt x="358" y="479"/>
                  </a:cubicBezTo>
                  <a:cubicBezTo>
                    <a:pt x="358" y="408"/>
                    <a:pt x="326" y="340"/>
                    <a:pt x="270" y="296"/>
                  </a:cubicBezTo>
                  <a:cubicBezTo>
                    <a:pt x="200" y="235"/>
                    <a:pt x="200" y="235"/>
                    <a:pt x="200" y="235"/>
                  </a:cubicBezTo>
                  <a:cubicBezTo>
                    <a:pt x="234" y="212"/>
                    <a:pt x="257" y="173"/>
                    <a:pt x="257" y="128"/>
                  </a:cubicBezTo>
                  <a:cubicBezTo>
                    <a:pt x="256" y="57"/>
                    <a:pt x="197" y="0"/>
                    <a:pt x="127" y="0"/>
                  </a:cubicBezTo>
                  <a:cubicBezTo>
                    <a:pt x="57" y="1"/>
                    <a:pt x="0" y="58"/>
                    <a:pt x="0" y="129"/>
                  </a:cubicBezTo>
                  <a:cubicBezTo>
                    <a:pt x="0" y="171"/>
                    <a:pt x="21" y="209"/>
                    <a:pt x="53" y="23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6" name="Freeform 7"/>
            <p:cNvSpPr>
              <a:spLocks/>
            </p:cNvSpPr>
            <p:nvPr/>
          </p:nvSpPr>
          <p:spPr bwMode="auto">
            <a:xfrm>
              <a:off x="-1399" y="1647"/>
              <a:ext cx="423" cy="802"/>
            </a:xfrm>
            <a:custGeom>
              <a:avLst/>
              <a:gdLst>
                <a:gd name="T0" fmla="*/ 38 w 366"/>
                <a:gd name="T1" fmla="*/ 692 h 692"/>
                <a:gd name="T2" fmla="*/ 256 w 366"/>
                <a:gd name="T3" fmla="*/ 692 h 692"/>
                <a:gd name="T4" fmla="*/ 256 w 366"/>
                <a:gd name="T5" fmla="*/ 504 h 692"/>
                <a:gd name="T6" fmla="*/ 347 w 366"/>
                <a:gd name="T7" fmla="*/ 268 h 692"/>
                <a:gd name="T8" fmla="*/ 309 w 366"/>
                <a:gd name="T9" fmla="*/ 235 h 692"/>
                <a:gd name="T10" fmla="*/ 366 w 366"/>
                <a:gd name="T11" fmla="*/ 128 h 692"/>
                <a:gd name="T12" fmla="*/ 236 w 366"/>
                <a:gd name="T13" fmla="*/ 0 h 692"/>
                <a:gd name="T14" fmla="*/ 110 w 366"/>
                <a:gd name="T15" fmla="*/ 129 h 692"/>
                <a:gd name="T16" fmla="*/ 162 w 366"/>
                <a:gd name="T17" fmla="*/ 232 h 692"/>
                <a:gd name="T18" fmla="*/ 88 w 366"/>
                <a:gd name="T19" fmla="*/ 296 h 692"/>
                <a:gd name="T20" fmla="*/ 0 w 366"/>
                <a:gd name="T21" fmla="*/ 479 h 692"/>
                <a:gd name="T22" fmla="*/ 0 w 366"/>
                <a:gd name="T23" fmla="*/ 654 h 692"/>
                <a:gd name="T24" fmla="*/ 38 w 366"/>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692">
                  <a:moveTo>
                    <a:pt x="38" y="692"/>
                  </a:moveTo>
                  <a:cubicBezTo>
                    <a:pt x="256" y="692"/>
                    <a:pt x="256" y="692"/>
                    <a:pt x="256" y="692"/>
                  </a:cubicBezTo>
                  <a:cubicBezTo>
                    <a:pt x="256" y="504"/>
                    <a:pt x="256" y="504"/>
                    <a:pt x="256" y="504"/>
                  </a:cubicBezTo>
                  <a:cubicBezTo>
                    <a:pt x="256" y="416"/>
                    <a:pt x="289" y="332"/>
                    <a:pt x="347" y="268"/>
                  </a:cubicBezTo>
                  <a:cubicBezTo>
                    <a:pt x="309" y="235"/>
                    <a:pt x="309" y="235"/>
                    <a:pt x="309" y="235"/>
                  </a:cubicBezTo>
                  <a:cubicBezTo>
                    <a:pt x="344" y="212"/>
                    <a:pt x="366" y="173"/>
                    <a:pt x="366" y="128"/>
                  </a:cubicBezTo>
                  <a:cubicBezTo>
                    <a:pt x="366" y="57"/>
                    <a:pt x="307" y="0"/>
                    <a:pt x="236" y="0"/>
                  </a:cubicBezTo>
                  <a:cubicBezTo>
                    <a:pt x="166" y="1"/>
                    <a:pt x="110" y="58"/>
                    <a:pt x="110" y="129"/>
                  </a:cubicBezTo>
                  <a:cubicBezTo>
                    <a:pt x="110" y="171"/>
                    <a:pt x="130" y="209"/>
                    <a:pt x="162" y="232"/>
                  </a:cubicBezTo>
                  <a:cubicBezTo>
                    <a:pt x="88" y="296"/>
                    <a:pt x="88" y="296"/>
                    <a:pt x="88" y="296"/>
                  </a:cubicBezTo>
                  <a:cubicBezTo>
                    <a:pt x="32" y="340"/>
                    <a:pt x="0" y="408"/>
                    <a:pt x="0" y="479"/>
                  </a:cubicBezTo>
                  <a:cubicBezTo>
                    <a:pt x="0" y="654"/>
                    <a:pt x="0" y="654"/>
                    <a:pt x="0" y="654"/>
                  </a:cubicBezTo>
                  <a:cubicBezTo>
                    <a:pt x="0" y="675"/>
                    <a:pt x="17" y="692"/>
                    <a:pt x="38" y="69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5" name="タイトル 4">
            <a:extLst>
              <a:ext uri="{FF2B5EF4-FFF2-40B4-BE49-F238E27FC236}">
                <a16:creationId xmlns:a16="http://schemas.microsoft.com/office/drawing/2014/main" id="{CA1CE3B4-B318-4E93-9D3C-7DC4ACB8D7BD}"/>
              </a:ext>
            </a:extLst>
          </p:cNvPr>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4</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コントリビューションするメリット</a:t>
            </a:r>
            <a:r>
              <a:rPr lang="ja-JP" altLang="en-US" sz="2800" dirty="0">
                <a:latin typeface="東芝 Pゴシック" panose="020B0500000000000000" pitchFamily="50" charset="-128"/>
                <a:ea typeface="東芝 Pゴシック" panose="020B0500000000000000" pitchFamily="50" charset="-128"/>
              </a:rPr>
              <a:t>は</a:t>
            </a:r>
            <a:r>
              <a:rPr lang="en" altLang="ja-JP" sz="2800" dirty="0">
                <a:latin typeface="東芝 Pゴシック" panose="020B0500000000000000" pitchFamily="50" charset="-128"/>
                <a:ea typeface="東芝 Pゴシック" panose="020B0500000000000000" pitchFamily="50" charset="-128"/>
              </a:rPr>
              <a:t>？ </a:t>
            </a:r>
            <a:r>
              <a:rPr lang="ja-JP" altLang="en-US" sz="2800" b="0" dirty="0">
                <a:latin typeface="東芝 Pゴシック" panose="020B0500000000000000" pitchFamily="50" charset="-128"/>
                <a:ea typeface="東芝 Pゴシック" panose="020B0500000000000000" pitchFamily="50" charset="-128"/>
              </a:rPr>
              <a:t>（</a:t>
            </a:r>
            <a:r>
              <a:rPr kumimoji="1" lang="ja-JP" altLang="en-US" sz="2800" b="0" dirty="0">
                <a:latin typeface="東芝 Pゴシック" panose="020B0500000000000000" pitchFamily="50" charset="-128"/>
                <a:ea typeface="東芝 Pゴシック" panose="020B0500000000000000" pitchFamily="50" charset="-128"/>
              </a:rPr>
              <a:t>チーム）</a:t>
            </a:r>
          </a:p>
        </p:txBody>
      </p:sp>
      <p:sp>
        <p:nvSpPr>
          <p:cNvPr id="6" name="コンテンツ プレースホルダー 5">
            <a:extLst>
              <a:ext uri="{FF2B5EF4-FFF2-40B4-BE49-F238E27FC236}">
                <a16:creationId xmlns:a16="http://schemas.microsoft.com/office/drawing/2014/main" id="{9147CD40-0241-4E61-BB45-47DF30034FDE}"/>
              </a:ext>
            </a:extLst>
          </p:cNvPr>
          <p:cNvSpPr>
            <a:spLocks noGrp="1"/>
          </p:cNvSpPr>
          <p:nvPr>
            <p:ph idx="1"/>
          </p:nvPr>
        </p:nvSpPr>
        <p:spPr>
          <a:xfrm>
            <a:off x="821178" y="5062332"/>
            <a:ext cx="10980000" cy="1080000"/>
          </a:xfrm>
        </p:spPr>
        <p:txBody>
          <a:bodyPr wrap="none" tIns="0" bIns="0" anchor="ctr">
            <a:noAutofit/>
          </a:bodyPr>
          <a:lstStyle/>
          <a:p>
            <a:pPr marL="0" lvl="1" indent="-216000">
              <a:spcBef>
                <a:spcPts val="0"/>
              </a:spcBef>
              <a:spcAft>
                <a:spcPts val="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「独自実装で自分で全てのバグ抱える」ことと、「既存実装で時間とお金を節約するが、</a:t>
            </a:r>
            <a:endParaRPr lang="en-US" altLang="ja-JP" sz="2200" dirty="0">
              <a:latin typeface="東芝 Pゴシック" panose="020B0500000000000000" pitchFamily="50" charset="-128"/>
              <a:ea typeface="東芝 Pゴシック" panose="020B0500000000000000" pitchFamily="50" charset="-128"/>
            </a:endParaRPr>
          </a:p>
          <a:p>
            <a:pPr marL="0" lvl="1">
              <a:spcBef>
                <a:spcPts val="0"/>
              </a:spcBef>
              <a:spcAft>
                <a:spcPts val="600"/>
              </a:spcAft>
            </a:pPr>
            <a:r>
              <a:rPr lang="en-US" altLang="ja-JP" sz="2200" dirty="0">
                <a:latin typeface="東芝 Pゴシック" panose="020B0500000000000000" pitchFamily="50" charset="-128"/>
                <a:ea typeface="東芝 Pゴシック" panose="020B0500000000000000" pitchFamily="50" charset="-128"/>
              </a:rPr>
              <a:t>    </a:t>
            </a:r>
            <a:r>
              <a:rPr lang="ja-JP" altLang="en-US" sz="2200" dirty="0">
                <a:latin typeface="東芝 Pゴシック" panose="020B0500000000000000" pitchFamily="50" charset="-128"/>
                <a:ea typeface="東芝 Pゴシック" panose="020B0500000000000000" pitchFamily="50" charset="-128"/>
              </a:rPr>
              <a:t>自由に仕様が決められない」ということの中間の解を得られる</a:t>
            </a:r>
            <a:endParaRPr lang="en-US" altLang="ja-JP" sz="2200" dirty="0">
              <a:latin typeface="東芝 Pゴシック" panose="020B0500000000000000" pitchFamily="50" charset="-128"/>
              <a:ea typeface="東芝 Pゴシック" panose="020B0500000000000000" pitchFamily="50" charset="-128"/>
            </a:endParaRPr>
          </a:p>
          <a:p>
            <a:pPr marL="0" lvl="1" indent="-216000">
              <a:spcBef>
                <a:spcPts val="0"/>
              </a:spcBef>
              <a:spcAft>
                <a:spcPts val="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再実装と再利用とのバランスをとることが容易になる</a:t>
            </a:r>
          </a:p>
        </p:txBody>
      </p:sp>
      <p:sp>
        <p:nvSpPr>
          <p:cNvPr id="4" name="テキスト ボックス 3"/>
          <p:cNvSpPr txBox="1"/>
          <p:nvPr/>
        </p:nvSpPr>
        <p:spPr>
          <a:xfrm>
            <a:off x="477315" y="1085496"/>
            <a:ext cx="10800000" cy="432000"/>
          </a:xfrm>
          <a:prstGeom prst="rect">
            <a:avLst/>
          </a:prstGeom>
          <a:noFill/>
        </p:spPr>
        <p:txBody>
          <a:bodyPr wrap="none" lIns="0" tIns="0" rIns="0" bIns="0" rtlCol="0" anchor="ctr" anchorCtr="0">
            <a:noAutofit/>
          </a:bodyPr>
          <a:lstStyle/>
          <a:p>
            <a:pPr>
              <a:spcBef>
                <a:spcPts val="0"/>
              </a:spcBef>
              <a:spcAft>
                <a:spcPts val="600"/>
              </a:spcAft>
            </a:pPr>
            <a:r>
              <a:rPr lang="ja-JP" altLang="en-US" sz="2800" b="1" dirty="0">
                <a:solidFill>
                  <a:schemeClr val="accent1"/>
                </a:solidFill>
                <a:latin typeface="東芝 Pゴシック" panose="020B0500000000000000" pitchFamily="50" charset="-128"/>
                <a:ea typeface="東芝 Pゴシック" panose="020B0500000000000000" pitchFamily="50" charset="-128"/>
              </a:rPr>
              <a:t>アップストリームで取り組むメリット</a:t>
            </a:r>
            <a:endParaRPr lang="en-US" altLang="ja-JP" sz="2800" b="1" dirty="0">
              <a:solidFill>
                <a:schemeClr val="accent1"/>
              </a:solidFill>
              <a:latin typeface="東芝 Pゴシック" panose="020B0500000000000000" pitchFamily="50" charset="-128"/>
              <a:ea typeface="東芝 Pゴシック" panose="020B0500000000000000" pitchFamily="50" charset="-128"/>
            </a:endParaRPr>
          </a:p>
        </p:txBody>
      </p:sp>
      <p:sp>
        <p:nvSpPr>
          <p:cNvPr id="12" name="テキスト ボックス 11"/>
          <p:cNvSpPr txBox="1"/>
          <p:nvPr/>
        </p:nvSpPr>
        <p:spPr>
          <a:xfrm>
            <a:off x="477315" y="3010942"/>
            <a:ext cx="11340000" cy="684000"/>
          </a:xfrm>
          <a:prstGeom prst="rect">
            <a:avLst/>
          </a:prstGeom>
          <a:noFill/>
        </p:spPr>
        <p:txBody>
          <a:bodyPr wrap="none" lIns="0" tIns="0" rIns="0" bIns="0" rtlCol="0" anchor="ctr" anchorCtr="0">
            <a:noAutofit/>
          </a:bodyPr>
          <a:lstStyle/>
          <a:p>
            <a:r>
              <a:rPr lang="ja-JP" altLang="en-US" sz="2800" b="1" dirty="0">
                <a:solidFill>
                  <a:schemeClr val="accent1"/>
                </a:solidFill>
                <a:latin typeface="東芝 Pゴシック" panose="020B0500000000000000" pitchFamily="50" charset="-128"/>
                <a:ea typeface="東芝 Pゴシック" panose="020B0500000000000000" pitchFamily="50" charset="-128"/>
              </a:rPr>
              <a:t>他チームのプロジェクトでアクティブなコントリビュータとして</a:t>
            </a:r>
            <a:endParaRPr lang="en-US" altLang="ja-JP" sz="2800" b="1" dirty="0">
              <a:solidFill>
                <a:schemeClr val="accent1"/>
              </a:solidFill>
              <a:latin typeface="東芝 Pゴシック" panose="020B0500000000000000" pitchFamily="50" charset="-128"/>
              <a:ea typeface="東芝 Pゴシック" panose="020B0500000000000000" pitchFamily="50" charset="-128"/>
            </a:endParaRPr>
          </a:p>
          <a:p>
            <a:r>
              <a:rPr lang="ja-JP" altLang="en-US" sz="2800" b="1" dirty="0">
                <a:solidFill>
                  <a:schemeClr val="accent1"/>
                </a:solidFill>
                <a:latin typeface="東芝 Pゴシック" panose="020B0500000000000000" pitchFamily="50" charset="-128"/>
                <a:ea typeface="東芝 Pゴシック" panose="020B0500000000000000" pitchFamily="50" charset="-128"/>
              </a:rPr>
              <a:t>働くことのメリット</a:t>
            </a:r>
            <a:endParaRPr lang="en-US" altLang="ja-JP" sz="2800" b="1" dirty="0">
              <a:solidFill>
                <a:schemeClr val="accent1"/>
              </a:solidFill>
              <a:latin typeface="東芝 Pゴシック" panose="020B0500000000000000" pitchFamily="50" charset="-128"/>
              <a:ea typeface="東芝 Pゴシック" panose="020B0500000000000000" pitchFamily="50" charset="-128"/>
            </a:endParaRPr>
          </a:p>
        </p:txBody>
      </p:sp>
      <p:sp>
        <p:nvSpPr>
          <p:cNvPr id="13" name="テキスト ボックス 12"/>
          <p:cNvSpPr txBox="1"/>
          <p:nvPr/>
        </p:nvSpPr>
        <p:spPr>
          <a:xfrm>
            <a:off x="477315" y="4486853"/>
            <a:ext cx="6901248" cy="432000"/>
          </a:xfrm>
          <a:prstGeom prst="rect">
            <a:avLst/>
          </a:prstGeom>
          <a:noFill/>
        </p:spPr>
        <p:txBody>
          <a:bodyPr wrap="none" lIns="0" tIns="0" rIns="0" bIns="0" rtlCol="0" anchor="ctr" anchorCtr="0">
            <a:noAutofit/>
          </a:bodyPr>
          <a:lstStyle/>
          <a:p>
            <a:r>
              <a:rPr lang="en-US" altLang="ja-JP" sz="3200" b="1" dirty="0" err="1">
                <a:solidFill>
                  <a:schemeClr val="accent1"/>
                </a:solidFill>
                <a:latin typeface="Toshiba Sans" panose="020B0503030403020204" pitchFamily="34" charset="0"/>
                <a:ea typeface="Toshiba Sans" panose="020B0503030403020204" pitchFamily="34" charset="0"/>
              </a:rPr>
              <a:t>InnerSource</a:t>
            </a:r>
            <a:r>
              <a:rPr lang="en-US" altLang="ja-JP" sz="2800" b="1" dirty="0">
                <a:solidFill>
                  <a:schemeClr val="accent1"/>
                </a:solidFill>
                <a:latin typeface="東芝 Pゴシック" panose="020B0500000000000000" pitchFamily="50" charset="-128"/>
                <a:ea typeface="東芝 Pゴシック" panose="020B0500000000000000" pitchFamily="50" charset="-128"/>
              </a:rPr>
              <a:t> </a:t>
            </a:r>
            <a:r>
              <a:rPr lang="ja-JP" altLang="en-US" sz="2800" b="1" dirty="0">
                <a:solidFill>
                  <a:schemeClr val="accent1"/>
                </a:solidFill>
                <a:latin typeface="東芝 Pゴシック" panose="020B0500000000000000" pitchFamily="50" charset="-128"/>
                <a:ea typeface="東芝 Pゴシック" panose="020B0500000000000000" pitchFamily="50" charset="-128"/>
              </a:rPr>
              <a:t>の方法を使うメリット</a:t>
            </a:r>
            <a:endParaRPr lang="en-US" altLang="ja-JP" sz="2800" b="1" dirty="0">
              <a:solidFill>
                <a:schemeClr val="accent1"/>
              </a:solidFill>
              <a:latin typeface="東芝 Pゴシック" panose="020B0500000000000000" pitchFamily="50" charset="-128"/>
              <a:ea typeface="東芝 Pゴシック" panose="020B0500000000000000" pitchFamily="50" charset="-128"/>
            </a:endParaRPr>
          </a:p>
        </p:txBody>
      </p:sp>
      <p:sp>
        <p:nvSpPr>
          <p:cNvPr id="14" name="テキスト ボックス 13"/>
          <p:cNvSpPr txBox="1"/>
          <p:nvPr/>
        </p:nvSpPr>
        <p:spPr>
          <a:xfrm>
            <a:off x="821178" y="1565687"/>
            <a:ext cx="10980000" cy="504000"/>
          </a:xfrm>
          <a:prstGeom prst="rect">
            <a:avLst/>
          </a:prstGeom>
          <a:noFill/>
        </p:spPr>
        <p:txBody>
          <a:bodyPr wrap="none" lIns="0" tIns="0" rIns="0" bIns="0" rtlCol="0" anchor="ctr" anchorCtr="0">
            <a:noAutofit/>
          </a:bodyPr>
          <a:lstStyle/>
          <a:p>
            <a:pPr marL="0" lvl="1" indent="-216000">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メンテナンスのコストと時間をアップストリームプロジェクトに任せられる</a:t>
            </a:r>
            <a:endParaRPr lang="en-US" altLang="ja-JP" sz="2200" dirty="0">
              <a:latin typeface="東芝 Pゴシック" panose="020B0500000000000000" pitchFamily="50" charset="-128"/>
              <a:ea typeface="東芝 Pゴシック" panose="020B0500000000000000" pitchFamily="50" charset="-128"/>
            </a:endParaRPr>
          </a:p>
        </p:txBody>
      </p:sp>
      <p:sp>
        <p:nvSpPr>
          <p:cNvPr id="15" name="テキスト ボックス 14"/>
          <p:cNvSpPr txBox="1"/>
          <p:nvPr/>
        </p:nvSpPr>
        <p:spPr>
          <a:xfrm>
            <a:off x="821178" y="3826550"/>
            <a:ext cx="10980000" cy="504000"/>
          </a:xfrm>
          <a:prstGeom prst="rect">
            <a:avLst/>
          </a:prstGeom>
          <a:noFill/>
        </p:spPr>
        <p:txBody>
          <a:bodyPr wrap="none" lIns="0" tIns="0" rIns="0" bIns="0" rtlCol="0" anchor="ctr" anchorCtr="0">
            <a:noAutofit/>
          </a:bodyPr>
          <a:lstStyle/>
          <a:p>
            <a:pPr indent="-216000">
              <a:spcAft>
                <a:spcPts val="60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プロジェクト方向性と</a:t>
            </a:r>
            <a:r>
              <a:rPr lang="ja-JP" altLang="en-US" sz="2200" spc="-150" dirty="0">
                <a:latin typeface="東芝 Pゴシック" panose="020B0500000000000000" pitchFamily="50" charset="-128"/>
                <a:ea typeface="東芝 Pゴシック" panose="020B0500000000000000" pitchFamily="50" charset="-128"/>
              </a:rPr>
              <a:t>スケジュール</a:t>
            </a:r>
            <a:r>
              <a:rPr lang="ja-JP" altLang="en-US" sz="2200" dirty="0">
                <a:latin typeface="東芝 Pゴシック" panose="020B0500000000000000" pitchFamily="50" charset="-128"/>
                <a:ea typeface="東芝 Pゴシック" panose="020B0500000000000000" pitchFamily="50" charset="-128"/>
              </a:rPr>
              <a:t>に発言権を持てる</a:t>
            </a:r>
            <a:r>
              <a:rPr lang="en-US" altLang="ja-JP" sz="2200" dirty="0">
                <a:latin typeface="東芝 Pゴシック" panose="020B0500000000000000" pitchFamily="50" charset="-128"/>
                <a:ea typeface="東芝 Pゴシック" panose="020B0500000000000000" pitchFamily="50" charset="-128"/>
              </a:rPr>
              <a:t> </a:t>
            </a:r>
            <a:r>
              <a:rPr lang="ja-JP" altLang="en-US" sz="2200" b="1" dirty="0">
                <a:solidFill>
                  <a:srgbClr val="DA0091"/>
                </a:solidFill>
                <a:latin typeface="東芝 Pゴシック" panose="020B0500000000000000" pitchFamily="50" charset="-128"/>
                <a:ea typeface="東芝 Pゴシック" panose="020B0500000000000000" pitchFamily="50" charset="-128"/>
              </a:rPr>
              <a:t>→ 自チームに有益となる可能性</a:t>
            </a:r>
            <a:endParaRPr lang="en-US" altLang="ja-JP" sz="2200" b="1" dirty="0">
              <a:solidFill>
                <a:srgbClr val="DA0091"/>
              </a:solidFill>
              <a:latin typeface="東芝 Pゴシック" panose="020B0500000000000000" pitchFamily="50" charset="-128"/>
              <a:ea typeface="東芝 Pゴシック" panose="020B0500000000000000" pitchFamily="50" charset="-128"/>
            </a:endParaRPr>
          </a:p>
        </p:txBody>
      </p:sp>
      <p:sp>
        <p:nvSpPr>
          <p:cNvPr id="2" name="正方形/長方形 1"/>
          <p:cNvSpPr/>
          <p:nvPr/>
        </p:nvSpPr>
        <p:spPr>
          <a:xfrm>
            <a:off x="821177" y="2029855"/>
            <a:ext cx="9000000" cy="684000"/>
          </a:xfrm>
          <a:prstGeom prst="rect">
            <a:avLst/>
          </a:prstGeom>
        </p:spPr>
        <p:txBody>
          <a:bodyPr wrap="none" lIns="360000" tIns="0" rIns="0" bIns="0" anchor="ctr" anchorCtr="0">
            <a:noAutofit/>
          </a:bodyPr>
          <a:lstStyle/>
          <a:p>
            <a:pPr marL="342900" lvl="2" indent="-342900">
              <a:spcBef>
                <a:spcPts val="0"/>
              </a:spcBef>
              <a:spcAft>
                <a:spcPts val="300"/>
              </a:spcAft>
              <a:buFont typeface="Wingdings" panose="05000000000000000000" pitchFamily="2" charset="2"/>
              <a:buChar char="Ø"/>
            </a:pPr>
            <a:r>
              <a:rPr lang="ja-JP" altLang="en-US" sz="2000" dirty="0">
                <a:latin typeface="東芝 Pゴシック" panose="020B0500000000000000" pitchFamily="50" charset="-128"/>
                <a:ea typeface="東芝 Pゴシック" panose="020B0500000000000000" pitchFamily="50" charset="-128"/>
              </a:rPr>
              <a:t>アップストリームで新しいリリースごとテストが行われる</a:t>
            </a:r>
            <a:endParaRPr lang="en-US" altLang="ja-JP" sz="2000" dirty="0">
              <a:latin typeface="東芝 Pゴシック" panose="020B0500000000000000" pitchFamily="50" charset="-128"/>
              <a:ea typeface="東芝 Pゴシック" panose="020B0500000000000000" pitchFamily="50" charset="-128"/>
            </a:endParaRPr>
          </a:p>
          <a:p>
            <a:pPr marL="342900" lvl="2" indent="-342900">
              <a:spcBef>
                <a:spcPts val="0"/>
              </a:spcBef>
              <a:spcAft>
                <a:spcPts val="300"/>
              </a:spcAft>
              <a:buFont typeface="Wingdings" panose="05000000000000000000" pitchFamily="2" charset="2"/>
              <a:buChar char="Ø"/>
            </a:pPr>
            <a:r>
              <a:rPr lang="ja-JP" altLang="en-US" sz="2000" dirty="0">
                <a:latin typeface="東芝 Pゴシック" panose="020B0500000000000000" pitchFamily="50" charset="-128"/>
                <a:ea typeface="東芝 Pゴシック" panose="020B0500000000000000" pitchFamily="50" charset="-128"/>
              </a:rPr>
              <a:t>コントリビューションしたものの互換性のチェックはアップストリームで確認される</a:t>
            </a:r>
          </a:p>
        </p:txBody>
      </p:sp>
    </p:spTree>
    <p:extLst>
      <p:ext uri="{BB962C8B-B14F-4D97-AF65-F5344CB8AC3E}">
        <p14:creationId xmlns:p14="http://schemas.microsoft.com/office/powerpoint/2010/main" val="3789961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
          <p:cNvGrpSpPr>
            <a:grpSpLocks noChangeAspect="1"/>
          </p:cNvGrpSpPr>
          <p:nvPr/>
        </p:nvGrpSpPr>
        <p:grpSpPr bwMode="auto">
          <a:xfrm>
            <a:off x="8230157" y="1360274"/>
            <a:ext cx="3010126" cy="4390805"/>
            <a:chOff x="6569" y="2340"/>
            <a:chExt cx="726" cy="1059"/>
          </a:xfrm>
        </p:grpSpPr>
        <p:sp>
          <p:nvSpPr>
            <p:cNvPr id="29" name="AutoShape 3"/>
            <p:cNvSpPr>
              <a:spLocks noChangeAspect="1" noChangeArrowheads="1" noTextEdit="1"/>
            </p:cNvSpPr>
            <p:nvPr/>
          </p:nvSpPr>
          <p:spPr bwMode="auto">
            <a:xfrm>
              <a:off x="6569" y="2340"/>
              <a:ext cx="726" cy="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Freeform 5"/>
            <p:cNvSpPr>
              <a:spLocks noEditPoints="1"/>
            </p:cNvSpPr>
            <p:nvPr/>
          </p:nvSpPr>
          <p:spPr bwMode="auto">
            <a:xfrm>
              <a:off x="6565" y="2336"/>
              <a:ext cx="734" cy="1063"/>
            </a:xfrm>
            <a:custGeom>
              <a:avLst/>
              <a:gdLst>
                <a:gd name="T0" fmla="*/ 0 w 734"/>
                <a:gd name="T1" fmla="*/ 0 h 1063"/>
                <a:gd name="T2" fmla="*/ 0 w 734"/>
                <a:gd name="T3" fmla="*/ 1063 h 1063"/>
                <a:gd name="T4" fmla="*/ 734 w 734"/>
                <a:gd name="T5" fmla="*/ 1063 h 1063"/>
                <a:gd name="T6" fmla="*/ 734 w 734"/>
                <a:gd name="T7" fmla="*/ 249 h 1063"/>
                <a:gd name="T8" fmla="*/ 480 w 734"/>
                <a:gd name="T9" fmla="*/ 249 h 1063"/>
                <a:gd name="T10" fmla="*/ 480 w 734"/>
                <a:gd name="T11" fmla="*/ 0 h 1063"/>
                <a:gd name="T12" fmla="*/ 0 w 734"/>
                <a:gd name="T13" fmla="*/ 0 h 1063"/>
                <a:gd name="T14" fmla="*/ 259 w 734"/>
                <a:gd name="T15" fmla="*/ 764 h 1063"/>
                <a:gd name="T16" fmla="*/ 125 w 734"/>
                <a:gd name="T17" fmla="*/ 764 h 1063"/>
                <a:gd name="T18" fmla="*/ 125 w 734"/>
                <a:gd name="T19" fmla="*/ 631 h 1063"/>
                <a:gd name="T20" fmla="*/ 259 w 734"/>
                <a:gd name="T21" fmla="*/ 631 h 1063"/>
                <a:gd name="T22" fmla="*/ 259 w 734"/>
                <a:gd name="T23" fmla="*/ 764 h 1063"/>
                <a:gd name="T24" fmla="*/ 259 w 734"/>
                <a:gd name="T25" fmla="*/ 548 h 1063"/>
                <a:gd name="T26" fmla="*/ 125 w 734"/>
                <a:gd name="T27" fmla="*/ 548 h 1063"/>
                <a:gd name="T28" fmla="*/ 125 w 734"/>
                <a:gd name="T29" fmla="*/ 415 h 1063"/>
                <a:gd name="T30" fmla="*/ 259 w 734"/>
                <a:gd name="T31" fmla="*/ 415 h 1063"/>
                <a:gd name="T32" fmla="*/ 259 w 734"/>
                <a:gd name="T33" fmla="*/ 548 h 1063"/>
                <a:gd name="T34" fmla="*/ 259 w 734"/>
                <a:gd name="T35" fmla="*/ 332 h 1063"/>
                <a:gd name="T36" fmla="*/ 125 w 734"/>
                <a:gd name="T37" fmla="*/ 332 h 1063"/>
                <a:gd name="T38" fmla="*/ 125 w 734"/>
                <a:gd name="T39" fmla="*/ 199 h 1063"/>
                <a:gd name="T40" fmla="*/ 259 w 734"/>
                <a:gd name="T41" fmla="*/ 199 h 1063"/>
                <a:gd name="T42" fmla="*/ 259 w 734"/>
                <a:gd name="T43" fmla="*/ 332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1063">
                  <a:moveTo>
                    <a:pt x="0" y="0"/>
                  </a:moveTo>
                  <a:lnTo>
                    <a:pt x="0" y="1063"/>
                  </a:lnTo>
                  <a:lnTo>
                    <a:pt x="734" y="1063"/>
                  </a:lnTo>
                  <a:lnTo>
                    <a:pt x="734" y="249"/>
                  </a:lnTo>
                  <a:lnTo>
                    <a:pt x="480" y="249"/>
                  </a:lnTo>
                  <a:lnTo>
                    <a:pt x="480" y="0"/>
                  </a:lnTo>
                  <a:lnTo>
                    <a:pt x="0" y="0"/>
                  </a:lnTo>
                  <a:close/>
                  <a:moveTo>
                    <a:pt x="259" y="764"/>
                  </a:moveTo>
                  <a:lnTo>
                    <a:pt x="125" y="764"/>
                  </a:lnTo>
                  <a:lnTo>
                    <a:pt x="125" y="631"/>
                  </a:lnTo>
                  <a:lnTo>
                    <a:pt x="259" y="631"/>
                  </a:lnTo>
                  <a:lnTo>
                    <a:pt x="259" y="764"/>
                  </a:lnTo>
                  <a:close/>
                  <a:moveTo>
                    <a:pt x="259" y="548"/>
                  </a:moveTo>
                  <a:lnTo>
                    <a:pt x="125" y="548"/>
                  </a:lnTo>
                  <a:lnTo>
                    <a:pt x="125" y="415"/>
                  </a:lnTo>
                  <a:lnTo>
                    <a:pt x="259" y="415"/>
                  </a:lnTo>
                  <a:lnTo>
                    <a:pt x="259" y="548"/>
                  </a:lnTo>
                  <a:close/>
                  <a:moveTo>
                    <a:pt x="259" y="332"/>
                  </a:moveTo>
                  <a:lnTo>
                    <a:pt x="125" y="332"/>
                  </a:lnTo>
                  <a:lnTo>
                    <a:pt x="125" y="199"/>
                  </a:lnTo>
                  <a:lnTo>
                    <a:pt x="259" y="199"/>
                  </a:lnTo>
                  <a:lnTo>
                    <a:pt x="259" y="33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5" name="タイトル 4">
            <a:extLst>
              <a:ext uri="{FF2B5EF4-FFF2-40B4-BE49-F238E27FC236}">
                <a16:creationId xmlns:a16="http://schemas.microsoft.com/office/drawing/2014/main" id="{CA1CE3B4-B318-4E93-9D3C-7DC4ACB8D7BD}"/>
              </a:ext>
            </a:extLst>
          </p:cNvPr>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2-</a:t>
            </a:r>
            <a:r>
              <a:rPr lang="en-US" altLang="ja-JP" sz="2800" dirty="0">
                <a:latin typeface="東芝 Pゴシック" panose="020B0500000000000000" pitchFamily="50" charset="-128"/>
                <a:ea typeface="東芝 Pゴシック" panose="020B0500000000000000" pitchFamily="50" charset="-128"/>
              </a:rPr>
              <a:t>4</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コントリビューションするメリット</a:t>
            </a:r>
            <a:r>
              <a:rPr lang="ja-JP" altLang="en-US" sz="2800" dirty="0">
                <a:latin typeface="東芝 Pゴシック" panose="020B0500000000000000" pitchFamily="50" charset="-128"/>
                <a:ea typeface="東芝 Pゴシック" panose="020B0500000000000000" pitchFamily="50" charset="-128"/>
              </a:rPr>
              <a:t>は</a:t>
            </a:r>
            <a:r>
              <a:rPr lang="en" altLang="ja-JP" sz="2800" dirty="0">
                <a:latin typeface="東芝 Pゴシック" panose="020B0500000000000000" pitchFamily="50" charset="-128"/>
                <a:ea typeface="東芝 Pゴシック" panose="020B0500000000000000" pitchFamily="50" charset="-128"/>
              </a:rPr>
              <a:t>？ </a:t>
            </a:r>
            <a:r>
              <a:rPr lang="ja-JP" altLang="en-US" sz="2800" b="0" dirty="0">
                <a:latin typeface="東芝 Pゴシック" panose="020B0500000000000000" pitchFamily="50" charset="-128"/>
                <a:ea typeface="東芝 Pゴシック" panose="020B0500000000000000" pitchFamily="50" charset="-128"/>
              </a:rPr>
              <a:t>（会社）</a:t>
            </a:r>
            <a:endParaRPr kumimoji="1" lang="ja-JP" altLang="en-US" sz="2800" b="0" dirty="0">
              <a:latin typeface="東芝 Pゴシック" panose="020B0500000000000000" pitchFamily="50" charset="-128"/>
              <a:ea typeface="東芝 Pゴシック" panose="020B0500000000000000" pitchFamily="50" charset="-128"/>
            </a:endParaRPr>
          </a:p>
        </p:txBody>
      </p:sp>
      <p:sp>
        <p:nvSpPr>
          <p:cNvPr id="6" name="コンテンツ プレースホルダー 5">
            <a:extLst>
              <a:ext uri="{FF2B5EF4-FFF2-40B4-BE49-F238E27FC236}">
                <a16:creationId xmlns:a16="http://schemas.microsoft.com/office/drawing/2014/main" id="{9147CD40-0241-4E61-BB45-47DF30034FDE}"/>
              </a:ext>
            </a:extLst>
          </p:cNvPr>
          <p:cNvSpPr>
            <a:spLocks noGrp="1"/>
          </p:cNvSpPr>
          <p:nvPr>
            <p:ph idx="1"/>
          </p:nvPr>
        </p:nvSpPr>
        <p:spPr>
          <a:xfrm>
            <a:off x="821178" y="2708843"/>
            <a:ext cx="10980000" cy="1044000"/>
          </a:xfrm>
        </p:spPr>
        <p:txBody>
          <a:bodyPr wrap="none" tIns="0" bIns="0" anchor="ctr">
            <a:noAutofit/>
          </a:bodyPr>
          <a:lstStyle/>
          <a:p>
            <a:pPr marL="0" lvl="1" indent="-216000">
              <a:lnSpc>
                <a:spcPts val="2200"/>
              </a:lnSpc>
              <a:spcBef>
                <a:spcPts val="0"/>
              </a:spcBef>
              <a:spcAft>
                <a:spcPts val="60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複数の実装が維持されなくなる</a:t>
            </a:r>
            <a:endParaRPr lang="en-US" altLang="ja-JP" sz="2200" dirty="0">
              <a:latin typeface="東芝 Pゴシック" panose="020B0500000000000000" pitchFamily="50" charset="-128"/>
              <a:ea typeface="東芝 Pゴシック" panose="020B0500000000000000" pitchFamily="50" charset="-128"/>
            </a:endParaRPr>
          </a:p>
          <a:p>
            <a:pPr marL="0" lvl="1" indent="-216000">
              <a:lnSpc>
                <a:spcPts val="2200"/>
              </a:lnSpc>
              <a:spcBef>
                <a:spcPts val="0"/>
              </a:spcBef>
              <a:spcAft>
                <a:spcPts val="60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理解しやすく、再利用しやすくなり、結果としてモジュール化される</a:t>
            </a:r>
            <a:endParaRPr lang="en-US" altLang="ja-JP" sz="2200" dirty="0">
              <a:latin typeface="東芝 Pゴシック" panose="020B0500000000000000" pitchFamily="50" charset="-128"/>
              <a:ea typeface="東芝 Pゴシック" panose="020B0500000000000000" pitchFamily="50" charset="-128"/>
            </a:endParaRPr>
          </a:p>
          <a:p>
            <a:pPr marL="0" lvl="1" indent="-216000">
              <a:lnSpc>
                <a:spcPts val="2200"/>
              </a:lnSpc>
              <a:spcBef>
                <a:spcPts val="0"/>
              </a:spcBef>
              <a:spcAft>
                <a:spcPts val="60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より多くの視点でコードの変更が精査され、品質とセキュリティの向上につながる</a:t>
            </a:r>
          </a:p>
        </p:txBody>
      </p:sp>
      <p:sp>
        <p:nvSpPr>
          <p:cNvPr id="4" name="テキスト ボックス 3"/>
          <p:cNvSpPr txBox="1"/>
          <p:nvPr/>
        </p:nvSpPr>
        <p:spPr>
          <a:xfrm>
            <a:off x="477315" y="1107268"/>
            <a:ext cx="10800000" cy="432000"/>
          </a:xfrm>
          <a:prstGeom prst="rect">
            <a:avLst/>
          </a:prstGeom>
          <a:noFill/>
        </p:spPr>
        <p:txBody>
          <a:bodyPr wrap="none" lIns="0" tIns="0" rIns="0" bIns="0" rtlCol="0" anchor="ctr" anchorCtr="0">
            <a:noAutofit/>
          </a:bodyPr>
          <a:lstStyle/>
          <a:p>
            <a:pPr>
              <a:spcBef>
                <a:spcPts val="0"/>
              </a:spcBef>
              <a:spcAft>
                <a:spcPts val="0"/>
              </a:spcAft>
            </a:pPr>
            <a:r>
              <a:rPr lang="ja-JP" altLang="en-US" sz="2800" b="1" dirty="0">
                <a:solidFill>
                  <a:schemeClr val="accent1"/>
                </a:solidFill>
                <a:latin typeface="東芝 Pゴシック" panose="020B0500000000000000" pitchFamily="50" charset="-128"/>
                <a:ea typeface="東芝 Pゴシック" panose="020B0500000000000000" pitchFamily="50" charset="-128"/>
              </a:rPr>
              <a:t>企業レベルで </a:t>
            </a:r>
            <a:r>
              <a:rPr lang="en-US" altLang="ja-JP" sz="3200" b="1" dirty="0" err="1">
                <a:solidFill>
                  <a:schemeClr val="accent1"/>
                </a:solidFill>
                <a:latin typeface="Toshiba Sans" panose="020B0503030403020204" pitchFamily="34" charset="0"/>
                <a:ea typeface="Toshiba Sans" panose="020B0503030403020204" pitchFamily="34" charset="0"/>
              </a:rPr>
              <a:t>InnerSource</a:t>
            </a:r>
            <a:r>
              <a:rPr lang="en-US" altLang="ja-JP" sz="2800" b="1" dirty="0">
                <a:solidFill>
                  <a:schemeClr val="accent1"/>
                </a:solidFill>
                <a:latin typeface="東芝 Pゴシック" panose="020B0500000000000000" pitchFamily="50" charset="-128"/>
                <a:ea typeface="東芝 Pゴシック" panose="020B0500000000000000" pitchFamily="50" charset="-128"/>
              </a:rPr>
              <a:t> </a:t>
            </a:r>
            <a:r>
              <a:rPr lang="ja-JP" altLang="en-US" sz="2800" b="1" dirty="0">
                <a:solidFill>
                  <a:schemeClr val="accent1"/>
                </a:solidFill>
                <a:latin typeface="東芝 Pゴシック" panose="020B0500000000000000" pitchFamily="50" charset="-128"/>
                <a:ea typeface="東芝 Pゴシック" panose="020B0500000000000000" pitchFamily="50" charset="-128"/>
              </a:rPr>
              <a:t>を行うことのメリット</a:t>
            </a:r>
            <a:endParaRPr lang="en-US" altLang="ja-JP" sz="2800" b="1" dirty="0">
              <a:solidFill>
                <a:schemeClr val="accent1"/>
              </a:solidFill>
              <a:latin typeface="東芝 Pゴシック" panose="020B0500000000000000" pitchFamily="50" charset="-128"/>
              <a:ea typeface="東芝 Pゴシック" panose="020B0500000000000000" pitchFamily="50" charset="-128"/>
            </a:endParaRPr>
          </a:p>
        </p:txBody>
      </p:sp>
      <p:sp>
        <p:nvSpPr>
          <p:cNvPr id="12" name="テキスト ボックス 11"/>
          <p:cNvSpPr txBox="1"/>
          <p:nvPr/>
        </p:nvSpPr>
        <p:spPr>
          <a:xfrm>
            <a:off x="477315" y="2177969"/>
            <a:ext cx="11340000" cy="432000"/>
          </a:xfrm>
          <a:prstGeom prst="rect">
            <a:avLst/>
          </a:prstGeom>
          <a:noFill/>
        </p:spPr>
        <p:txBody>
          <a:bodyPr wrap="none" lIns="0" tIns="0" rIns="0" bIns="0" rtlCol="0" anchor="ctr" anchorCtr="0">
            <a:noAutofit/>
          </a:bodyPr>
          <a:lstStyle/>
          <a:p>
            <a:pPr>
              <a:spcAft>
                <a:spcPts val="0"/>
              </a:spcAft>
            </a:pPr>
            <a:r>
              <a:rPr lang="ja-JP" altLang="en-US" sz="2800" b="1" dirty="0">
                <a:solidFill>
                  <a:schemeClr val="accent1"/>
                </a:solidFill>
                <a:latin typeface="東芝 Pゴシック" panose="020B0500000000000000" pitchFamily="50" charset="-128"/>
                <a:ea typeface="東芝 Pゴシック" panose="020B0500000000000000" pitchFamily="50" charset="-128"/>
              </a:rPr>
              <a:t>会社全体で共有することのメリット</a:t>
            </a:r>
            <a:endParaRPr lang="en-US" altLang="ja-JP" sz="2800" b="1" dirty="0">
              <a:solidFill>
                <a:schemeClr val="accent1"/>
              </a:solidFill>
              <a:latin typeface="東芝 Pゴシック" panose="020B0500000000000000" pitchFamily="50" charset="-128"/>
              <a:ea typeface="東芝 Pゴシック" panose="020B0500000000000000" pitchFamily="50" charset="-128"/>
            </a:endParaRPr>
          </a:p>
        </p:txBody>
      </p:sp>
      <p:sp>
        <p:nvSpPr>
          <p:cNvPr id="13" name="テキスト ボックス 12"/>
          <p:cNvSpPr txBox="1"/>
          <p:nvPr/>
        </p:nvSpPr>
        <p:spPr>
          <a:xfrm>
            <a:off x="477315" y="3930811"/>
            <a:ext cx="8280000" cy="432000"/>
          </a:xfrm>
          <a:prstGeom prst="rect">
            <a:avLst/>
          </a:prstGeom>
          <a:noFill/>
        </p:spPr>
        <p:txBody>
          <a:bodyPr wrap="none" lIns="0" tIns="0" rIns="0" bIns="0" rtlCol="0" anchor="ctr" anchorCtr="0">
            <a:noAutofit/>
          </a:bodyPr>
          <a:lstStyle/>
          <a:p>
            <a:pPr>
              <a:spcAft>
                <a:spcPts val="0"/>
              </a:spcAft>
            </a:pPr>
            <a:r>
              <a:rPr lang="ja-JP" altLang="en-US" sz="2800" b="1" dirty="0">
                <a:solidFill>
                  <a:schemeClr val="accent1"/>
                </a:solidFill>
                <a:latin typeface="東芝 Pゴシック" panose="020B0500000000000000" pitchFamily="50" charset="-128"/>
                <a:ea typeface="東芝 Pゴシック" panose="020B0500000000000000" pitchFamily="50" charset="-128"/>
              </a:rPr>
              <a:t>プロジェクトの透明性が高まることのメリット</a:t>
            </a:r>
            <a:endParaRPr lang="en-US" altLang="ja-JP" sz="2800" b="1" dirty="0">
              <a:solidFill>
                <a:schemeClr val="accent1"/>
              </a:solidFill>
              <a:latin typeface="東芝 Pゴシック" panose="020B0500000000000000" pitchFamily="50" charset="-128"/>
              <a:ea typeface="東芝 Pゴシック" panose="020B0500000000000000" pitchFamily="50" charset="-128"/>
            </a:endParaRPr>
          </a:p>
        </p:txBody>
      </p:sp>
      <p:sp>
        <p:nvSpPr>
          <p:cNvPr id="14" name="テキスト ボックス 13"/>
          <p:cNvSpPr txBox="1"/>
          <p:nvPr/>
        </p:nvSpPr>
        <p:spPr>
          <a:xfrm>
            <a:off x="821178" y="1531723"/>
            <a:ext cx="10980000" cy="504000"/>
          </a:xfrm>
          <a:prstGeom prst="rect">
            <a:avLst/>
          </a:prstGeom>
          <a:noFill/>
        </p:spPr>
        <p:txBody>
          <a:bodyPr wrap="none" lIns="0" tIns="0" rIns="0" bIns="0" rtlCol="0" anchor="ctr" anchorCtr="0">
            <a:noAutofit/>
          </a:bodyPr>
          <a:lstStyle/>
          <a:p>
            <a:pPr marL="0" lvl="1" indent="-216000">
              <a:lnSpc>
                <a:spcPts val="2800"/>
              </a:lnSpc>
              <a:spcBef>
                <a:spcPts val="0"/>
              </a:spcBef>
              <a:spcAft>
                <a:spcPts val="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チーム間のコラボレーション促進で、イノベーションを推進できる</a:t>
            </a:r>
            <a:endParaRPr lang="en-US" altLang="ja-JP" sz="2200" dirty="0">
              <a:latin typeface="東芝 Pゴシック" panose="020B0500000000000000" pitchFamily="50" charset="-128"/>
              <a:ea typeface="東芝 Pゴシック" panose="020B0500000000000000" pitchFamily="50" charset="-128"/>
            </a:endParaRPr>
          </a:p>
        </p:txBody>
      </p:sp>
      <p:sp>
        <p:nvSpPr>
          <p:cNvPr id="27" name="コンテンツ プレースホルダー 5">
            <a:extLst>
              <a:ext uri="{FF2B5EF4-FFF2-40B4-BE49-F238E27FC236}">
                <a16:creationId xmlns:a16="http://schemas.microsoft.com/office/drawing/2014/main" id="{9147CD40-0241-4E61-BB45-47DF30034FDE}"/>
              </a:ext>
            </a:extLst>
          </p:cNvPr>
          <p:cNvSpPr txBox="1">
            <a:spLocks/>
          </p:cNvSpPr>
          <p:nvPr/>
        </p:nvSpPr>
        <p:spPr>
          <a:xfrm>
            <a:off x="821178" y="4476249"/>
            <a:ext cx="10980000" cy="972000"/>
          </a:xfrm>
          <a:prstGeom prst="rect">
            <a:avLst/>
          </a:prstGeom>
        </p:spPr>
        <p:txBody>
          <a:bodyPr wrap="none" lIns="0" tIns="0" rIns="0" bIns="0" anchor="ctr">
            <a:noAutofit/>
          </a:bodyPr>
          <a:lstStyle>
            <a:lvl1pPr marL="0" indent="0" algn="l" defTabSz="914400" rtl="0" eaLnBrk="1" latinLnBrk="0" hangingPunct="1">
              <a:lnSpc>
                <a:spcPct val="100000"/>
              </a:lnSpc>
              <a:spcBef>
                <a:spcPts val="1200"/>
              </a:spcBef>
              <a:spcAft>
                <a:spcPts val="750"/>
              </a:spcAft>
              <a:buFontTx/>
              <a:buNone/>
              <a:defRPr kumimoji="1" sz="2600" kern="1200">
                <a:solidFill>
                  <a:schemeClr val="tx1"/>
                </a:solidFill>
                <a:latin typeface="+mn-lt"/>
                <a:ea typeface="+mn-ea"/>
                <a:cs typeface="+mn-cs"/>
              </a:defRPr>
            </a:lvl1pPr>
            <a:lvl2pPr marL="563400" indent="0" algn="l" defTabSz="914400" rtl="0" eaLnBrk="1" latinLnBrk="0" hangingPunct="1">
              <a:lnSpc>
                <a:spcPct val="100000"/>
              </a:lnSpc>
              <a:spcBef>
                <a:spcPts val="300"/>
              </a:spcBef>
              <a:spcAft>
                <a:spcPts val="300"/>
              </a:spcAft>
              <a:buFontTx/>
              <a:buNone/>
              <a:defRPr kumimoji="1" sz="2400" kern="1200">
                <a:solidFill>
                  <a:schemeClr val="tx1"/>
                </a:solidFill>
                <a:latin typeface="+mn-lt"/>
                <a:ea typeface="+mn-ea"/>
                <a:cs typeface="+mn-cs"/>
              </a:defRPr>
            </a:lvl2pPr>
            <a:lvl3pPr marL="1211400" indent="0" algn="l" defTabSz="914400" rtl="0" eaLnBrk="1" latinLnBrk="0" hangingPunct="1">
              <a:lnSpc>
                <a:spcPct val="100000"/>
              </a:lnSpc>
              <a:spcBef>
                <a:spcPts val="300"/>
              </a:spcBef>
              <a:spcAft>
                <a:spcPts val="300"/>
              </a:spcAft>
              <a:buFontTx/>
              <a:buNone/>
              <a:defRPr kumimoji="1" sz="2000" kern="1200">
                <a:solidFill>
                  <a:schemeClr val="tx1"/>
                </a:solidFill>
                <a:latin typeface="+mn-lt"/>
                <a:ea typeface="+mn-ea"/>
                <a:cs typeface="+mn-cs"/>
              </a:defRPr>
            </a:lvl3pPr>
            <a:lvl4pPr marL="126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4pPr>
            <a:lvl5pPr marL="162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216000">
              <a:spcBef>
                <a:spcPts val="0"/>
              </a:spcBef>
              <a:spcAft>
                <a:spcPts val="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バスファクター（いなくなったら困る人）が</a:t>
            </a:r>
            <a:r>
              <a:rPr lang="en-US" altLang="ja-JP" sz="2200" dirty="0">
                <a:latin typeface="東芝 Pゴシック" panose="020B0500000000000000" pitchFamily="50" charset="-128"/>
                <a:ea typeface="東芝 Pゴシック" panose="020B0500000000000000" pitchFamily="50" charset="-128"/>
              </a:rPr>
              <a:t>1</a:t>
            </a:r>
            <a:r>
              <a:rPr lang="ja-JP" altLang="en-US" sz="2200" dirty="0">
                <a:latin typeface="東芝 Pゴシック" panose="020B0500000000000000" pitchFamily="50" charset="-128"/>
                <a:ea typeface="東芝 Pゴシック" panose="020B0500000000000000" pitchFamily="50" charset="-128"/>
              </a:rPr>
              <a:t>～</a:t>
            </a:r>
            <a:r>
              <a:rPr lang="en-US" altLang="ja-JP" sz="2200" dirty="0">
                <a:latin typeface="東芝 Pゴシック" panose="020B0500000000000000" pitchFamily="50" charset="-128"/>
                <a:ea typeface="東芝 Pゴシック" panose="020B0500000000000000" pitchFamily="50" charset="-128"/>
              </a:rPr>
              <a:t>2</a:t>
            </a:r>
            <a:r>
              <a:rPr lang="ja-JP" altLang="en-US" sz="2200" dirty="0">
                <a:latin typeface="東芝 Pゴシック" panose="020B0500000000000000" pitchFamily="50" charset="-128"/>
                <a:ea typeface="東芝 Pゴシック" panose="020B0500000000000000" pitchFamily="50" charset="-128"/>
              </a:rPr>
              <a:t>人という状況を回避できる</a:t>
            </a:r>
            <a:endParaRPr lang="en-US" altLang="ja-JP" sz="2200" dirty="0">
              <a:latin typeface="東芝 Pゴシック" panose="020B0500000000000000" pitchFamily="50" charset="-128"/>
              <a:ea typeface="東芝 Pゴシック" panose="020B0500000000000000" pitchFamily="50" charset="-128"/>
            </a:endParaRPr>
          </a:p>
          <a:p>
            <a:pPr marL="540000" lvl="1" indent="-216000">
              <a:spcAft>
                <a:spcPts val="0"/>
              </a:spcAft>
              <a:buFont typeface="Wingdings" panose="05000000000000000000" pitchFamily="2" charset="2"/>
              <a:buChar char="Ø"/>
            </a:pPr>
            <a:r>
              <a:rPr lang="ja-JP" altLang="en-US" sz="2000" dirty="0">
                <a:latin typeface="東芝 Pゴシック" panose="020B0500000000000000" pitchFamily="50" charset="-128"/>
                <a:ea typeface="東芝 Pゴシック" panose="020B0500000000000000" pitchFamily="50" charset="-128"/>
              </a:rPr>
              <a:t>リスクのあるプロジェクトがわかりやすくなる</a:t>
            </a:r>
            <a:endParaRPr lang="en-US" altLang="ja-JP" sz="2000" dirty="0">
              <a:latin typeface="東芝 Pゴシック" panose="020B0500000000000000" pitchFamily="50" charset="-128"/>
              <a:ea typeface="東芝 Pゴシック" panose="020B0500000000000000" pitchFamily="50" charset="-128"/>
            </a:endParaRPr>
          </a:p>
          <a:p>
            <a:pPr marL="0" lvl="1" indent="-216000">
              <a:spcBef>
                <a:spcPts val="400"/>
              </a:spcBef>
              <a:spcAft>
                <a:spcPts val="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ベストプラクティスやポジティブなイノベーションが、簡単に組織全体に広がる</a:t>
            </a:r>
            <a:endParaRPr lang="en-US" altLang="ja-JP" sz="2200" dirty="0">
              <a:latin typeface="東芝 Pゴシック" panose="020B0500000000000000" pitchFamily="50" charset="-128"/>
              <a:ea typeface="東芝 Pゴシック" panose="020B0500000000000000" pitchFamily="50" charset="-128"/>
            </a:endParaRPr>
          </a:p>
        </p:txBody>
      </p:sp>
      <p:grpSp>
        <p:nvGrpSpPr>
          <p:cNvPr id="2" name="グループ化 1"/>
          <p:cNvGrpSpPr/>
          <p:nvPr/>
        </p:nvGrpSpPr>
        <p:grpSpPr>
          <a:xfrm>
            <a:off x="468087" y="5615966"/>
            <a:ext cx="11266712" cy="756000"/>
            <a:chOff x="468087" y="5615966"/>
            <a:chExt cx="11266712" cy="756000"/>
          </a:xfrm>
        </p:grpSpPr>
        <p:sp>
          <p:nvSpPr>
            <p:cNvPr id="15" name="角丸四角形 14"/>
            <p:cNvSpPr/>
            <p:nvPr/>
          </p:nvSpPr>
          <p:spPr>
            <a:xfrm>
              <a:off x="468087" y="5615966"/>
              <a:ext cx="11255828" cy="756000"/>
            </a:xfrm>
            <a:prstGeom prst="roundRect">
              <a:avLst>
                <a:gd name="adj" fmla="val 11887"/>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正方形/長方形 2"/>
            <p:cNvSpPr/>
            <p:nvPr/>
          </p:nvSpPr>
          <p:spPr>
            <a:xfrm>
              <a:off x="477314" y="5759966"/>
              <a:ext cx="11257485" cy="468000"/>
            </a:xfrm>
            <a:prstGeom prst="rect">
              <a:avLst/>
            </a:prstGeom>
            <a:noFill/>
          </p:spPr>
          <p:txBody>
            <a:bodyPr wrap="none" lIns="0" tIns="0" rIns="0" bIns="0" anchor="ctr" anchorCtr="0">
              <a:noAutofit/>
            </a:bodyPr>
            <a:lstStyle/>
            <a:p>
              <a:pPr algn="ctr"/>
              <a:r>
                <a:rPr lang="ja-JP" altLang="en-US" sz="3000" b="1" dirty="0">
                  <a:solidFill>
                    <a:schemeClr val="accent1"/>
                  </a:solidFill>
                  <a:latin typeface="東芝 Pゴシック" panose="020B0500000000000000" pitchFamily="50" charset="-128"/>
                  <a:ea typeface="東芝 Pゴシック" panose="020B0500000000000000" pitchFamily="50" charset="-128"/>
                </a:rPr>
                <a:t>職場環境の改善が組織全体に広がりやすくなり、従業員が定着する</a:t>
              </a:r>
              <a:endParaRPr lang="en-US" altLang="ja-JP" sz="3000" b="1" dirty="0">
                <a:solidFill>
                  <a:schemeClr val="accent1"/>
                </a:solidFill>
                <a:latin typeface="東芝 Pゴシック" panose="020B0500000000000000" pitchFamily="50" charset="-128"/>
                <a:ea typeface="東芝 Pゴシック" panose="020B0500000000000000" pitchFamily="50" charset="-128"/>
              </a:endParaRPr>
            </a:p>
          </p:txBody>
        </p:sp>
      </p:grpSp>
    </p:spTree>
    <p:extLst>
      <p:ext uri="{BB962C8B-B14F-4D97-AF65-F5344CB8AC3E}">
        <p14:creationId xmlns:p14="http://schemas.microsoft.com/office/powerpoint/2010/main" val="3500236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0" y="-51200"/>
            <a:ext cx="12192000" cy="690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endParaRPr lang="ja-JP" altLang="en-US" dirty="0">
              <a:solidFill>
                <a:srgbClr val="FFFFFF"/>
              </a:solidFill>
            </a:endParaRPr>
          </a:p>
        </p:txBody>
      </p:sp>
      <p:grpSp>
        <p:nvGrpSpPr>
          <p:cNvPr id="15" name="グループ化 14"/>
          <p:cNvGrpSpPr/>
          <p:nvPr/>
        </p:nvGrpSpPr>
        <p:grpSpPr>
          <a:xfrm>
            <a:off x="6184048" y="-211649"/>
            <a:ext cx="6538104" cy="7466188"/>
            <a:chOff x="6317398" y="-211649"/>
            <a:chExt cx="6538104" cy="7466188"/>
          </a:xfrm>
        </p:grpSpPr>
        <p:sp>
          <p:nvSpPr>
            <p:cNvPr id="18" name="Freeform 12"/>
            <p:cNvSpPr>
              <a:spLocks/>
            </p:cNvSpPr>
            <p:nvPr/>
          </p:nvSpPr>
          <p:spPr bwMode="auto">
            <a:xfrm rot="2760000">
              <a:off x="6063420" y="2035325"/>
              <a:ext cx="4346224" cy="3473987"/>
            </a:xfrm>
            <a:custGeom>
              <a:avLst/>
              <a:gdLst>
                <a:gd name="T0" fmla="*/ 0 w 500"/>
                <a:gd name="T1" fmla="*/ 0 h 376"/>
                <a:gd name="T2" fmla="*/ 147 w 500"/>
                <a:gd name="T3" fmla="*/ 106 h 376"/>
                <a:gd name="T4" fmla="*/ 330 w 500"/>
                <a:gd name="T5" fmla="*/ 156 h 376"/>
                <a:gd name="T6" fmla="*/ 433 w 500"/>
                <a:gd name="T7" fmla="*/ 205 h 376"/>
                <a:gd name="T8" fmla="*/ 500 w 500"/>
                <a:gd name="T9" fmla="*/ 376 h 376"/>
              </a:gdLst>
              <a:ahLst/>
              <a:cxnLst>
                <a:cxn ang="0">
                  <a:pos x="T0" y="T1"/>
                </a:cxn>
                <a:cxn ang="0">
                  <a:pos x="T2" y="T3"/>
                </a:cxn>
                <a:cxn ang="0">
                  <a:pos x="T4" y="T5"/>
                </a:cxn>
                <a:cxn ang="0">
                  <a:pos x="T6" y="T7"/>
                </a:cxn>
                <a:cxn ang="0">
                  <a:pos x="T8" y="T9"/>
                </a:cxn>
              </a:cxnLst>
              <a:rect l="0" t="0" r="r" b="b"/>
              <a:pathLst>
                <a:path w="500" h="376">
                  <a:moveTo>
                    <a:pt x="0" y="0"/>
                  </a:moveTo>
                  <a:lnTo>
                    <a:pt x="147" y="106"/>
                  </a:lnTo>
                  <a:lnTo>
                    <a:pt x="330" y="156"/>
                  </a:lnTo>
                  <a:lnTo>
                    <a:pt x="433" y="205"/>
                  </a:lnTo>
                  <a:lnTo>
                    <a:pt x="500" y="376"/>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19" name="Freeform 18"/>
            <p:cNvSpPr>
              <a:spLocks/>
            </p:cNvSpPr>
            <p:nvPr/>
          </p:nvSpPr>
          <p:spPr bwMode="auto">
            <a:xfrm rot="2760000">
              <a:off x="7933985" y="-327455"/>
              <a:ext cx="2886298" cy="3967080"/>
            </a:xfrm>
            <a:custGeom>
              <a:avLst/>
              <a:gdLst>
                <a:gd name="T0" fmla="*/ 0 w 331"/>
                <a:gd name="T1" fmla="*/ 117 h 430"/>
                <a:gd name="T2" fmla="*/ 331 w 331"/>
                <a:gd name="T3" fmla="*/ 430 h 430"/>
                <a:gd name="T4" fmla="*/ 229 w 331"/>
                <a:gd name="T5" fmla="*/ 0 h 430"/>
              </a:gdLst>
              <a:ahLst/>
              <a:cxnLst>
                <a:cxn ang="0">
                  <a:pos x="T0" y="T1"/>
                </a:cxn>
                <a:cxn ang="0">
                  <a:pos x="T2" y="T3"/>
                </a:cxn>
                <a:cxn ang="0">
                  <a:pos x="T4" y="T5"/>
                </a:cxn>
              </a:cxnLst>
              <a:rect l="0" t="0" r="r" b="b"/>
              <a:pathLst>
                <a:path w="331" h="430">
                  <a:moveTo>
                    <a:pt x="0" y="117"/>
                  </a:moveTo>
                  <a:lnTo>
                    <a:pt x="331" y="430"/>
                  </a:lnTo>
                  <a:lnTo>
                    <a:pt x="229" y="0"/>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0" name="Freeform 5"/>
            <p:cNvSpPr>
              <a:spLocks/>
            </p:cNvSpPr>
            <p:nvPr/>
          </p:nvSpPr>
          <p:spPr bwMode="auto">
            <a:xfrm rot="2760000">
              <a:off x="11042095" y="4120127"/>
              <a:ext cx="1412629" cy="2214185"/>
            </a:xfrm>
            <a:custGeom>
              <a:avLst/>
              <a:gdLst>
                <a:gd name="T0" fmla="*/ 14 w 162"/>
                <a:gd name="T1" fmla="*/ 0 h 240"/>
                <a:gd name="T2" fmla="*/ 0 w 162"/>
                <a:gd name="T3" fmla="*/ 130 h 240"/>
                <a:gd name="T4" fmla="*/ 162 w 162"/>
                <a:gd name="T5" fmla="*/ 240 h 240"/>
              </a:gdLst>
              <a:ahLst/>
              <a:cxnLst>
                <a:cxn ang="0">
                  <a:pos x="T0" y="T1"/>
                </a:cxn>
                <a:cxn ang="0">
                  <a:pos x="T2" y="T3"/>
                </a:cxn>
                <a:cxn ang="0">
                  <a:pos x="T4" y="T5"/>
                </a:cxn>
              </a:cxnLst>
              <a:rect l="0" t="0" r="r" b="b"/>
              <a:pathLst>
                <a:path w="162" h="240">
                  <a:moveTo>
                    <a:pt x="14" y="0"/>
                  </a:moveTo>
                  <a:lnTo>
                    <a:pt x="0" y="130"/>
                  </a:lnTo>
                  <a:lnTo>
                    <a:pt x="162" y="240"/>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1" name="Line 6"/>
            <p:cNvSpPr>
              <a:spLocks noChangeShapeType="1"/>
            </p:cNvSpPr>
            <p:nvPr/>
          </p:nvSpPr>
          <p:spPr bwMode="auto">
            <a:xfrm rot="2760000" flipV="1">
              <a:off x="9630584" y="4120700"/>
              <a:ext cx="1168471" cy="1586832"/>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2" name="Line 8"/>
            <p:cNvSpPr>
              <a:spLocks noChangeShapeType="1"/>
            </p:cNvSpPr>
            <p:nvPr/>
          </p:nvSpPr>
          <p:spPr bwMode="auto">
            <a:xfrm rot="2760000" flipV="1">
              <a:off x="11065187" y="5080563"/>
              <a:ext cx="1492273" cy="28252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3" name="Freeform 9"/>
            <p:cNvSpPr>
              <a:spLocks/>
            </p:cNvSpPr>
            <p:nvPr/>
          </p:nvSpPr>
          <p:spPr bwMode="auto">
            <a:xfrm rot="2760000">
              <a:off x="9875667" y="3934865"/>
              <a:ext cx="819673" cy="1918960"/>
            </a:xfrm>
            <a:custGeom>
              <a:avLst/>
              <a:gdLst>
                <a:gd name="T0" fmla="*/ 0 w 94"/>
                <a:gd name="T1" fmla="*/ 0 h 208"/>
                <a:gd name="T2" fmla="*/ 94 w 94"/>
                <a:gd name="T3" fmla="*/ 208 h 208"/>
                <a:gd name="T4" fmla="*/ 0 w 94"/>
                <a:gd name="T5" fmla="*/ 0 h 208"/>
              </a:gdLst>
              <a:ahLst/>
              <a:cxnLst>
                <a:cxn ang="0">
                  <a:pos x="T0" y="T1"/>
                </a:cxn>
                <a:cxn ang="0">
                  <a:pos x="T2" y="T3"/>
                </a:cxn>
                <a:cxn ang="0">
                  <a:pos x="T4" y="T5"/>
                </a:cxn>
              </a:cxnLst>
              <a:rect l="0" t="0" r="r" b="b"/>
              <a:pathLst>
                <a:path w="94" h="208">
                  <a:moveTo>
                    <a:pt x="0" y="0"/>
                  </a:moveTo>
                  <a:lnTo>
                    <a:pt x="94" y="208"/>
                  </a:lnTo>
                  <a:lnTo>
                    <a:pt x="0" y="0"/>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4" name="Line 10"/>
            <p:cNvSpPr>
              <a:spLocks noChangeShapeType="1"/>
            </p:cNvSpPr>
            <p:nvPr/>
          </p:nvSpPr>
          <p:spPr bwMode="auto">
            <a:xfrm rot="2760000">
              <a:off x="9875667" y="3934865"/>
              <a:ext cx="819673" cy="1918960"/>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5" name="Oval 13"/>
            <p:cNvSpPr>
              <a:spLocks noChangeArrowheads="1"/>
            </p:cNvSpPr>
            <p:nvPr/>
          </p:nvSpPr>
          <p:spPr bwMode="auto">
            <a:xfrm rot="2760000">
              <a:off x="8041334" y="2424240"/>
              <a:ext cx="360000" cy="360001"/>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6" name="Freeform 16"/>
            <p:cNvSpPr>
              <a:spLocks/>
            </p:cNvSpPr>
            <p:nvPr/>
          </p:nvSpPr>
          <p:spPr bwMode="auto">
            <a:xfrm rot="2760000">
              <a:off x="8143948" y="607896"/>
              <a:ext cx="2336942" cy="1457671"/>
            </a:xfrm>
            <a:custGeom>
              <a:avLst/>
              <a:gdLst>
                <a:gd name="T0" fmla="*/ 0 w 268"/>
                <a:gd name="T1" fmla="*/ 0 h 158"/>
                <a:gd name="T2" fmla="*/ 268 w 268"/>
                <a:gd name="T3" fmla="*/ 68 h 158"/>
                <a:gd name="T4" fmla="*/ 5 w 268"/>
                <a:gd name="T5" fmla="*/ 158 h 158"/>
              </a:gdLst>
              <a:ahLst/>
              <a:cxnLst>
                <a:cxn ang="0">
                  <a:pos x="T0" y="T1"/>
                </a:cxn>
                <a:cxn ang="0">
                  <a:pos x="T2" y="T3"/>
                </a:cxn>
                <a:cxn ang="0">
                  <a:pos x="T4" y="T5"/>
                </a:cxn>
              </a:cxnLst>
              <a:rect l="0" t="0" r="r" b="b"/>
              <a:pathLst>
                <a:path w="268" h="158">
                  <a:moveTo>
                    <a:pt x="0" y="0"/>
                  </a:moveTo>
                  <a:lnTo>
                    <a:pt x="268" y="68"/>
                  </a:lnTo>
                  <a:lnTo>
                    <a:pt x="5" y="158"/>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7" name="Oval 17"/>
            <p:cNvSpPr>
              <a:spLocks noChangeArrowheads="1"/>
            </p:cNvSpPr>
            <p:nvPr/>
          </p:nvSpPr>
          <p:spPr bwMode="auto">
            <a:xfrm rot="2760000">
              <a:off x="7840204" y="834754"/>
              <a:ext cx="324000" cy="324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8" name="Oval 19"/>
            <p:cNvSpPr>
              <a:spLocks noChangeArrowheads="1"/>
            </p:cNvSpPr>
            <p:nvPr/>
          </p:nvSpPr>
          <p:spPr bwMode="auto">
            <a:xfrm rot="2760000">
              <a:off x="8816420" y="-199654"/>
              <a:ext cx="432000" cy="432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9" name="Freeform 20"/>
            <p:cNvSpPr>
              <a:spLocks/>
            </p:cNvSpPr>
            <p:nvPr/>
          </p:nvSpPr>
          <p:spPr bwMode="auto">
            <a:xfrm rot="2760000">
              <a:off x="10429903" y="1661048"/>
              <a:ext cx="2694459" cy="1706766"/>
            </a:xfrm>
            <a:custGeom>
              <a:avLst/>
              <a:gdLst>
                <a:gd name="T0" fmla="*/ 0 w 309"/>
                <a:gd name="T1" fmla="*/ 185 h 185"/>
                <a:gd name="T2" fmla="*/ 227 w 309"/>
                <a:gd name="T3" fmla="*/ 0 h 185"/>
                <a:gd name="T4" fmla="*/ 309 w 309"/>
                <a:gd name="T5" fmla="*/ 179 h 185"/>
              </a:gdLst>
              <a:ahLst/>
              <a:cxnLst>
                <a:cxn ang="0">
                  <a:pos x="T0" y="T1"/>
                </a:cxn>
                <a:cxn ang="0">
                  <a:pos x="T2" y="T3"/>
                </a:cxn>
                <a:cxn ang="0">
                  <a:pos x="T4" y="T5"/>
                </a:cxn>
              </a:cxnLst>
              <a:rect l="0" t="0" r="r" b="b"/>
              <a:pathLst>
                <a:path w="309" h="185">
                  <a:moveTo>
                    <a:pt x="0" y="185"/>
                  </a:moveTo>
                  <a:lnTo>
                    <a:pt x="227" y="0"/>
                  </a:lnTo>
                  <a:lnTo>
                    <a:pt x="309" y="179"/>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0" name="Freeform 21"/>
            <p:cNvSpPr>
              <a:spLocks/>
            </p:cNvSpPr>
            <p:nvPr/>
          </p:nvSpPr>
          <p:spPr bwMode="auto">
            <a:xfrm rot="2760000">
              <a:off x="9525332" y="2846513"/>
              <a:ext cx="2964777" cy="2749278"/>
            </a:xfrm>
            <a:custGeom>
              <a:avLst/>
              <a:gdLst>
                <a:gd name="T0" fmla="*/ 340 w 340"/>
                <a:gd name="T1" fmla="*/ 0 h 298"/>
                <a:gd name="T2" fmla="*/ 254 w 340"/>
                <a:gd name="T3" fmla="*/ 23 h 298"/>
                <a:gd name="T4" fmla="*/ 0 w 340"/>
                <a:gd name="T5" fmla="*/ 298 h 298"/>
              </a:gdLst>
              <a:ahLst/>
              <a:cxnLst>
                <a:cxn ang="0">
                  <a:pos x="T0" y="T1"/>
                </a:cxn>
                <a:cxn ang="0">
                  <a:pos x="T2" y="T3"/>
                </a:cxn>
                <a:cxn ang="0">
                  <a:pos x="T4" y="T5"/>
                </a:cxn>
              </a:cxnLst>
              <a:rect l="0" t="0" r="r" b="b"/>
              <a:pathLst>
                <a:path w="340" h="298">
                  <a:moveTo>
                    <a:pt x="340" y="0"/>
                  </a:moveTo>
                  <a:lnTo>
                    <a:pt x="254" y="23"/>
                  </a:lnTo>
                  <a:lnTo>
                    <a:pt x="0" y="298"/>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1" name="Freeform 23"/>
            <p:cNvSpPr>
              <a:spLocks/>
            </p:cNvSpPr>
            <p:nvPr/>
          </p:nvSpPr>
          <p:spPr bwMode="auto">
            <a:xfrm rot="2760000">
              <a:off x="9835939" y="3060338"/>
              <a:ext cx="2694459" cy="55355"/>
            </a:xfrm>
            <a:custGeom>
              <a:avLst/>
              <a:gdLst>
                <a:gd name="T0" fmla="*/ 0 w 309"/>
                <a:gd name="T1" fmla="*/ 6 h 6"/>
                <a:gd name="T2" fmla="*/ 309 w 309"/>
                <a:gd name="T3" fmla="*/ 0 h 6"/>
                <a:gd name="T4" fmla="*/ 0 w 309"/>
                <a:gd name="T5" fmla="*/ 6 h 6"/>
              </a:gdLst>
              <a:ahLst/>
              <a:cxnLst>
                <a:cxn ang="0">
                  <a:pos x="T0" y="T1"/>
                </a:cxn>
                <a:cxn ang="0">
                  <a:pos x="T2" y="T3"/>
                </a:cxn>
                <a:cxn ang="0">
                  <a:pos x="T4" y="T5"/>
                </a:cxn>
              </a:cxnLst>
              <a:rect l="0" t="0" r="r" b="b"/>
              <a:pathLst>
                <a:path w="309" h="6">
                  <a:moveTo>
                    <a:pt x="0" y="6"/>
                  </a:moveTo>
                  <a:lnTo>
                    <a:pt x="309" y="0"/>
                  </a:lnTo>
                  <a:lnTo>
                    <a:pt x="0" y="6"/>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2" name="Line 24"/>
            <p:cNvSpPr>
              <a:spLocks noChangeShapeType="1"/>
            </p:cNvSpPr>
            <p:nvPr/>
          </p:nvSpPr>
          <p:spPr bwMode="auto">
            <a:xfrm rot="2760000" flipV="1">
              <a:off x="9835939" y="3060338"/>
              <a:ext cx="2694459" cy="55355"/>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3" name="Oval 27"/>
            <p:cNvSpPr>
              <a:spLocks noChangeArrowheads="1"/>
            </p:cNvSpPr>
            <p:nvPr/>
          </p:nvSpPr>
          <p:spPr bwMode="auto">
            <a:xfrm rot="2760000">
              <a:off x="12005267" y="3732164"/>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4" name="Oval 29"/>
            <p:cNvSpPr>
              <a:spLocks noChangeArrowheads="1"/>
            </p:cNvSpPr>
            <p:nvPr/>
          </p:nvSpPr>
          <p:spPr bwMode="auto">
            <a:xfrm rot="2760000">
              <a:off x="9999821" y="1849196"/>
              <a:ext cx="503999" cy="504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5" name="Oval 30"/>
            <p:cNvSpPr>
              <a:spLocks noChangeArrowheads="1"/>
            </p:cNvSpPr>
            <p:nvPr/>
          </p:nvSpPr>
          <p:spPr bwMode="auto">
            <a:xfrm rot="2760000">
              <a:off x="10945961" y="4489068"/>
              <a:ext cx="540001" cy="540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6" name="Oval 31"/>
            <p:cNvSpPr>
              <a:spLocks noChangeArrowheads="1"/>
            </p:cNvSpPr>
            <p:nvPr/>
          </p:nvSpPr>
          <p:spPr bwMode="auto">
            <a:xfrm rot="2760000">
              <a:off x="8772481" y="3818836"/>
              <a:ext cx="432000" cy="432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7" name="Line 33"/>
            <p:cNvSpPr>
              <a:spLocks noChangeShapeType="1"/>
            </p:cNvSpPr>
            <p:nvPr/>
          </p:nvSpPr>
          <p:spPr bwMode="auto">
            <a:xfrm rot="2760000" flipH="1">
              <a:off x="10347625" y="4754027"/>
              <a:ext cx="1595921" cy="1977559"/>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8" name="Oval 34"/>
            <p:cNvSpPr>
              <a:spLocks noChangeArrowheads="1"/>
            </p:cNvSpPr>
            <p:nvPr/>
          </p:nvSpPr>
          <p:spPr bwMode="auto">
            <a:xfrm rot="2760000">
              <a:off x="9066535" y="4840536"/>
              <a:ext cx="360000" cy="360001"/>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9" name="Oval 35"/>
            <p:cNvSpPr>
              <a:spLocks noChangeArrowheads="1"/>
            </p:cNvSpPr>
            <p:nvPr/>
          </p:nvSpPr>
          <p:spPr bwMode="auto">
            <a:xfrm rot="2760000">
              <a:off x="10524429" y="3853416"/>
              <a:ext cx="288000" cy="288000"/>
            </a:xfrm>
            <a:prstGeom prst="ellipse">
              <a:avLst/>
            </a:prstGeom>
            <a:solidFill>
              <a:srgbClr val="5B9BD5"/>
            </a:solidFill>
            <a:ln w="6350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0" name="Oval 36"/>
            <p:cNvSpPr>
              <a:spLocks noChangeArrowheads="1"/>
            </p:cNvSpPr>
            <p:nvPr/>
          </p:nvSpPr>
          <p:spPr bwMode="auto">
            <a:xfrm rot="2760000">
              <a:off x="11234090" y="6314783"/>
              <a:ext cx="432000" cy="432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1" name="Oval 38"/>
            <p:cNvSpPr>
              <a:spLocks noChangeArrowheads="1"/>
            </p:cNvSpPr>
            <p:nvPr/>
          </p:nvSpPr>
          <p:spPr bwMode="auto">
            <a:xfrm rot="2760000">
              <a:off x="9689861" y="5658648"/>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2" name="Line 6"/>
            <p:cNvSpPr>
              <a:spLocks noChangeShapeType="1"/>
            </p:cNvSpPr>
            <p:nvPr/>
          </p:nvSpPr>
          <p:spPr bwMode="auto">
            <a:xfrm rot="2760000" flipV="1">
              <a:off x="11505994" y="-151911"/>
              <a:ext cx="502294" cy="1161444"/>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3" name="Oval 22"/>
            <p:cNvSpPr>
              <a:spLocks noChangeArrowheads="1"/>
            </p:cNvSpPr>
            <p:nvPr/>
          </p:nvSpPr>
          <p:spPr bwMode="auto">
            <a:xfrm rot="2760000">
              <a:off x="10997510" y="492853"/>
              <a:ext cx="324000" cy="324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4" name="Line 6"/>
            <p:cNvSpPr>
              <a:spLocks noChangeShapeType="1"/>
            </p:cNvSpPr>
            <p:nvPr/>
          </p:nvSpPr>
          <p:spPr bwMode="auto">
            <a:xfrm rot="2760000" flipV="1">
              <a:off x="6827334" y="5590092"/>
              <a:ext cx="1154511" cy="2174384"/>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5" name="Oval 39"/>
            <p:cNvSpPr>
              <a:spLocks noChangeArrowheads="1"/>
            </p:cNvSpPr>
            <p:nvPr/>
          </p:nvSpPr>
          <p:spPr bwMode="auto">
            <a:xfrm rot="2760000">
              <a:off x="8356981" y="6175970"/>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6" name="Line 6"/>
            <p:cNvSpPr>
              <a:spLocks noChangeShapeType="1"/>
            </p:cNvSpPr>
            <p:nvPr/>
          </p:nvSpPr>
          <p:spPr bwMode="auto">
            <a:xfrm rot="2760000" flipH="1" flipV="1">
              <a:off x="10876956" y="-212992"/>
              <a:ext cx="578814" cy="581499"/>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7" name="Line 6"/>
            <p:cNvSpPr>
              <a:spLocks noChangeShapeType="1"/>
            </p:cNvSpPr>
            <p:nvPr/>
          </p:nvSpPr>
          <p:spPr bwMode="auto">
            <a:xfrm rot="2760000" flipH="1" flipV="1">
              <a:off x="10282932" y="1611780"/>
              <a:ext cx="2761375" cy="1346668"/>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8" name="Line 6"/>
            <p:cNvSpPr>
              <a:spLocks noChangeShapeType="1"/>
            </p:cNvSpPr>
            <p:nvPr/>
          </p:nvSpPr>
          <p:spPr bwMode="auto">
            <a:xfrm rot="2760000" flipV="1">
              <a:off x="8691415" y="-333201"/>
              <a:ext cx="1775627" cy="224337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9" name="Line 6"/>
            <p:cNvSpPr>
              <a:spLocks noChangeShapeType="1"/>
            </p:cNvSpPr>
            <p:nvPr/>
          </p:nvSpPr>
          <p:spPr bwMode="auto">
            <a:xfrm rot="2760000" flipV="1">
              <a:off x="9033234" y="5669787"/>
              <a:ext cx="414343" cy="92294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50" name="Line 6"/>
            <p:cNvSpPr>
              <a:spLocks noChangeShapeType="1"/>
            </p:cNvSpPr>
            <p:nvPr/>
          </p:nvSpPr>
          <p:spPr bwMode="auto">
            <a:xfrm rot="2760000" flipH="1" flipV="1">
              <a:off x="8802155" y="5656540"/>
              <a:ext cx="1594402" cy="800150"/>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51" name="Line 6"/>
            <p:cNvSpPr>
              <a:spLocks noChangeShapeType="1"/>
            </p:cNvSpPr>
            <p:nvPr/>
          </p:nvSpPr>
          <p:spPr bwMode="auto">
            <a:xfrm rot="2760000" flipH="1" flipV="1">
              <a:off x="8061340" y="-260464"/>
              <a:ext cx="430565" cy="1102696"/>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grpSp>
      <p:sp>
        <p:nvSpPr>
          <p:cNvPr id="17" name="テキスト プレースホルダー 2"/>
          <p:cNvSpPr txBox="1">
            <a:spLocks/>
          </p:cNvSpPr>
          <p:nvPr/>
        </p:nvSpPr>
        <p:spPr>
          <a:xfrm>
            <a:off x="615197" y="2958072"/>
            <a:ext cx="10260000" cy="1260000"/>
          </a:xfrm>
          <a:prstGeom prst="rect">
            <a:avLst/>
          </a:prstGeom>
        </p:spPr>
        <p:txBody>
          <a:bodyPr lIns="0" tIns="0" rIns="0" bIns="0" anchor="ctr" anchorCtr="0"/>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spcBef>
                <a:spcPts val="0"/>
              </a:spcBef>
              <a:spcAft>
                <a:spcPts val="600"/>
              </a:spcAft>
            </a:pPr>
            <a:r>
              <a:rPr sz="4400" dirty="0">
                <a:solidFill>
                  <a:srgbClr val="FFFFFF"/>
                </a:solidFill>
                <a:latin typeface="東芝 Pゴシック" panose="020B0500000000000000" pitchFamily="50" charset="-128"/>
                <a:ea typeface="東芝 Pゴシック" panose="020B0500000000000000" pitchFamily="50" charset="-128"/>
              </a:rPr>
              <a:t>プロジェクトのまとめ役になろう</a:t>
            </a:r>
            <a:endParaRPr lang="en-US" altLang="ja-JP" sz="4400" dirty="0">
              <a:solidFill>
                <a:srgbClr val="FFFFFF"/>
              </a:solidFill>
              <a:latin typeface="東芝 Pゴシック" panose="020B0500000000000000" pitchFamily="50" charset="-128"/>
              <a:ea typeface="東芝 Pゴシック" panose="020B0500000000000000" pitchFamily="50" charset="-128"/>
            </a:endParaRPr>
          </a:p>
          <a:p>
            <a:pPr marL="0" indent="0">
              <a:lnSpc>
                <a:spcPct val="100000"/>
              </a:lnSpc>
              <a:spcBef>
                <a:spcPts val="0"/>
              </a:spcBef>
              <a:spcAft>
                <a:spcPts val="600"/>
              </a:spcAft>
            </a:pPr>
            <a:r>
              <a:rPr lang="en-US" altLang="ja-JP" sz="3600" dirty="0">
                <a:solidFill>
                  <a:schemeClr val="accent1">
                    <a:lumMod val="20000"/>
                    <a:lumOff val="80000"/>
                  </a:schemeClr>
                </a:solidFill>
                <a:latin typeface="東芝 Pゴシック" panose="020B0500000000000000" pitchFamily="50" charset="-128"/>
                <a:ea typeface="東芝 Pゴシック" panose="020B0500000000000000" pitchFamily="50" charset="-128"/>
              </a:rPr>
              <a:t>【</a:t>
            </a:r>
            <a:r>
              <a:rPr sz="3600" dirty="0">
                <a:solidFill>
                  <a:schemeClr val="accent1">
                    <a:lumMod val="20000"/>
                    <a:lumOff val="80000"/>
                  </a:schemeClr>
                </a:solidFill>
                <a:latin typeface="東芝 Pゴシック" panose="020B0500000000000000" pitchFamily="50" charset="-128"/>
                <a:ea typeface="東芝 Pゴシック" panose="020B0500000000000000" pitchFamily="50" charset="-128"/>
              </a:rPr>
              <a:t>トラステッドコミッター</a:t>
            </a:r>
            <a:r>
              <a:rPr lang="en-US" altLang="ja-JP" sz="3600" dirty="0">
                <a:solidFill>
                  <a:schemeClr val="accent1">
                    <a:lumMod val="20000"/>
                    <a:lumOff val="80000"/>
                  </a:schemeClr>
                </a:solidFill>
                <a:latin typeface="東芝 Pゴシック" panose="020B0500000000000000" pitchFamily="50" charset="-128"/>
                <a:ea typeface="東芝 Pゴシック" panose="020B0500000000000000" pitchFamily="50" charset="-128"/>
              </a:rPr>
              <a:t>】</a:t>
            </a:r>
          </a:p>
        </p:txBody>
      </p:sp>
      <p:sp>
        <p:nvSpPr>
          <p:cNvPr id="6" name="Rectangle 61"/>
          <p:cNvSpPr>
            <a:spLocks noChangeArrowheads="1"/>
          </p:cNvSpPr>
          <p:nvPr/>
        </p:nvSpPr>
        <p:spPr bwMode="auto">
          <a:xfrm>
            <a:off x="11644246" y="6505550"/>
            <a:ext cx="414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r" defTabSz="914228" eaLnBrk="0" fontAlgn="base" hangingPunct="0">
              <a:spcBef>
                <a:spcPct val="0"/>
              </a:spcBef>
              <a:spcAft>
                <a:spcPct val="0"/>
              </a:spcAft>
              <a:tabLst>
                <a:tab pos="568325" algn="ctr"/>
                <a:tab pos="857250" algn="l"/>
                <a:tab pos="1089025" algn="l"/>
              </a:tabLst>
            </a:pPr>
            <a:fld id="{027ACA72-EB1A-40C5-BC55-79EB2A48FABF}" type="slidenum">
              <a:rPr kumimoji="0" lang="ja-JP" altLang="en-US" sz="1200">
                <a:solidFill>
                  <a:prstClr val="white"/>
                </a:solidFill>
                <a:cs typeface="Segoe UI" panose="020B0502040204020203" pitchFamily="34" charset="0"/>
              </a:rPr>
              <a:pPr algn="r" defTabSz="914228" eaLnBrk="0" fontAlgn="base" hangingPunct="0">
                <a:spcBef>
                  <a:spcPct val="0"/>
                </a:spcBef>
                <a:spcAft>
                  <a:spcPct val="0"/>
                </a:spcAft>
                <a:tabLst>
                  <a:tab pos="568325" algn="ctr"/>
                  <a:tab pos="857250" algn="l"/>
                  <a:tab pos="1089025" algn="l"/>
                </a:tabLst>
              </a:pPr>
              <a:t>47</a:t>
            </a:fld>
            <a:endParaRPr kumimoji="0" lang="en-US" altLang="ja-JP" sz="1200" dirty="0">
              <a:solidFill>
                <a:prstClr val="white"/>
              </a:solidFill>
              <a:ea typeface="Segoe UI" panose="020B0502040204020203" pitchFamily="34" charset="0"/>
              <a:cs typeface="Segoe UI" panose="020B0502040204020203" pitchFamily="34" charset="0"/>
            </a:endParaRPr>
          </a:p>
        </p:txBody>
      </p:sp>
      <p:sp>
        <p:nvSpPr>
          <p:cNvPr id="13" name="フッター プレースホルダー 3"/>
          <p:cNvSpPr txBox="1">
            <a:spLocks/>
          </p:cNvSpPr>
          <p:nvPr/>
        </p:nvSpPr>
        <p:spPr bwMode="auto">
          <a:xfrm>
            <a:off x="10249706" y="6557530"/>
            <a:ext cx="147476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 2021 Toshiba Corporation </a:t>
            </a:r>
            <a:endPar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テキスト プレースホルダー 1"/>
          <p:cNvSpPr txBox="1">
            <a:spLocks/>
          </p:cNvSpPr>
          <p:nvPr/>
        </p:nvSpPr>
        <p:spPr>
          <a:xfrm>
            <a:off x="0" y="0"/>
            <a:ext cx="3924000" cy="2412000"/>
          </a:xfrm>
          <a:prstGeom prst="rect">
            <a:avLst/>
          </a:prstGeom>
        </p:spPr>
        <p:txBody>
          <a:bodyPr wrap="none" lIns="540000" tIns="1008000" rIns="0" bIns="0" anchor="ctr" anchorCtr="0"/>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en-US" altLang="ja-JP" sz="15000" dirty="0">
                <a:solidFill>
                  <a:srgbClr val="0064D2">
                    <a:lumMod val="40000"/>
                    <a:lumOff val="60000"/>
                  </a:srgbClr>
                </a:solidFill>
                <a:latin typeface="東芝 Pゴシック" panose="020B0500000000000000" pitchFamily="50" charset="-128"/>
                <a:ea typeface="東芝 Pゴシック" panose="020B0500000000000000" pitchFamily="50" charset="-128"/>
                <a:cs typeface="Meiryo UI" panose="020B0604030504040204" pitchFamily="50" charset="-128"/>
              </a:rPr>
              <a:t>03</a:t>
            </a:r>
            <a:endParaRPr lang="en-US" sz="15000" dirty="0">
              <a:solidFill>
                <a:srgbClr val="0064D2">
                  <a:lumMod val="40000"/>
                  <a:lumOff val="60000"/>
                </a:srgbClr>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Tree>
    <p:extLst>
      <p:ext uri="{BB962C8B-B14F-4D97-AF65-F5344CB8AC3E}">
        <p14:creationId xmlns:p14="http://schemas.microsoft.com/office/powerpoint/2010/main" val="1758647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0" y="1079704"/>
            <a:ext cx="12192000" cy="900000"/>
          </a:xfrm>
          <a:prstGeom prst="rect">
            <a:avLst/>
          </a:prstGeom>
          <a:noFill/>
        </p:spPr>
        <p:txBody>
          <a:bodyPr lIns="0" tIns="0" rIns="0" bIns="0" anchor="ctr"/>
          <a:lstStyle>
            <a:lvl1pPr algn="l" defTabSz="685800" rtl="0" eaLnBrk="1" latinLnBrk="0" hangingPunct="1">
              <a:lnSpc>
                <a:spcPct val="90000"/>
              </a:lnSpc>
              <a:spcBef>
                <a:spcPct val="0"/>
              </a:spcBef>
              <a:buNone/>
              <a:defRPr kumimoji="1" lang="ja-JP" altLang="en-US" sz="2600" b="1" kern="1200">
                <a:solidFill>
                  <a:schemeClr val="tx1"/>
                </a:solidFill>
                <a:latin typeface="+mj-lt"/>
                <a:ea typeface="+mj-ea"/>
                <a:cs typeface="+mj-cs"/>
              </a:defRPr>
            </a:lvl1pPr>
          </a:lstStyle>
          <a:p>
            <a:pPr algn="ctr">
              <a:lnSpc>
                <a:spcPct val="100000"/>
              </a:lnSpc>
            </a:pPr>
            <a:r>
              <a:rPr lang="ja-JP" altLang="en-US" sz="2800" b="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rPr>
              <a:t>プロジェクトの</a:t>
            </a:r>
            <a:r>
              <a:rPr sz="2800" b="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rPr>
              <a:t>立ち上げ時には</a:t>
            </a:r>
            <a:endParaRPr lang="en-US" altLang="ja-JP" sz="2800" b="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endParaRPr>
          </a:p>
          <a:p>
            <a:pPr algn="ctr">
              <a:lnSpc>
                <a:spcPct val="100000"/>
              </a:lnSpc>
            </a:pPr>
            <a:r>
              <a:rPr lang="en-US" altLang="ja-JP" sz="2800" dirty="0">
                <a:solidFill>
                  <a:schemeClr val="accent1"/>
                </a:solidFill>
                <a:latin typeface="東芝 Pゴシック" panose="020B0500000000000000" pitchFamily="50" charset="-128"/>
                <a:ea typeface="東芝 Pゴシック" panose="020B0500000000000000" pitchFamily="50" charset="-128"/>
                <a:cs typeface="Meiryo UI" panose="020B0604030504040204" pitchFamily="50" charset="-128"/>
              </a:rPr>
              <a:t>PJ</a:t>
            </a:r>
            <a:r>
              <a:rPr sz="2800" dirty="0">
                <a:solidFill>
                  <a:schemeClr val="accent1"/>
                </a:solidFill>
                <a:latin typeface="東芝 Pゴシック" panose="020B0500000000000000" pitchFamily="50" charset="-128"/>
                <a:ea typeface="東芝 Pゴシック" panose="020B0500000000000000" pitchFamily="50" charset="-128"/>
                <a:cs typeface="Meiryo UI" panose="020B0604030504040204" pitchFamily="50" charset="-128"/>
              </a:rPr>
              <a:t>リーダー</a:t>
            </a:r>
            <a:r>
              <a:rPr sz="280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rPr>
              <a:t>、</a:t>
            </a:r>
            <a:r>
              <a:rPr sz="2800" dirty="0">
                <a:solidFill>
                  <a:schemeClr val="accent1"/>
                </a:solidFill>
                <a:latin typeface="東芝 Pゴシック" panose="020B0500000000000000" pitchFamily="50" charset="-128"/>
                <a:ea typeface="東芝 Pゴシック" panose="020B0500000000000000" pitchFamily="50" charset="-128"/>
                <a:cs typeface="Meiryo UI" panose="020B0604030504040204" pitchFamily="50" charset="-128"/>
              </a:rPr>
              <a:t>開発チームリーダー </a:t>
            </a:r>
            <a:r>
              <a:rPr sz="2800" b="0" dirty="0">
                <a:latin typeface="東芝 Pゴシック" panose="020B0500000000000000" pitchFamily="50" charset="-128"/>
                <a:ea typeface="東芝 Pゴシック" panose="020B0500000000000000" pitchFamily="50" charset="-128"/>
                <a:cs typeface="Meiryo UI" panose="020B0604030504040204" pitchFamily="50" charset="-128"/>
              </a:rPr>
              <a:t>的</a:t>
            </a:r>
            <a:r>
              <a:rPr sz="2800" b="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rPr>
              <a:t>な役割がありますよね？</a:t>
            </a:r>
            <a:endParaRPr lang="en-US" altLang="ja-JP" sz="2800" b="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grpSp>
        <p:nvGrpSpPr>
          <p:cNvPr id="40" name="グループ化 39"/>
          <p:cNvGrpSpPr>
            <a:grpSpLocks noChangeAspect="1"/>
          </p:cNvGrpSpPr>
          <p:nvPr/>
        </p:nvGrpSpPr>
        <p:grpSpPr>
          <a:xfrm>
            <a:off x="3698001" y="2420544"/>
            <a:ext cx="1728000" cy="1728000"/>
            <a:chOff x="6587022" y="1365498"/>
            <a:chExt cx="1080000" cy="1080000"/>
          </a:xfrm>
        </p:grpSpPr>
        <p:sp>
          <p:nvSpPr>
            <p:cNvPr id="41" name="楕円 80"/>
            <p:cNvSpPr>
              <a:spLocks noChangeAspect="1"/>
            </p:cNvSpPr>
            <p:nvPr/>
          </p:nvSpPr>
          <p:spPr>
            <a:xfrm>
              <a:off x="6587022" y="1365498"/>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42" name="グループ化 41"/>
            <p:cNvGrpSpPr>
              <a:grpSpLocks noChangeAspect="1"/>
            </p:cNvGrpSpPr>
            <p:nvPr/>
          </p:nvGrpSpPr>
          <p:grpSpPr>
            <a:xfrm>
              <a:off x="6772316" y="1560433"/>
              <a:ext cx="709413" cy="864000"/>
              <a:chOff x="0" y="1917700"/>
              <a:chExt cx="531813" cy="647700"/>
            </a:xfrm>
            <a:solidFill>
              <a:schemeClr val="bg1"/>
            </a:solidFill>
          </p:grpSpPr>
          <p:sp>
            <p:nvSpPr>
              <p:cNvPr id="43" name="Freeform 5"/>
              <p:cNvSpPr>
                <a:spLocks noEditPoints="1"/>
              </p:cNvSpPr>
              <p:nvPr/>
            </p:nvSpPr>
            <p:spPr bwMode="auto">
              <a:xfrm>
                <a:off x="0" y="1917700"/>
                <a:ext cx="531813" cy="647700"/>
              </a:xfrm>
              <a:custGeom>
                <a:avLst/>
                <a:gdLst>
                  <a:gd name="T0" fmla="*/ 6 w 203"/>
                  <a:gd name="T1" fmla="*/ 244 h 247"/>
                  <a:gd name="T2" fmla="*/ 59 w 203"/>
                  <a:gd name="T3" fmla="*/ 185 h 247"/>
                  <a:gd name="T4" fmla="*/ 60 w 203"/>
                  <a:gd name="T5" fmla="*/ 223 h 247"/>
                  <a:gd name="T6" fmla="*/ 59 w 203"/>
                  <a:gd name="T7" fmla="*/ 244 h 247"/>
                  <a:gd name="T8" fmla="*/ 64 w 203"/>
                  <a:gd name="T9" fmla="*/ 247 h 247"/>
                  <a:gd name="T10" fmla="*/ 61 w 203"/>
                  <a:gd name="T11" fmla="*/ 232 h 247"/>
                  <a:gd name="T12" fmla="*/ 58 w 203"/>
                  <a:gd name="T13" fmla="*/ 213 h 247"/>
                  <a:gd name="T14" fmla="*/ 79 w 203"/>
                  <a:gd name="T15" fmla="*/ 244 h 247"/>
                  <a:gd name="T16" fmla="*/ 85 w 203"/>
                  <a:gd name="T17" fmla="*/ 244 h 247"/>
                  <a:gd name="T18" fmla="*/ 88 w 203"/>
                  <a:gd name="T19" fmla="*/ 200 h 247"/>
                  <a:gd name="T20" fmla="*/ 91 w 203"/>
                  <a:gd name="T21" fmla="*/ 244 h 247"/>
                  <a:gd name="T22" fmla="*/ 94 w 203"/>
                  <a:gd name="T23" fmla="*/ 247 h 247"/>
                  <a:gd name="T24" fmla="*/ 98 w 203"/>
                  <a:gd name="T25" fmla="*/ 212 h 247"/>
                  <a:gd name="T26" fmla="*/ 106 w 203"/>
                  <a:gd name="T27" fmla="*/ 244 h 247"/>
                  <a:gd name="T28" fmla="*/ 112 w 203"/>
                  <a:gd name="T29" fmla="*/ 244 h 247"/>
                  <a:gd name="T30" fmla="*/ 115 w 203"/>
                  <a:gd name="T31" fmla="*/ 200 h 247"/>
                  <a:gd name="T32" fmla="*/ 117 w 203"/>
                  <a:gd name="T33" fmla="*/ 244 h 247"/>
                  <a:gd name="T34" fmla="*/ 123 w 203"/>
                  <a:gd name="T35" fmla="*/ 244 h 247"/>
                  <a:gd name="T36" fmla="*/ 145 w 203"/>
                  <a:gd name="T37" fmla="*/ 213 h 247"/>
                  <a:gd name="T38" fmla="*/ 141 w 203"/>
                  <a:gd name="T39" fmla="*/ 232 h 247"/>
                  <a:gd name="T40" fmla="*/ 139 w 203"/>
                  <a:gd name="T41" fmla="*/ 247 h 247"/>
                  <a:gd name="T42" fmla="*/ 143 w 203"/>
                  <a:gd name="T43" fmla="*/ 244 h 247"/>
                  <a:gd name="T44" fmla="*/ 143 w 203"/>
                  <a:gd name="T45" fmla="*/ 223 h 247"/>
                  <a:gd name="T46" fmla="*/ 144 w 203"/>
                  <a:gd name="T47" fmla="*/ 185 h 247"/>
                  <a:gd name="T48" fmla="*/ 197 w 203"/>
                  <a:gd name="T49" fmla="*/ 244 h 247"/>
                  <a:gd name="T50" fmla="*/ 159 w 203"/>
                  <a:gd name="T51" fmla="*/ 183 h 247"/>
                  <a:gd name="T52" fmla="*/ 125 w 203"/>
                  <a:gd name="T53" fmla="*/ 163 h 247"/>
                  <a:gd name="T54" fmla="*/ 122 w 203"/>
                  <a:gd name="T55" fmla="*/ 155 h 247"/>
                  <a:gd name="T56" fmla="*/ 167 w 203"/>
                  <a:gd name="T57" fmla="*/ 84 h 247"/>
                  <a:gd name="T58" fmla="*/ 158 w 203"/>
                  <a:gd name="T59" fmla="*/ 68 h 247"/>
                  <a:gd name="T60" fmla="*/ 45 w 203"/>
                  <a:gd name="T61" fmla="*/ 57 h 247"/>
                  <a:gd name="T62" fmla="*/ 45 w 203"/>
                  <a:gd name="T63" fmla="*/ 69 h 247"/>
                  <a:gd name="T64" fmla="*/ 81 w 203"/>
                  <a:gd name="T65" fmla="*/ 140 h 247"/>
                  <a:gd name="T66" fmla="*/ 80 w 203"/>
                  <a:gd name="T67" fmla="*/ 157 h 247"/>
                  <a:gd name="T68" fmla="*/ 63 w 203"/>
                  <a:gd name="T69" fmla="*/ 178 h 247"/>
                  <a:gd name="T70" fmla="*/ 3 w 203"/>
                  <a:gd name="T71" fmla="*/ 247 h 247"/>
                  <a:gd name="T72" fmla="*/ 83 w 203"/>
                  <a:gd name="T73" fmla="*/ 166 h 247"/>
                  <a:gd name="T74" fmla="*/ 84 w 203"/>
                  <a:gd name="T75" fmla="*/ 196 h 247"/>
                  <a:gd name="T76" fmla="*/ 93 w 203"/>
                  <a:gd name="T77" fmla="*/ 196 h 247"/>
                  <a:gd name="T78" fmla="*/ 107 w 203"/>
                  <a:gd name="T79" fmla="*/ 206 h 247"/>
                  <a:gd name="T80" fmla="*/ 119 w 203"/>
                  <a:gd name="T81" fmla="*/ 164 h 247"/>
                  <a:gd name="T82" fmla="*/ 119 w 203"/>
                  <a:gd name="T83" fmla="*/ 196 h 247"/>
                  <a:gd name="T84" fmla="*/ 152 w 203"/>
                  <a:gd name="T85" fmla="*/ 96 h 247"/>
                  <a:gd name="T86" fmla="*/ 51 w 203"/>
                  <a:gd name="T87" fmla="*/ 96 h 247"/>
                  <a:gd name="T88" fmla="*/ 48 w 203"/>
                  <a:gd name="T89" fmla="*/ 74 h 247"/>
                  <a:gd name="T90" fmla="*/ 52 w 203"/>
                  <a:gd name="T91" fmla="*/ 68 h 247"/>
                  <a:gd name="T92" fmla="*/ 51 w 203"/>
                  <a:gd name="T93" fmla="*/ 68 h 247"/>
                  <a:gd name="T94" fmla="*/ 152 w 203"/>
                  <a:gd name="T95" fmla="*/ 57 h 247"/>
                  <a:gd name="T96" fmla="*/ 151 w 203"/>
                  <a:gd name="T97" fmla="*/ 69 h 247"/>
                  <a:gd name="T98" fmla="*/ 126 w 203"/>
                  <a:gd name="T99" fmla="*/ 20 h 247"/>
                  <a:gd name="T100" fmla="*/ 83 w 203"/>
                  <a:gd name="T101" fmla="*/ 17 h 247"/>
                  <a:gd name="T102" fmla="*/ 77 w 203"/>
                  <a:gd name="T103" fmla="*/ 20 h 247"/>
                  <a:gd name="T104" fmla="*/ 58 w 203"/>
                  <a:gd name="T105" fmla="*/ 95 h 247"/>
                  <a:gd name="T106" fmla="*/ 103 w 203"/>
                  <a:gd name="T107" fmla="*/ 30 h 247"/>
                  <a:gd name="T108" fmla="*/ 145 w 203"/>
                  <a:gd name="T109" fmla="*/ 95 h 247"/>
                  <a:gd name="T110" fmla="*/ 116 w 203"/>
                  <a:gd name="T111" fmla="*/ 155 h 247"/>
                  <a:gd name="T112" fmla="*/ 87 w 203"/>
                  <a:gd name="T113" fmla="*/ 159 h 247"/>
                  <a:gd name="T114" fmla="*/ 85 w 203"/>
                  <a:gd name="T115" fmla="*/ 1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3" h="247">
                    <a:moveTo>
                      <a:pt x="3" y="247"/>
                    </a:moveTo>
                    <a:cubicBezTo>
                      <a:pt x="5" y="247"/>
                      <a:pt x="6" y="246"/>
                      <a:pt x="6" y="244"/>
                    </a:cubicBezTo>
                    <a:cubicBezTo>
                      <a:pt x="6" y="244"/>
                      <a:pt x="6" y="244"/>
                      <a:pt x="6" y="244"/>
                    </a:cubicBezTo>
                    <a:cubicBezTo>
                      <a:pt x="6" y="219"/>
                      <a:pt x="23" y="195"/>
                      <a:pt x="45" y="189"/>
                    </a:cubicBezTo>
                    <a:cubicBezTo>
                      <a:pt x="58" y="186"/>
                      <a:pt x="58" y="186"/>
                      <a:pt x="58" y="186"/>
                    </a:cubicBezTo>
                    <a:cubicBezTo>
                      <a:pt x="59" y="185"/>
                      <a:pt x="59" y="185"/>
                      <a:pt x="59" y="185"/>
                    </a:cubicBezTo>
                    <a:cubicBezTo>
                      <a:pt x="52" y="213"/>
                      <a:pt x="52" y="213"/>
                      <a:pt x="52" y="213"/>
                    </a:cubicBezTo>
                    <a:cubicBezTo>
                      <a:pt x="52" y="214"/>
                      <a:pt x="52" y="215"/>
                      <a:pt x="53" y="215"/>
                    </a:cubicBezTo>
                    <a:cubicBezTo>
                      <a:pt x="60" y="223"/>
                      <a:pt x="60" y="223"/>
                      <a:pt x="60" y="223"/>
                    </a:cubicBezTo>
                    <a:cubicBezTo>
                      <a:pt x="55" y="231"/>
                      <a:pt x="55" y="231"/>
                      <a:pt x="55" y="231"/>
                    </a:cubicBezTo>
                    <a:cubicBezTo>
                      <a:pt x="55" y="232"/>
                      <a:pt x="55" y="232"/>
                      <a:pt x="55" y="233"/>
                    </a:cubicBezTo>
                    <a:cubicBezTo>
                      <a:pt x="59" y="244"/>
                      <a:pt x="59" y="244"/>
                      <a:pt x="59" y="244"/>
                    </a:cubicBezTo>
                    <a:cubicBezTo>
                      <a:pt x="60" y="245"/>
                      <a:pt x="60" y="245"/>
                      <a:pt x="60" y="245"/>
                    </a:cubicBezTo>
                    <a:cubicBezTo>
                      <a:pt x="60" y="246"/>
                      <a:pt x="61" y="247"/>
                      <a:pt x="63" y="247"/>
                    </a:cubicBezTo>
                    <a:cubicBezTo>
                      <a:pt x="63" y="247"/>
                      <a:pt x="63" y="247"/>
                      <a:pt x="64" y="247"/>
                    </a:cubicBezTo>
                    <a:cubicBezTo>
                      <a:pt x="65" y="246"/>
                      <a:pt x="66" y="245"/>
                      <a:pt x="66" y="244"/>
                    </a:cubicBezTo>
                    <a:cubicBezTo>
                      <a:pt x="66" y="244"/>
                      <a:pt x="65" y="243"/>
                      <a:pt x="65" y="243"/>
                    </a:cubicBezTo>
                    <a:cubicBezTo>
                      <a:pt x="61" y="232"/>
                      <a:pt x="61" y="232"/>
                      <a:pt x="61" y="232"/>
                    </a:cubicBezTo>
                    <a:cubicBezTo>
                      <a:pt x="66" y="224"/>
                      <a:pt x="66" y="224"/>
                      <a:pt x="66" y="224"/>
                    </a:cubicBezTo>
                    <a:cubicBezTo>
                      <a:pt x="67" y="223"/>
                      <a:pt x="66" y="222"/>
                      <a:pt x="66" y="221"/>
                    </a:cubicBezTo>
                    <a:cubicBezTo>
                      <a:pt x="58" y="213"/>
                      <a:pt x="58" y="213"/>
                      <a:pt x="58" y="213"/>
                    </a:cubicBezTo>
                    <a:cubicBezTo>
                      <a:pt x="66" y="184"/>
                      <a:pt x="66" y="184"/>
                      <a:pt x="66" y="184"/>
                    </a:cubicBezTo>
                    <a:cubicBezTo>
                      <a:pt x="77" y="172"/>
                      <a:pt x="77" y="172"/>
                      <a:pt x="77" y="172"/>
                    </a:cubicBezTo>
                    <a:cubicBezTo>
                      <a:pt x="79" y="244"/>
                      <a:pt x="79" y="244"/>
                      <a:pt x="79" y="244"/>
                    </a:cubicBezTo>
                    <a:cubicBezTo>
                      <a:pt x="79" y="244"/>
                      <a:pt x="79" y="244"/>
                      <a:pt x="79" y="244"/>
                    </a:cubicBezTo>
                    <a:cubicBezTo>
                      <a:pt x="79" y="246"/>
                      <a:pt x="81" y="247"/>
                      <a:pt x="83" y="247"/>
                    </a:cubicBezTo>
                    <a:cubicBezTo>
                      <a:pt x="84" y="247"/>
                      <a:pt x="85" y="246"/>
                      <a:pt x="85" y="244"/>
                    </a:cubicBezTo>
                    <a:cubicBezTo>
                      <a:pt x="85" y="244"/>
                      <a:pt x="85" y="244"/>
                      <a:pt x="85" y="244"/>
                    </a:cubicBezTo>
                    <a:cubicBezTo>
                      <a:pt x="84" y="203"/>
                      <a:pt x="84" y="203"/>
                      <a:pt x="84" y="203"/>
                    </a:cubicBezTo>
                    <a:cubicBezTo>
                      <a:pt x="88" y="200"/>
                      <a:pt x="88" y="200"/>
                      <a:pt x="88" y="200"/>
                    </a:cubicBezTo>
                    <a:cubicBezTo>
                      <a:pt x="91" y="210"/>
                      <a:pt x="91" y="210"/>
                      <a:pt x="91" y="210"/>
                    </a:cubicBezTo>
                    <a:cubicBezTo>
                      <a:pt x="91" y="210"/>
                      <a:pt x="92" y="211"/>
                      <a:pt x="92" y="211"/>
                    </a:cubicBezTo>
                    <a:cubicBezTo>
                      <a:pt x="91" y="244"/>
                      <a:pt x="91" y="244"/>
                      <a:pt x="91" y="244"/>
                    </a:cubicBezTo>
                    <a:cubicBezTo>
                      <a:pt x="91" y="244"/>
                      <a:pt x="91" y="244"/>
                      <a:pt x="91" y="244"/>
                    </a:cubicBezTo>
                    <a:cubicBezTo>
                      <a:pt x="91" y="246"/>
                      <a:pt x="92" y="247"/>
                      <a:pt x="94" y="247"/>
                    </a:cubicBezTo>
                    <a:cubicBezTo>
                      <a:pt x="94" y="247"/>
                      <a:pt x="94" y="247"/>
                      <a:pt x="94" y="247"/>
                    </a:cubicBezTo>
                    <a:cubicBezTo>
                      <a:pt x="96" y="247"/>
                      <a:pt x="97" y="246"/>
                      <a:pt x="97" y="244"/>
                    </a:cubicBezTo>
                    <a:cubicBezTo>
                      <a:pt x="97" y="244"/>
                      <a:pt x="97" y="244"/>
                      <a:pt x="97" y="244"/>
                    </a:cubicBezTo>
                    <a:cubicBezTo>
                      <a:pt x="98" y="212"/>
                      <a:pt x="98" y="212"/>
                      <a:pt x="98" y="212"/>
                    </a:cubicBezTo>
                    <a:cubicBezTo>
                      <a:pt x="105" y="212"/>
                      <a:pt x="105" y="212"/>
                      <a:pt x="105" y="212"/>
                    </a:cubicBezTo>
                    <a:cubicBezTo>
                      <a:pt x="106" y="244"/>
                      <a:pt x="106" y="244"/>
                      <a:pt x="106" y="244"/>
                    </a:cubicBezTo>
                    <a:cubicBezTo>
                      <a:pt x="106" y="244"/>
                      <a:pt x="106" y="244"/>
                      <a:pt x="106" y="244"/>
                    </a:cubicBezTo>
                    <a:cubicBezTo>
                      <a:pt x="106" y="246"/>
                      <a:pt x="107" y="247"/>
                      <a:pt x="109" y="247"/>
                    </a:cubicBezTo>
                    <a:cubicBezTo>
                      <a:pt x="110" y="247"/>
                      <a:pt x="112" y="246"/>
                      <a:pt x="112" y="244"/>
                    </a:cubicBezTo>
                    <a:cubicBezTo>
                      <a:pt x="112" y="244"/>
                      <a:pt x="112" y="244"/>
                      <a:pt x="112" y="244"/>
                    </a:cubicBezTo>
                    <a:cubicBezTo>
                      <a:pt x="110" y="211"/>
                      <a:pt x="110" y="211"/>
                      <a:pt x="110" y="211"/>
                    </a:cubicBezTo>
                    <a:cubicBezTo>
                      <a:pt x="111" y="211"/>
                      <a:pt x="111" y="210"/>
                      <a:pt x="112" y="210"/>
                    </a:cubicBezTo>
                    <a:cubicBezTo>
                      <a:pt x="115" y="200"/>
                      <a:pt x="115" y="200"/>
                      <a:pt x="115" y="200"/>
                    </a:cubicBezTo>
                    <a:cubicBezTo>
                      <a:pt x="119" y="203"/>
                      <a:pt x="119" y="203"/>
                      <a:pt x="119" y="203"/>
                    </a:cubicBezTo>
                    <a:cubicBezTo>
                      <a:pt x="117" y="244"/>
                      <a:pt x="117" y="244"/>
                      <a:pt x="117" y="244"/>
                    </a:cubicBezTo>
                    <a:cubicBezTo>
                      <a:pt x="117" y="244"/>
                      <a:pt x="117" y="244"/>
                      <a:pt x="117" y="244"/>
                    </a:cubicBezTo>
                    <a:cubicBezTo>
                      <a:pt x="117" y="246"/>
                      <a:pt x="119" y="247"/>
                      <a:pt x="120" y="247"/>
                    </a:cubicBezTo>
                    <a:cubicBezTo>
                      <a:pt x="122" y="247"/>
                      <a:pt x="123" y="246"/>
                      <a:pt x="123" y="244"/>
                    </a:cubicBezTo>
                    <a:cubicBezTo>
                      <a:pt x="123" y="244"/>
                      <a:pt x="123" y="244"/>
                      <a:pt x="123" y="244"/>
                    </a:cubicBezTo>
                    <a:cubicBezTo>
                      <a:pt x="126" y="172"/>
                      <a:pt x="126" y="172"/>
                      <a:pt x="126" y="172"/>
                    </a:cubicBezTo>
                    <a:cubicBezTo>
                      <a:pt x="137" y="184"/>
                      <a:pt x="137" y="184"/>
                      <a:pt x="137" y="184"/>
                    </a:cubicBezTo>
                    <a:cubicBezTo>
                      <a:pt x="145" y="213"/>
                      <a:pt x="145" y="213"/>
                      <a:pt x="145" y="213"/>
                    </a:cubicBezTo>
                    <a:cubicBezTo>
                      <a:pt x="137" y="221"/>
                      <a:pt x="137" y="221"/>
                      <a:pt x="137" y="221"/>
                    </a:cubicBezTo>
                    <a:cubicBezTo>
                      <a:pt x="136" y="222"/>
                      <a:pt x="136" y="223"/>
                      <a:pt x="137" y="224"/>
                    </a:cubicBezTo>
                    <a:cubicBezTo>
                      <a:pt x="141" y="232"/>
                      <a:pt x="141" y="232"/>
                      <a:pt x="141" y="232"/>
                    </a:cubicBezTo>
                    <a:cubicBezTo>
                      <a:pt x="137" y="243"/>
                      <a:pt x="137" y="243"/>
                      <a:pt x="137" y="243"/>
                    </a:cubicBezTo>
                    <a:cubicBezTo>
                      <a:pt x="137" y="243"/>
                      <a:pt x="137" y="244"/>
                      <a:pt x="137" y="244"/>
                    </a:cubicBezTo>
                    <a:cubicBezTo>
                      <a:pt x="137" y="245"/>
                      <a:pt x="138" y="246"/>
                      <a:pt x="139" y="247"/>
                    </a:cubicBezTo>
                    <a:cubicBezTo>
                      <a:pt x="139" y="247"/>
                      <a:pt x="140" y="247"/>
                      <a:pt x="140" y="247"/>
                    </a:cubicBezTo>
                    <a:cubicBezTo>
                      <a:pt x="141" y="247"/>
                      <a:pt x="143" y="246"/>
                      <a:pt x="143" y="245"/>
                    </a:cubicBezTo>
                    <a:cubicBezTo>
                      <a:pt x="143" y="244"/>
                      <a:pt x="143" y="244"/>
                      <a:pt x="143" y="244"/>
                    </a:cubicBezTo>
                    <a:cubicBezTo>
                      <a:pt x="147" y="233"/>
                      <a:pt x="147" y="233"/>
                      <a:pt x="147" y="233"/>
                    </a:cubicBezTo>
                    <a:cubicBezTo>
                      <a:pt x="148" y="232"/>
                      <a:pt x="148" y="232"/>
                      <a:pt x="147" y="231"/>
                    </a:cubicBezTo>
                    <a:cubicBezTo>
                      <a:pt x="143" y="223"/>
                      <a:pt x="143" y="223"/>
                      <a:pt x="143" y="223"/>
                    </a:cubicBezTo>
                    <a:cubicBezTo>
                      <a:pt x="150" y="215"/>
                      <a:pt x="150" y="215"/>
                      <a:pt x="150" y="215"/>
                    </a:cubicBezTo>
                    <a:cubicBezTo>
                      <a:pt x="151" y="215"/>
                      <a:pt x="151" y="214"/>
                      <a:pt x="151" y="213"/>
                    </a:cubicBezTo>
                    <a:cubicBezTo>
                      <a:pt x="144" y="185"/>
                      <a:pt x="144" y="185"/>
                      <a:pt x="144" y="185"/>
                    </a:cubicBezTo>
                    <a:cubicBezTo>
                      <a:pt x="158" y="189"/>
                      <a:pt x="158" y="189"/>
                      <a:pt x="158" y="189"/>
                    </a:cubicBezTo>
                    <a:cubicBezTo>
                      <a:pt x="179" y="195"/>
                      <a:pt x="197" y="219"/>
                      <a:pt x="197" y="244"/>
                    </a:cubicBezTo>
                    <a:cubicBezTo>
                      <a:pt x="197" y="244"/>
                      <a:pt x="197" y="244"/>
                      <a:pt x="197" y="244"/>
                    </a:cubicBezTo>
                    <a:cubicBezTo>
                      <a:pt x="197" y="246"/>
                      <a:pt x="198" y="247"/>
                      <a:pt x="200" y="247"/>
                    </a:cubicBezTo>
                    <a:cubicBezTo>
                      <a:pt x="201" y="247"/>
                      <a:pt x="203" y="246"/>
                      <a:pt x="203" y="244"/>
                    </a:cubicBezTo>
                    <a:cubicBezTo>
                      <a:pt x="203" y="217"/>
                      <a:pt x="183" y="190"/>
                      <a:pt x="159" y="183"/>
                    </a:cubicBezTo>
                    <a:cubicBezTo>
                      <a:pt x="140" y="178"/>
                      <a:pt x="140" y="178"/>
                      <a:pt x="140" y="178"/>
                    </a:cubicBezTo>
                    <a:cubicBezTo>
                      <a:pt x="126" y="163"/>
                      <a:pt x="126" y="163"/>
                      <a:pt x="126" y="163"/>
                    </a:cubicBezTo>
                    <a:cubicBezTo>
                      <a:pt x="125" y="163"/>
                      <a:pt x="125" y="163"/>
                      <a:pt x="125" y="163"/>
                    </a:cubicBezTo>
                    <a:cubicBezTo>
                      <a:pt x="123" y="157"/>
                      <a:pt x="123" y="157"/>
                      <a:pt x="123" y="157"/>
                    </a:cubicBezTo>
                    <a:cubicBezTo>
                      <a:pt x="122" y="156"/>
                      <a:pt x="122" y="156"/>
                      <a:pt x="122" y="156"/>
                    </a:cubicBezTo>
                    <a:cubicBezTo>
                      <a:pt x="122" y="155"/>
                      <a:pt x="122" y="155"/>
                      <a:pt x="122" y="155"/>
                    </a:cubicBezTo>
                    <a:cubicBezTo>
                      <a:pt x="122" y="140"/>
                      <a:pt x="122" y="140"/>
                      <a:pt x="122" y="140"/>
                    </a:cubicBezTo>
                    <a:cubicBezTo>
                      <a:pt x="137" y="133"/>
                      <a:pt x="148" y="119"/>
                      <a:pt x="150" y="102"/>
                    </a:cubicBezTo>
                    <a:cubicBezTo>
                      <a:pt x="160" y="101"/>
                      <a:pt x="167" y="93"/>
                      <a:pt x="167" y="84"/>
                    </a:cubicBezTo>
                    <a:cubicBezTo>
                      <a:pt x="167" y="77"/>
                      <a:pt x="164" y="71"/>
                      <a:pt x="158" y="69"/>
                    </a:cubicBezTo>
                    <a:cubicBezTo>
                      <a:pt x="158" y="69"/>
                      <a:pt x="158" y="69"/>
                      <a:pt x="158" y="69"/>
                    </a:cubicBezTo>
                    <a:cubicBezTo>
                      <a:pt x="158" y="69"/>
                      <a:pt x="158" y="68"/>
                      <a:pt x="158" y="68"/>
                    </a:cubicBezTo>
                    <a:cubicBezTo>
                      <a:pt x="158" y="57"/>
                      <a:pt x="158" y="57"/>
                      <a:pt x="158" y="57"/>
                    </a:cubicBezTo>
                    <a:cubicBezTo>
                      <a:pt x="158" y="25"/>
                      <a:pt x="133" y="0"/>
                      <a:pt x="101" y="0"/>
                    </a:cubicBezTo>
                    <a:cubicBezTo>
                      <a:pt x="70" y="0"/>
                      <a:pt x="45" y="25"/>
                      <a:pt x="45" y="57"/>
                    </a:cubicBezTo>
                    <a:cubicBezTo>
                      <a:pt x="45" y="68"/>
                      <a:pt x="45" y="68"/>
                      <a:pt x="45" y="68"/>
                    </a:cubicBezTo>
                    <a:cubicBezTo>
                      <a:pt x="45" y="68"/>
                      <a:pt x="45" y="69"/>
                      <a:pt x="45" y="69"/>
                    </a:cubicBezTo>
                    <a:cubicBezTo>
                      <a:pt x="45" y="69"/>
                      <a:pt x="45" y="69"/>
                      <a:pt x="45" y="69"/>
                    </a:cubicBezTo>
                    <a:cubicBezTo>
                      <a:pt x="39" y="71"/>
                      <a:pt x="36" y="77"/>
                      <a:pt x="36" y="84"/>
                    </a:cubicBezTo>
                    <a:cubicBezTo>
                      <a:pt x="36" y="93"/>
                      <a:pt x="43" y="101"/>
                      <a:pt x="52" y="102"/>
                    </a:cubicBezTo>
                    <a:cubicBezTo>
                      <a:pt x="55" y="119"/>
                      <a:pt x="65" y="133"/>
                      <a:pt x="81" y="140"/>
                    </a:cubicBezTo>
                    <a:cubicBezTo>
                      <a:pt x="81" y="155"/>
                      <a:pt x="81" y="155"/>
                      <a:pt x="81" y="155"/>
                    </a:cubicBezTo>
                    <a:cubicBezTo>
                      <a:pt x="81" y="155"/>
                      <a:pt x="81" y="155"/>
                      <a:pt x="81" y="155"/>
                    </a:cubicBezTo>
                    <a:cubicBezTo>
                      <a:pt x="81" y="156"/>
                      <a:pt x="80" y="156"/>
                      <a:pt x="80" y="157"/>
                    </a:cubicBezTo>
                    <a:cubicBezTo>
                      <a:pt x="77" y="163"/>
                      <a:pt x="77" y="163"/>
                      <a:pt x="77" y="163"/>
                    </a:cubicBezTo>
                    <a:cubicBezTo>
                      <a:pt x="77" y="163"/>
                      <a:pt x="77" y="163"/>
                      <a:pt x="77" y="163"/>
                    </a:cubicBezTo>
                    <a:cubicBezTo>
                      <a:pt x="63" y="178"/>
                      <a:pt x="63" y="178"/>
                      <a:pt x="63" y="178"/>
                    </a:cubicBezTo>
                    <a:cubicBezTo>
                      <a:pt x="43" y="183"/>
                      <a:pt x="43" y="183"/>
                      <a:pt x="43" y="183"/>
                    </a:cubicBezTo>
                    <a:cubicBezTo>
                      <a:pt x="19" y="190"/>
                      <a:pt x="0" y="217"/>
                      <a:pt x="0" y="244"/>
                    </a:cubicBezTo>
                    <a:cubicBezTo>
                      <a:pt x="0" y="246"/>
                      <a:pt x="1" y="247"/>
                      <a:pt x="3" y="247"/>
                    </a:cubicBezTo>
                    <a:close/>
                    <a:moveTo>
                      <a:pt x="84" y="196"/>
                    </a:moveTo>
                    <a:cubicBezTo>
                      <a:pt x="82" y="167"/>
                      <a:pt x="82" y="167"/>
                      <a:pt x="82" y="167"/>
                    </a:cubicBezTo>
                    <a:cubicBezTo>
                      <a:pt x="83" y="166"/>
                      <a:pt x="83" y="166"/>
                      <a:pt x="83" y="166"/>
                    </a:cubicBezTo>
                    <a:cubicBezTo>
                      <a:pt x="83" y="164"/>
                      <a:pt x="83" y="164"/>
                      <a:pt x="83" y="164"/>
                    </a:cubicBezTo>
                    <a:cubicBezTo>
                      <a:pt x="97" y="186"/>
                      <a:pt x="97" y="186"/>
                      <a:pt x="97" y="186"/>
                    </a:cubicBezTo>
                    <a:lnTo>
                      <a:pt x="84" y="196"/>
                    </a:lnTo>
                    <a:close/>
                    <a:moveTo>
                      <a:pt x="107" y="206"/>
                    </a:moveTo>
                    <a:cubicBezTo>
                      <a:pt x="96" y="206"/>
                      <a:pt x="96" y="206"/>
                      <a:pt x="96" y="206"/>
                    </a:cubicBezTo>
                    <a:cubicBezTo>
                      <a:pt x="93" y="196"/>
                      <a:pt x="93" y="196"/>
                      <a:pt x="93" y="196"/>
                    </a:cubicBezTo>
                    <a:cubicBezTo>
                      <a:pt x="101" y="190"/>
                      <a:pt x="101" y="190"/>
                      <a:pt x="101" y="190"/>
                    </a:cubicBezTo>
                    <a:cubicBezTo>
                      <a:pt x="110" y="196"/>
                      <a:pt x="110" y="196"/>
                      <a:pt x="110" y="196"/>
                    </a:cubicBezTo>
                    <a:lnTo>
                      <a:pt x="107" y="206"/>
                    </a:lnTo>
                    <a:close/>
                    <a:moveTo>
                      <a:pt x="119" y="196"/>
                    </a:moveTo>
                    <a:cubicBezTo>
                      <a:pt x="105" y="186"/>
                      <a:pt x="105" y="186"/>
                      <a:pt x="105" y="186"/>
                    </a:cubicBezTo>
                    <a:cubicBezTo>
                      <a:pt x="119" y="164"/>
                      <a:pt x="119" y="164"/>
                      <a:pt x="119" y="164"/>
                    </a:cubicBezTo>
                    <a:cubicBezTo>
                      <a:pt x="120" y="166"/>
                      <a:pt x="120" y="166"/>
                      <a:pt x="120" y="166"/>
                    </a:cubicBezTo>
                    <a:cubicBezTo>
                      <a:pt x="120" y="168"/>
                      <a:pt x="120" y="168"/>
                      <a:pt x="120" y="168"/>
                    </a:cubicBezTo>
                    <a:lnTo>
                      <a:pt x="119" y="196"/>
                    </a:lnTo>
                    <a:close/>
                    <a:moveTo>
                      <a:pt x="156" y="75"/>
                    </a:moveTo>
                    <a:cubicBezTo>
                      <a:pt x="159" y="76"/>
                      <a:pt x="161" y="80"/>
                      <a:pt x="161" y="84"/>
                    </a:cubicBezTo>
                    <a:cubicBezTo>
                      <a:pt x="161" y="89"/>
                      <a:pt x="157" y="94"/>
                      <a:pt x="152" y="96"/>
                    </a:cubicBezTo>
                    <a:cubicBezTo>
                      <a:pt x="152" y="76"/>
                      <a:pt x="152" y="76"/>
                      <a:pt x="152" y="76"/>
                    </a:cubicBezTo>
                    <a:cubicBezTo>
                      <a:pt x="153" y="74"/>
                      <a:pt x="155" y="74"/>
                      <a:pt x="156" y="75"/>
                    </a:cubicBezTo>
                    <a:close/>
                    <a:moveTo>
                      <a:pt x="51" y="96"/>
                    </a:moveTo>
                    <a:cubicBezTo>
                      <a:pt x="46" y="94"/>
                      <a:pt x="42" y="89"/>
                      <a:pt x="42" y="84"/>
                    </a:cubicBezTo>
                    <a:cubicBezTo>
                      <a:pt x="42" y="80"/>
                      <a:pt x="44" y="76"/>
                      <a:pt x="47" y="75"/>
                    </a:cubicBezTo>
                    <a:cubicBezTo>
                      <a:pt x="47" y="75"/>
                      <a:pt x="48" y="74"/>
                      <a:pt x="48" y="74"/>
                    </a:cubicBezTo>
                    <a:cubicBezTo>
                      <a:pt x="49" y="74"/>
                      <a:pt x="50" y="75"/>
                      <a:pt x="51" y="76"/>
                    </a:cubicBezTo>
                    <a:lnTo>
                      <a:pt x="51" y="96"/>
                    </a:lnTo>
                    <a:close/>
                    <a:moveTo>
                      <a:pt x="52" y="68"/>
                    </a:moveTo>
                    <a:cubicBezTo>
                      <a:pt x="52" y="69"/>
                      <a:pt x="52" y="69"/>
                      <a:pt x="52" y="69"/>
                    </a:cubicBezTo>
                    <a:cubicBezTo>
                      <a:pt x="51" y="69"/>
                      <a:pt x="51" y="69"/>
                      <a:pt x="51" y="69"/>
                    </a:cubicBezTo>
                    <a:cubicBezTo>
                      <a:pt x="51" y="68"/>
                      <a:pt x="51" y="68"/>
                      <a:pt x="51" y="68"/>
                    </a:cubicBezTo>
                    <a:cubicBezTo>
                      <a:pt x="51" y="57"/>
                      <a:pt x="51" y="57"/>
                      <a:pt x="51" y="57"/>
                    </a:cubicBezTo>
                    <a:cubicBezTo>
                      <a:pt x="51" y="29"/>
                      <a:pt x="73" y="6"/>
                      <a:pt x="101" y="6"/>
                    </a:cubicBezTo>
                    <a:cubicBezTo>
                      <a:pt x="129" y="6"/>
                      <a:pt x="152" y="29"/>
                      <a:pt x="152" y="57"/>
                    </a:cubicBezTo>
                    <a:cubicBezTo>
                      <a:pt x="152" y="68"/>
                      <a:pt x="152" y="68"/>
                      <a:pt x="152" y="68"/>
                    </a:cubicBezTo>
                    <a:cubicBezTo>
                      <a:pt x="152" y="68"/>
                      <a:pt x="152" y="68"/>
                      <a:pt x="152" y="69"/>
                    </a:cubicBezTo>
                    <a:cubicBezTo>
                      <a:pt x="152" y="69"/>
                      <a:pt x="151" y="69"/>
                      <a:pt x="151" y="69"/>
                    </a:cubicBezTo>
                    <a:cubicBezTo>
                      <a:pt x="151" y="68"/>
                      <a:pt x="151" y="68"/>
                      <a:pt x="151" y="68"/>
                    </a:cubicBezTo>
                    <a:cubicBezTo>
                      <a:pt x="151" y="49"/>
                      <a:pt x="140" y="32"/>
                      <a:pt x="125" y="24"/>
                    </a:cubicBezTo>
                    <a:cubicBezTo>
                      <a:pt x="126" y="23"/>
                      <a:pt x="126" y="22"/>
                      <a:pt x="126" y="20"/>
                    </a:cubicBezTo>
                    <a:cubicBezTo>
                      <a:pt x="125" y="19"/>
                      <a:pt x="123" y="18"/>
                      <a:pt x="122" y="19"/>
                    </a:cubicBezTo>
                    <a:cubicBezTo>
                      <a:pt x="121" y="19"/>
                      <a:pt x="121" y="19"/>
                      <a:pt x="120" y="20"/>
                    </a:cubicBezTo>
                    <a:cubicBezTo>
                      <a:pt x="103" y="28"/>
                      <a:pt x="86" y="21"/>
                      <a:pt x="83" y="17"/>
                    </a:cubicBezTo>
                    <a:cubicBezTo>
                      <a:pt x="83" y="17"/>
                      <a:pt x="82" y="17"/>
                      <a:pt x="82" y="17"/>
                    </a:cubicBezTo>
                    <a:cubicBezTo>
                      <a:pt x="81" y="15"/>
                      <a:pt x="80" y="15"/>
                      <a:pt x="78" y="16"/>
                    </a:cubicBezTo>
                    <a:cubicBezTo>
                      <a:pt x="77" y="17"/>
                      <a:pt x="76" y="19"/>
                      <a:pt x="77" y="20"/>
                    </a:cubicBezTo>
                    <a:cubicBezTo>
                      <a:pt x="78" y="21"/>
                      <a:pt x="79" y="22"/>
                      <a:pt x="80" y="23"/>
                    </a:cubicBezTo>
                    <a:cubicBezTo>
                      <a:pt x="63" y="31"/>
                      <a:pt x="52" y="48"/>
                      <a:pt x="52" y="68"/>
                    </a:cubicBezTo>
                    <a:close/>
                    <a:moveTo>
                      <a:pt x="58" y="95"/>
                    </a:moveTo>
                    <a:cubicBezTo>
                      <a:pt x="58" y="68"/>
                      <a:pt x="58" y="68"/>
                      <a:pt x="58" y="68"/>
                    </a:cubicBezTo>
                    <a:cubicBezTo>
                      <a:pt x="58" y="49"/>
                      <a:pt x="70" y="33"/>
                      <a:pt x="87" y="27"/>
                    </a:cubicBezTo>
                    <a:cubicBezTo>
                      <a:pt x="91" y="28"/>
                      <a:pt x="97" y="30"/>
                      <a:pt x="103" y="30"/>
                    </a:cubicBezTo>
                    <a:cubicBezTo>
                      <a:pt x="107" y="30"/>
                      <a:pt x="112" y="29"/>
                      <a:pt x="117" y="27"/>
                    </a:cubicBezTo>
                    <a:cubicBezTo>
                      <a:pt x="134" y="34"/>
                      <a:pt x="145" y="49"/>
                      <a:pt x="145" y="68"/>
                    </a:cubicBezTo>
                    <a:cubicBezTo>
                      <a:pt x="145" y="95"/>
                      <a:pt x="145" y="95"/>
                      <a:pt x="145" y="95"/>
                    </a:cubicBezTo>
                    <a:cubicBezTo>
                      <a:pt x="145" y="113"/>
                      <a:pt x="134" y="129"/>
                      <a:pt x="117" y="135"/>
                    </a:cubicBezTo>
                    <a:cubicBezTo>
                      <a:pt x="116" y="136"/>
                      <a:pt x="116" y="137"/>
                      <a:pt x="116" y="138"/>
                    </a:cubicBezTo>
                    <a:cubicBezTo>
                      <a:pt x="116" y="155"/>
                      <a:pt x="116" y="155"/>
                      <a:pt x="116" y="155"/>
                    </a:cubicBezTo>
                    <a:cubicBezTo>
                      <a:pt x="116" y="156"/>
                      <a:pt x="116" y="158"/>
                      <a:pt x="116" y="159"/>
                    </a:cubicBezTo>
                    <a:cubicBezTo>
                      <a:pt x="101" y="181"/>
                      <a:pt x="101" y="181"/>
                      <a:pt x="101" y="181"/>
                    </a:cubicBezTo>
                    <a:cubicBezTo>
                      <a:pt x="87" y="159"/>
                      <a:pt x="87" y="159"/>
                      <a:pt x="87" y="159"/>
                    </a:cubicBezTo>
                    <a:cubicBezTo>
                      <a:pt x="87" y="158"/>
                      <a:pt x="87" y="156"/>
                      <a:pt x="87" y="155"/>
                    </a:cubicBezTo>
                    <a:cubicBezTo>
                      <a:pt x="87" y="138"/>
                      <a:pt x="87" y="138"/>
                      <a:pt x="87" y="138"/>
                    </a:cubicBezTo>
                    <a:cubicBezTo>
                      <a:pt x="87" y="137"/>
                      <a:pt x="86" y="136"/>
                      <a:pt x="85" y="135"/>
                    </a:cubicBezTo>
                    <a:cubicBezTo>
                      <a:pt x="69" y="129"/>
                      <a:pt x="58" y="113"/>
                      <a:pt x="58"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4" name="Oval 31"/>
              <p:cNvSpPr>
                <a:spLocks noChangeArrowheads="1"/>
              </p:cNvSpPr>
              <p:nvPr/>
            </p:nvSpPr>
            <p:spPr bwMode="auto">
              <a:xfrm>
                <a:off x="2143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5" name="Oval 32"/>
              <p:cNvSpPr>
                <a:spLocks noChangeArrowheads="1"/>
              </p:cNvSpPr>
              <p:nvPr/>
            </p:nvSpPr>
            <p:spPr bwMode="auto">
              <a:xfrm>
                <a:off x="2905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6" name="Freeform 33"/>
              <p:cNvSpPr>
                <a:spLocks/>
              </p:cNvSpPr>
              <p:nvPr/>
            </p:nvSpPr>
            <p:spPr bwMode="auto">
              <a:xfrm>
                <a:off x="169863" y="20907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5"/>
                      <a:pt x="2" y="6"/>
                      <a:pt x="3" y="6"/>
                    </a:cubicBezTo>
                    <a:cubicBezTo>
                      <a:pt x="7" y="6"/>
                      <a:pt x="7" y="6"/>
                      <a:pt x="7" y="6"/>
                    </a:cubicBezTo>
                    <a:cubicBezTo>
                      <a:pt x="8" y="6"/>
                      <a:pt x="10" y="5"/>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7" name="Freeform 34"/>
              <p:cNvSpPr>
                <a:spLocks/>
              </p:cNvSpPr>
              <p:nvPr/>
            </p:nvSpPr>
            <p:spPr bwMode="auto">
              <a:xfrm>
                <a:off x="169863" y="21161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4"/>
                      <a:pt x="2" y="6"/>
                      <a:pt x="3" y="6"/>
                    </a:cubicBezTo>
                    <a:cubicBezTo>
                      <a:pt x="7" y="6"/>
                      <a:pt x="7" y="6"/>
                      <a:pt x="7" y="6"/>
                    </a:cubicBezTo>
                    <a:cubicBezTo>
                      <a:pt x="8" y="6"/>
                      <a:pt x="10" y="4"/>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8" name="Freeform 35"/>
              <p:cNvSpPr>
                <a:spLocks/>
              </p:cNvSpPr>
              <p:nvPr/>
            </p:nvSpPr>
            <p:spPr bwMode="auto">
              <a:xfrm>
                <a:off x="334963" y="20907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5"/>
                      <a:pt x="10" y="3"/>
                    </a:cubicBezTo>
                    <a:cubicBezTo>
                      <a:pt x="10" y="1"/>
                      <a:pt x="8" y="0"/>
                      <a:pt x="7"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49" name="Freeform 36"/>
              <p:cNvSpPr>
                <a:spLocks/>
              </p:cNvSpPr>
              <p:nvPr/>
            </p:nvSpPr>
            <p:spPr bwMode="auto">
              <a:xfrm>
                <a:off x="334963" y="21161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4"/>
                      <a:pt x="10" y="3"/>
                    </a:cubicBezTo>
                    <a:cubicBezTo>
                      <a:pt x="10" y="1"/>
                      <a:pt x="8" y="0"/>
                      <a:pt x="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50" name="Freeform 37"/>
              <p:cNvSpPr>
                <a:spLocks/>
              </p:cNvSpPr>
              <p:nvPr/>
            </p:nvSpPr>
            <p:spPr bwMode="auto">
              <a:xfrm>
                <a:off x="198438" y="2168525"/>
                <a:ext cx="131763" cy="50800"/>
              </a:xfrm>
              <a:custGeom>
                <a:avLst/>
                <a:gdLst>
                  <a:gd name="T0" fmla="*/ 25 w 50"/>
                  <a:gd name="T1" fmla="*/ 19 h 19"/>
                  <a:gd name="T2" fmla="*/ 42 w 50"/>
                  <a:gd name="T3" fmla="*/ 13 h 19"/>
                  <a:gd name="T4" fmla="*/ 45 w 50"/>
                  <a:gd name="T5" fmla="*/ 16 h 19"/>
                  <a:gd name="T6" fmla="*/ 47 w 50"/>
                  <a:gd name="T7" fmla="*/ 17 h 19"/>
                  <a:gd name="T8" fmla="*/ 49 w 50"/>
                  <a:gd name="T9" fmla="*/ 17 h 19"/>
                  <a:gd name="T10" fmla="*/ 49 w 50"/>
                  <a:gd name="T11" fmla="*/ 13 h 19"/>
                  <a:gd name="T12" fmla="*/ 42 w 50"/>
                  <a:gd name="T13" fmla="*/ 2 h 19"/>
                  <a:gd name="T14" fmla="*/ 38 w 50"/>
                  <a:gd name="T15" fmla="*/ 1 h 19"/>
                  <a:gd name="T16" fmla="*/ 37 w 50"/>
                  <a:gd name="T17" fmla="*/ 6 h 19"/>
                  <a:gd name="T18" fmla="*/ 39 w 50"/>
                  <a:gd name="T19" fmla="*/ 8 h 19"/>
                  <a:gd name="T20" fmla="*/ 25 w 50"/>
                  <a:gd name="T21" fmla="*/ 13 h 19"/>
                  <a:gd name="T22" fmla="*/ 25 w 50"/>
                  <a:gd name="T23" fmla="*/ 13 h 19"/>
                  <a:gd name="T24" fmla="*/ 12 w 50"/>
                  <a:gd name="T25" fmla="*/ 8 h 19"/>
                  <a:gd name="T26" fmla="*/ 14 w 50"/>
                  <a:gd name="T27" fmla="*/ 6 h 19"/>
                  <a:gd name="T28" fmla="*/ 13 w 50"/>
                  <a:gd name="T29" fmla="*/ 1 h 19"/>
                  <a:gd name="T30" fmla="*/ 9 w 50"/>
                  <a:gd name="T31" fmla="*/ 2 h 19"/>
                  <a:gd name="T32" fmla="*/ 1 w 50"/>
                  <a:gd name="T33" fmla="*/ 13 h 19"/>
                  <a:gd name="T34" fmla="*/ 2 w 50"/>
                  <a:gd name="T35" fmla="*/ 17 h 19"/>
                  <a:gd name="T36" fmla="*/ 4 w 50"/>
                  <a:gd name="T37" fmla="*/ 17 h 19"/>
                  <a:gd name="T38" fmla="*/ 6 w 50"/>
                  <a:gd name="T39" fmla="*/ 16 h 19"/>
                  <a:gd name="T40" fmla="*/ 9 w 50"/>
                  <a:gd name="T41" fmla="*/ 13 h 19"/>
                  <a:gd name="T42" fmla="*/ 25 w 50"/>
                  <a:gd name="T43" fmla="*/ 19 h 19"/>
                  <a:gd name="T44" fmla="*/ 25 w 50"/>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19">
                    <a:moveTo>
                      <a:pt x="25" y="19"/>
                    </a:moveTo>
                    <a:cubicBezTo>
                      <a:pt x="32" y="19"/>
                      <a:pt x="38" y="17"/>
                      <a:pt x="42" y="13"/>
                    </a:cubicBezTo>
                    <a:cubicBezTo>
                      <a:pt x="45" y="16"/>
                      <a:pt x="45" y="16"/>
                      <a:pt x="45" y="16"/>
                    </a:cubicBezTo>
                    <a:cubicBezTo>
                      <a:pt x="45" y="17"/>
                      <a:pt x="46" y="17"/>
                      <a:pt x="47" y="17"/>
                    </a:cubicBezTo>
                    <a:cubicBezTo>
                      <a:pt x="48" y="17"/>
                      <a:pt x="48" y="17"/>
                      <a:pt x="49" y="17"/>
                    </a:cubicBezTo>
                    <a:cubicBezTo>
                      <a:pt x="50" y="16"/>
                      <a:pt x="50" y="14"/>
                      <a:pt x="49" y="13"/>
                    </a:cubicBezTo>
                    <a:cubicBezTo>
                      <a:pt x="42" y="2"/>
                      <a:pt x="42" y="2"/>
                      <a:pt x="42" y="2"/>
                    </a:cubicBezTo>
                    <a:cubicBezTo>
                      <a:pt x="41" y="1"/>
                      <a:pt x="39" y="0"/>
                      <a:pt x="38" y="1"/>
                    </a:cubicBezTo>
                    <a:cubicBezTo>
                      <a:pt x="37" y="2"/>
                      <a:pt x="36" y="4"/>
                      <a:pt x="37" y="6"/>
                    </a:cubicBezTo>
                    <a:cubicBezTo>
                      <a:pt x="39" y="8"/>
                      <a:pt x="39" y="8"/>
                      <a:pt x="39" y="8"/>
                    </a:cubicBezTo>
                    <a:cubicBezTo>
                      <a:pt x="35" y="11"/>
                      <a:pt x="30" y="13"/>
                      <a:pt x="25" y="13"/>
                    </a:cubicBezTo>
                    <a:cubicBezTo>
                      <a:pt x="25" y="13"/>
                      <a:pt x="25" y="13"/>
                      <a:pt x="25" y="13"/>
                    </a:cubicBezTo>
                    <a:cubicBezTo>
                      <a:pt x="20" y="13"/>
                      <a:pt x="16" y="11"/>
                      <a:pt x="12" y="8"/>
                    </a:cubicBezTo>
                    <a:cubicBezTo>
                      <a:pt x="14" y="6"/>
                      <a:pt x="14" y="6"/>
                      <a:pt x="14" y="6"/>
                    </a:cubicBezTo>
                    <a:cubicBezTo>
                      <a:pt x="15" y="4"/>
                      <a:pt x="14" y="2"/>
                      <a:pt x="13" y="1"/>
                    </a:cubicBezTo>
                    <a:cubicBezTo>
                      <a:pt x="11" y="0"/>
                      <a:pt x="10" y="1"/>
                      <a:pt x="9" y="2"/>
                    </a:cubicBezTo>
                    <a:cubicBezTo>
                      <a:pt x="1" y="13"/>
                      <a:pt x="1" y="13"/>
                      <a:pt x="1" y="13"/>
                    </a:cubicBezTo>
                    <a:cubicBezTo>
                      <a:pt x="0" y="14"/>
                      <a:pt x="1" y="16"/>
                      <a:pt x="2" y="17"/>
                    </a:cubicBezTo>
                    <a:cubicBezTo>
                      <a:pt x="3" y="17"/>
                      <a:pt x="3" y="17"/>
                      <a:pt x="4" y="17"/>
                    </a:cubicBezTo>
                    <a:cubicBezTo>
                      <a:pt x="5" y="17"/>
                      <a:pt x="6" y="17"/>
                      <a:pt x="6" y="16"/>
                    </a:cubicBezTo>
                    <a:cubicBezTo>
                      <a:pt x="9" y="13"/>
                      <a:pt x="9" y="13"/>
                      <a:pt x="9" y="13"/>
                    </a:cubicBezTo>
                    <a:cubicBezTo>
                      <a:pt x="13" y="17"/>
                      <a:pt x="19" y="19"/>
                      <a:pt x="25" y="19"/>
                    </a:cubicBezTo>
                    <a:cubicBezTo>
                      <a:pt x="25" y="19"/>
                      <a:pt x="25" y="19"/>
                      <a:pt x="2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grpSp>
      <p:sp>
        <p:nvSpPr>
          <p:cNvPr id="51" name="テキスト ボックス 50"/>
          <p:cNvSpPr txBox="1"/>
          <p:nvPr/>
        </p:nvSpPr>
        <p:spPr>
          <a:xfrm>
            <a:off x="3351232" y="4303691"/>
            <a:ext cx="2088000" cy="324000"/>
          </a:xfrm>
          <a:prstGeom prst="rect">
            <a:avLst/>
          </a:prstGeom>
          <a:noFill/>
        </p:spPr>
        <p:txBody>
          <a:bodyPr wrap="none" lIns="0" tIns="0" rIns="0" bIns="0" rtlCol="0" anchor="ctr" anchorCtr="0">
            <a:noAutofit/>
          </a:bodyPr>
          <a:lstStyle/>
          <a:p>
            <a:pPr algn="ctr"/>
            <a:r>
              <a:rPr lang="ja-JP" altLang="en-US" sz="2800" b="1" dirty="0">
                <a:solidFill>
                  <a:srgbClr val="0064D2"/>
                </a:solidFill>
                <a:latin typeface="東芝 Pゴシック" panose="020B0500000000000000" pitchFamily="50" charset="-128"/>
                <a:ea typeface="東芝 Pゴシック" panose="020B0500000000000000" pitchFamily="50" charset="-128"/>
              </a:rPr>
              <a:t>プロダクトオーナー</a:t>
            </a:r>
          </a:p>
        </p:txBody>
      </p:sp>
      <p:sp>
        <p:nvSpPr>
          <p:cNvPr id="2" name="正方形/長方形 1"/>
          <p:cNvSpPr/>
          <p:nvPr/>
        </p:nvSpPr>
        <p:spPr>
          <a:xfrm>
            <a:off x="510439" y="3053712"/>
            <a:ext cx="2937535" cy="461665"/>
          </a:xfrm>
          <a:prstGeom prst="rect">
            <a:avLst/>
          </a:prstGeom>
        </p:spPr>
        <p:txBody>
          <a:bodyPr wrap="none" lIns="0" tIns="0" rIns="0" bIns="0" anchor="ctr" anchorCtr="0">
            <a:noAutofit/>
          </a:bodyPr>
          <a:lstStyle/>
          <a:p>
            <a:r>
              <a:rPr lang="en-US" altLang="ja-JP" sz="3000" b="1" dirty="0" err="1">
                <a:solidFill>
                  <a:schemeClr val="accent3">
                    <a:lumMod val="75000"/>
                  </a:schemeClr>
                </a:solidFill>
                <a:latin typeface="Toshiba Sans" panose="020B0503030403020204" pitchFamily="34" charset="0"/>
                <a:ea typeface="Toshiba Sans" panose="020B0503030403020204" pitchFamily="34" charset="0"/>
                <a:cs typeface="Meiryo UI" panose="020B0604030504040204" pitchFamily="50" charset="-128"/>
              </a:rPr>
              <a:t>InnerSource</a:t>
            </a:r>
            <a:r>
              <a:rPr lang="en-US" altLang="ja-JP" sz="2800" dirty="0">
                <a:solidFill>
                  <a:schemeClr val="accent3">
                    <a:lumMod val="75000"/>
                  </a:schemeClr>
                </a:solidFill>
                <a:latin typeface="東芝 Pゴシック" panose="020B0500000000000000" pitchFamily="50" charset="-128"/>
                <a:ea typeface="東芝 Pゴシック" panose="020B0500000000000000" pitchFamily="50" charset="-128"/>
                <a:cs typeface="Meiryo UI" panose="020B0604030504040204" pitchFamily="50" charset="-128"/>
              </a:rPr>
              <a:t> </a:t>
            </a:r>
            <a:r>
              <a:rPr lang="ja-JP" altLang="en-US" sz="2600" dirty="0">
                <a:solidFill>
                  <a:schemeClr val="accent3">
                    <a:lumMod val="75000"/>
                  </a:schemeClr>
                </a:solidFill>
                <a:latin typeface="東芝 Pゴシック" panose="020B0500000000000000" pitchFamily="50" charset="-128"/>
                <a:ea typeface="東芝 Pゴシック" panose="020B0500000000000000" pitchFamily="50" charset="-128"/>
                <a:cs typeface="Meiryo UI" panose="020B0604030504040204" pitchFamily="50" charset="-128"/>
              </a:rPr>
              <a:t>では</a:t>
            </a:r>
            <a:endParaRPr lang="ja-JP" altLang="en-US" sz="2600"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9" name="正方形/長方形 8"/>
          <p:cNvSpPr/>
          <p:nvPr/>
        </p:nvSpPr>
        <p:spPr>
          <a:xfrm>
            <a:off x="8756062" y="3053712"/>
            <a:ext cx="3033202" cy="461665"/>
          </a:xfrm>
          <a:prstGeom prst="rect">
            <a:avLst/>
          </a:prstGeom>
        </p:spPr>
        <p:txBody>
          <a:bodyPr wrap="none" lIns="0" tIns="0" rIns="0" bIns="0" anchor="ctr" anchorCtr="0">
            <a:noAutofit/>
          </a:bodyPr>
          <a:lstStyle/>
          <a:p>
            <a:pPr algn="ctr"/>
            <a:r>
              <a:rPr lang="ja-JP" altLang="en-US" sz="2600" dirty="0">
                <a:solidFill>
                  <a:schemeClr val="accent3">
                    <a:lumMod val="75000"/>
                  </a:schemeClr>
                </a:solidFill>
                <a:latin typeface="東芝 Pゴシック" panose="020B0500000000000000" pitchFamily="50" charset="-128"/>
                <a:ea typeface="東芝 Pゴシック" panose="020B0500000000000000" pitchFamily="50" charset="-128"/>
                <a:cs typeface="Meiryo UI" panose="020B0604030504040204" pitchFamily="50" charset="-128"/>
              </a:rPr>
              <a:t>がそれらに該当します！</a:t>
            </a:r>
          </a:p>
        </p:txBody>
      </p:sp>
      <p:grpSp>
        <p:nvGrpSpPr>
          <p:cNvPr id="7" name="グループ化 6"/>
          <p:cNvGrpSpPr/>
          <p:nvPr/>
        </p:nvGrpSpPr>
        <p:grpSpPr>
          <a:xfrm>
            <a:off x="6765999" y="2420544"/>
            <a:ext cx="2167243" cy="2207147"/>
            <a:chOff x="6765999" y="2420544"/>
            <a:chExt cx="2167243" cy="2207147"/>
          </a:xfrm>
        </p:grpSpPr>
        <p:sp>
          <p:nvSpPr>
            <p:cNvPr id="39" name="テキスト ボックス 38"/>
            <p:cNvSpPr txBox="1"/>
            <p:nvPr/>
          </p:nvSpPr>
          <p:spPr>
            <a:xfrm>
              <a:off x="6773242" y="4303691"/>
              <a:ext cx="2160000" cy="324000"/>
            </a:xfrm>
            <a:prstGeom prst="rect">
              <a:avLst/>
            </a:prstGeom>
            <a:noFill/>
          </p:spPr>
          <p:txBody>
            <a:bodyPr wrap="none" lIns="0" tIns="0" rIns="0" bIns="0" rtlCol="0" anchor="ctr" anchorCtr="0">
              <a:noAutofit/>
            </a:bodyPr>
            <a:lstStyle/>
            <a:p>
              <a:pPr algn="ctr"/>
              <a:r>
                <a:rPr lang="ja-JP" altLang="en-US" sz="2800" b="1" spc="-80" dirty="0">
                  <a:solidFill>
                    <a:srgbClr val="0064D2">
                      <a:lumMod val="60000"/>
                      <a:lumOff val="40000"/>
                    </a:srgbClr>
                  </a:solidFill>
                  <a:latin typeface="東芝 Pゴシック" panose="020B0500000000000000" pitchFamily="50" charset="-128"/>
                  <a:ea typeface="東芝 Pゴシック" panose="020B0500000000000000" pitchFamily="50" charset="-128"/>
                </a:rPr>
                <a:t>トラステッドコミッター</a:t>
              </a:r>
            </a:p>
          </p:txBody>
        </p:sp>
        <p:grpSp>
          <p:nvGrpSpPr>
            <p:cNvPr id="32" name="グループ化 31"/>
            <p:cNvGrpSpPr>
              <a:grpSpLocks noChangeAspect="1"/>
            </p:cNvGrpSpPr>
            <p:nvPr/>
          </p:nvGrpSpPr>
          <p:grpSpPr>
            <a:xfrm>
              <a:off x="6765999" y="2420544"/>
              <a:ext cx="1728000" cy="1728000"/>
              <a:chOff x="6494906" y="4432698"/>
              <a:chExt cx="1080000" cy="1080000"/>
            </a:xfrm>
          </p:grpSpPr>
          <p:sp>
            <p:nvSpPr>
              <p:cNvPr id="33" name="楕円 80"/>
              <p:cNvSpPr>
                <a:spLocks noChangeAspect="1"/>
              </p:cNvSpPr>
              <p:nvPr/>
            </p:nvSpPr>
            <p:spPr>
              <a:xfrm>
                <a:off x="6494906" y="4432698"/>
                <a:ext cx="1080000" cy="10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latin typeface="東芝 Pゴシック" panose="020B0500000000000000" pitchFamily="50" charset="-128"/>
                  <a:ea typeface="東芝 Pゴシック" panose="020B0500000000000000" pitchFamily="50" charset="-128"/>
                </a:endParaRPr>
              </a:p>
            </p:txBody>
          </p:sp>
          <p:grpSp>
            <p:nvGrpSpPr>
              <p:cNvPr id="34" name="グループ化 33"/>
              <p:cNvGrpSpPr>
                <a:grpSpLocks noChangeAspect="1"/>
              </p:cNvGrpSpPr>
              <p:nvPr/>
            </p:nvGrpSpPr>
            <p:grpSpPr>
              <a:xfrm>
                <a:off x="6709820" y="4596791"/>
                <a:ext cx="650172" cy="828000"/>
                <a:chOff x="36552" y="1761377"/>
                <a:chExt cx="526044" cy="669920"/>
              </a:xfrm>
              <a:solidFill>
                <a:schemeClr val="bg1"/>
              </a:solidFill>
            </p:grpSpPr>
            <p:sp>
              <p:nvSpPr>
                <p:cNvPr id="35" name="Freeform 5"/>
                <p:cNvSpPr>
                  <a:spLocks noEditPoints="1"/>
                </p:cNvSpPr>
                <p:nvPr/>
              </p:nvSpPr>
              <p:spPr bwMode="auto">
                <a:xfrm>
                  <a:off x="36552" y="1761377"/>
                  <a:ext cx="526044" cy="669920"/>
                </a:xfrm>
                <a:custGeom>
                  <a:avLst/>
                  <a:gdLst>
                    <a:gd name="T0" fmla="*/ 45 w 202"/>
                    <a:gd name="T1" fmla="*/ 199 h 257"/>
                    <a:gd name="T2" fmla="*/ 67 w 202"/>
                    <a:gd name="T3" fmla="*/ 220 h 257"/>
                    <a:gd name="T4" fmla="*/ 93 w 202"/>
                    <a:gd name="T5" fmla="*/ 208 h 257"/>
                    <a:gd name="T6" fmla="*/ 104 w 202"/>
                    <a:gd name="T7" fmla="*/ 219 h 257"/>
                    <a:gd name="T8" fmla="*/ 133 w 202"/>
                    <a:gd name="T9" fmla="*/ 223 h 257"/>
                    <a:gd name="T10" fmla="*/ 157 w 202"/>
                    <a:gd name="T11" fmla="*/ 199 h 257"/>
                    <a:gd name="T12" fmla="*/ 202 w 202"/>
                    <a:gd name="T13" fmla="*/ 254 h 257"/>
                    <a:gd name="T14" fmla="*/ 132 w 202"/>
                    <a:gd name="T15" fmla="*/ 182 h 257"/>
                    <a:gd name="T16" fmla="*/ 123 w 202"/>
                    <a:gd name="T17" fmla="*/ 173 h 257"/>
                    <a:gd name="T18" fmla="*/ 150 w 202"/>
                    <a:gd name="T19" fmla="*/ 112 h 257"/>
                    <a:gd name="T20" fmla="*/ 159 w 202"/>
                    <a:gd name="T21" fmla="*/ 66 h 257"/>
                    <a:gd name="T22" fmla="*/ 158 w 202"/>
                    <a:gd name="T23" fmla="*/ 37 h 257"/>
                    <a:gd name="T24" fmla="*/ 144 w 202"/>
                    <a:gd name="T25" fmla="*/ 17 h 257"/>
                    <a:gd name="T26" fmla="*/ 56 w 202"/>
                    <a:gd name="T27" fmla="*/ 15 h 257"/>
                    <a:gd name="T28" fmla="*/ 41 w 202"/>
                    <a:gd name="T29" fmla="*/ 37 h 257"/>
                    <a:gd name="T30" fmla="*/ 43 w 202"/>
                    <a:gd name="T31" fmla="*/ 46 h 257"/>
                    <a:gd name="T32" fmla="*/ 46 w 202"/>
                    <a:gd name="T33" fmla="*/ 58 h 257"/>
                    <a:gd name="T34" fmla="*/ 44 w 202"/>
                    <a:gd name="T35" fmla="*/ 79 h 257"/>
                    <a:gd name="T36" fmla="*/ 81 w 202"/>
                    <a:gd name="T37" fmla="*/ 165 h 257"/>
                    <a:gd name="T38" fmla="*/ 74 w 202"/>
                    <a:gd name="T39" fmla="*/ 173 h 257"/>
                    <a:gd name="T40" fmla="*/ 63 w 202"/>
                    <a:gd name="T41" fmla="*/ 188 h 257"/>
                    <a:gd name="T42" fmla="*/ 87 w 202"/>
                    <a:gd name="T43" fmla="*/ 165 h 257"/>
                    <a:gd name="T44" fmla="*/ 57 w 202"/>
                    <a:gd name="T45" fmla="*/ 101 h 257"/>
                    <a:gd name="T46" fmla="*/ 98 w 202"/>
                    <a:gd name="T47" fmla="*/ 85 h 257"/>
                    <a:gd name="T48" fmla="*/ 134 w 202"/>
                    <a:gd name="T49" fmla="*/ 106 h 257"/>
                    <a:gd name="T50" fmla="*/ 115 w 202"/>
                    <a:gd name="T51" fmla="*/ 148 h 257"/>
                    <a:gd name="T52" fmla="*/ 104 w 202"/>
                    <a:gd name="T53" fmla="*/ 204 h 257"/>
                    <a:gd name="T54" fmla="*/ 83 w 202"/>
                    <a:gd name="T55" fmla="*/ 179 h 257"/>
                    <a:gd name="T56" fmla="*/ 65 w 202"/>
                    <a:gd name="T57" fmla="*/ 22 h 257"/>
                    <a:gd name="T58" fmla="*/ 126 w 202"/>
                    <a:gd name="T59" fmla="*/ 17 h 257"/>
                    <a:gd name="T60" fmla="*/ 135 w 202"/>
                    <a:gd name="T61" fmla="*/ 22 h 257"/>
                    <a:gd name="T62" fmla="*/ 148 w 202"/>
                    <a:gd name="T63" fmla="*/ 36 h 257"/>
                    <a:gd name="T64" fmla="*/ 153 w 202"/>
                    <a:gd name="T65" fmla="*/ 77 h 257"/>
                    <a:gd name="T66" fmla="*/ 146 w 202"/>
                    <a:gd name="T67" fmla="*/ 57 h 257"/>
                    <a:gd name="T68" fmla="*/ 103 w 202"/>
                    <a:gd name="T69" fmla="*/ 38 h 257"/>
                    <a:gd name="T70" fmla="*/ 76 w 202"/>
                    <a:gd name="T71" fmla="*/ 33 h 257"/>
                    <a:gd name="T72" fmla="*/ 52 w 202"/>
                    <a:gd name="T73" fmla="*/ 66 h 257"/>
                    <a:gd name="T74" fmla="*/ 50 w 202"/>
                    <a:gd name="T75" fmla="*/ 52 h 257"/>
                    <a:gd name="T76" fmla="*/ 54 w 202"/>
                    <a:gd name="T77" fmla="*/ 42 h 257"/>
                    <a:gd name="T78" fmla="*/ 63 w 202"/>
                    <a:gd name="T79" fmla="*/ 26 h 257"/>
                    <a:gd name="T80" fmla="*/ 92 w 202"/>
                    <a:gd name="T81" fmla="*/ 76 h 257"/>
                    <a:gd name="T82" fmla="*/ 59 w 202"/>
                    <a:gd name="T83" fmla="*/ 91 h 257"/>
                    <a:gd name="T84" fmla="*/ 58 w 202"/>
                    <a:gd name="T85" fmla="*/ 70 h 257"/>
                    <a:gd name="T86" fmla="*/ 120 w 202"/>
                    <a:gd name="T87" fmla="*/ 56 h 257"/>
                    <a:gd name="T88" fmla="*/ 142 w 202"/>
                    <a:gd name="T89" fmla="*/ 69 h 257"/>
                    <a:gd name="T90" fmla="*/ 98 w 202"/>
                    <a:gd name="T91" fmla="*/ 79 h 257"/>
                    <a:gd name="T92" fmla="*/ 111 w 202"/>
                    <a:gd name="T93" fmla="*/ 75 h 257"/>
                    <a:gd name="T94" fmla="*/ 134 w 202"/>
                    <a:gd name="T95" fmla="*/ 100 h 257"/>
                    <a:gd name="T96" fmla="*/ 151 w 202"/>
                    <a:gd name="T97" fmla="*/ 106 h 257"/>
                    <a:gd name="T98" fmla="*/ 151 w 202"/>
                    <a:gd name="T99" fmla="*/ 106 h 257"/>
                    <a:gd name="T100" fmla="*/ 41 w 202"/>
                    <a:gd name="T101" fmla="*/ 94 h 257"/>
                    <a:gd name="T102" fmla="*/ 128 w 202"/>
                    <a:gd name="T103" fmla="*/ 214 h 257"/>
                    <a:gd name="T104" fmla="*/ 91 w 202"/>
                    <a:gd name="T105" fmla="*/ 202 h 257"/>
                    <a:gd name="T106" fmla="*/ 91 w 202"/>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57">
                      <a:moveTo>
                        <a:pt x="3" y="257"/>
                      </a:moveTo>
                      <a:cubicBezTo>
                        <a:pt x="4" y="257"/>
                        <a:pt x="6" y="256"/>
                        <a:pt x="6" y="254"/>
                      </a:cubicBezTo>
                      <a:cubicBezTo>
                        <a:pt x="6" y="254"/>
                        <a:pt x="6" y="254"/>
                        <a:pt x="6" y="254"/>
                      </a:cubicBezTo>
                      <a:cubicBezTo>
                        <a:pt x="6" y="229"/>
                        <a:pt x="23" y="205"/>
                        <a:pt x="45" y="199"/>
                      </a:cubicBezTo>
                      <a:cubicBezTo>
                        <a:pt x="58" y="196"/>
                        <a:pt x="58" y="196"/>
                        <a:pt x="58" y="196"/>
                      </a:cubicBezTo>
                      <a:cubicBezTo>
                        <a:pt x="65" y="194"/>
                        <a:pt x="65" y="194"/>
                        <a:pt x="65" y="194"/>
                      </a:cubicBezTo>
                      <a:cubicBezTo>
                        <a:pt x="67" y="193"/>
                        <a:pt x="68" y="193"/>
                        <a:pt x="69" y="192"/>
                      </a:cubicBezTo>
                      <a:cubicBezTo>
                        <a:pt x="67" y="220"/>
                        <a:pt x="67" y="220"/>
                        <a:pt x="67" y="220"/>
                      </a:cubicBezTo>
                      <a:cubicBezTo>
                        <a:pt x="67" y="222"/>
                        <a:pt x="68" y="223"/>
                        <a:pt x="69" y="223"/>
                      </a:cubicBezTo>
                      <a:cubicBezTo>
                        <a:pt x="69" y="224"/>
                        <a:pt x="70" y="224"/>
                        <a:pt x="70" y="224"/>
                      </a:cubicBezTo>
                      <a:cubicBezTo>
                        <a:pt x="71" y="224"/>
                        <a:pt x="72" y="223"/>
                        <a:pt x="72" y="223"/>
                      </a:cubicBezTo>
                      <a:cubicBezTo>
                        <a:pt x="93" y="208"/>
                        <a:pt x="93" y="208"/>
                        <a:pt x="93" y="208"/>
                      </a:cubicBezTo>
                      <a:cubicBezTo>
                        <a:pt x="98" y="219"/>
                        <a:pt x="98" y="219"/>
                        <a:pt x="98" y="219"/>
                      </a:cubicBezTo>
                      <a:cubicBezTo>
                        <a:pt x="99" y="219"/>
                        <a:pt x="100" y="220"/>
                        <a:pt x="101" y="220"/>
                      </a:cubicBezTo>
                      <a:cubicBezTo>
                        <a:pt x="101" y="220"/>
                        <a:pt x="101" y="220"/>
                        <a:pt x="101" y="220"/>
                      </a:cubicBezTo>
                      <a:cubicBezTo>
                        <a:pt x="102" y="220"/>
                        <a:pt x="103" y="220"/>
                        <a:pt x="104" y="219"/>
                      </a:cubicBezTo>
                      <a:cubicBezTo>
                        <a:pt x="109" y="208"/>
                        <a:pt x="109" y="208"/>
                        <a:pt x="109" y="208"/>
                      </a:cubicBezTo>
                      <a:cubicBezTo>
                        <a:pt x="130" y="223"/>
                        <a:pt x="130" y="223"/>
                        <a:pt x="130" y="223"/>
                      </a:cubicBezTo>
                      <a:cubicBezTo>
                        <a:pt x="130" y="223"/>
                        <a:pt x="131" y="224"/>
                        <a:pt x="132" y="224"/>
                      </a:cubicBezTo>
                      <a:cubicBezTo>
                        <a:pt x="132" y="224"/>
                        <a:pt x="133" y="224"/>
                        <a:pt x="133" y="223"/>
                      </a:cubicBezTo>
                      <a:cubicBezTo>
                        <a:pt x="134" y="223"/>
                        <a:pt x="135" y="222"/>
                        <a:pt x="135" y="220"/>
                      </a:cubicBezTo>
                      <a:cubicBezTo>
                        <a:pt x="132" y="192"/>
                        <a:pt x="132" y="192"/>
                        <a:pt x="132" y="192"/>
                      </a:cubicBezTo>
                      <a:cubicBezTo>
                        <a:pt x="134" y="193"/>
                        <a:pt x="135" y="193"/>
                        <a:pt x="137" y="194"/>
                      </a:cubicBezTo>
                      <a:cubicBezTo>
                        <a:pt x="157" y="199"/>
                        <a:pt x="157" y="199"/>
                        <a:pt x="157" y="199"/>
                      </a:cubicBezTo>
                      <a:cubicBezTo>
                        <a:pt x="179" y="205"/>
                        <a:pt x="196" y="229"/>
                        <a:pt x="196" y="254"/>
                      </a:cubicBezTo>
                      <a:cubicBezTo>
                        <a:pt x="196" y="254"/>
                        <a:pt x="196" y="254"/>
                        <a:pt x="196" y="254"/>
                      </a:cubicBezTo>
                      <a:cubicBezTo>
                        <a:pt x="196" y="256"/>
                        <a:pt x="198" y="257"/>
                        <a:pt x="199" y="257"/>
                      </a:cubicBezTo>
                      <a:cubicBezTo>
                        <a:pt x="201" y="257"/>
                        <a:pt x="202" y="256"/>
                        <a:pt x="202" y="254"/>
                      </a:cubicBezTo>
                      <a:cubicBezTo>
                        <a:pt x="202" y="227"/>
                        <a:pt x="183" y="200"/>
                        <a:pt x="159" y="193"/>
                      </a:cubicBezTo>
                      <a:cubicBezTo>
                        <a:pt x="138" y="188"/>
                        <a:pt x="138" y="188"/>
                        <a:pt x="138" y="188"/>
                      </a:cubicBezTo>
                      <a:cubicBezTo>
                        <a:pt x="136" y="187"/>
                        <a:pt x="134" y="186"/>
                        <a:pt x="132" y="185"/>
                      </a:cubicBezTo>
                      <a:cubicBezTo>
                        <a:pt x="132" y="182"/>
                        <a:pt x="132" y="182"/>
                        <a:pt x="132" y="182"/>
                      </a:cubicBezTo>
                      <a:cubicBezTo>
                        <a:pt x="132" y="182"/>
                        <a:pt x="132" y="181"/>
                        <a:pt x="132" y="181"/>
                      </a:cubicBezTo>
                      <a:cubicBezTo>
                        <a:pt x="128" y="173"/>
                        <a:pt x="128" y="173"/>
                        <a:pt x="128" y="173"/>
                      </a:cubicBezTo>
                      <a:cubicBezTo>
                        <a:pt x="128" y="172"/>
                        <a:pt x="127" y="172"/>
                        <a:pt x="126" y="172"/>
                      </a:cubicBezTo>
                      <a:cubicBezTo>
                        <a:pt x="125" y="171"/>
                        <a:pt x="124" y="172"/>
                        <a:pt x="123" y="173"/>
                      </a:cubicBezTo>
                      <a:cubicBezTo>
                        <a:pt x="123" y="173"/>
                        <a:pt x="123" y="173"/>
                        <a:pt x="123" y="173"/>
                      </a:cubicBezTo>
                      <a:cubicBezTo>
                        <a:pt x="122" y="171"/>
                        <a:pt x="121" y="168"/>
                        <a:pt x="121" y="165"/>
                      </a:cubicBezTo>
                      <a:cubicBezTo>
                        <a:pt x="121" y="150"/>
                        <a:pt x="121" y="150"/>
                        <a:pt x="121" y="150"/>
                      </a:cubicBezTo>
                      <a:cubicBezTo>
                        <a:pt x="137" y="143"/>
                        <a:pt x="148" y="129"/>
                        <a:pt x="150" y="112"/>
                      </a:cubicBezTo>
                      <a:cubicBezTo>
                        <a:pt x="159" y="111"/>
                        <a:pt x="167" y="103"/>
                        <a:pt x="167" y="94"/>
                      </a:cubicBezTo>
                      <a:cubicBezTo>
                        <a:pt x="167" y="88"/>
                        <a:pt x="164" y="82"/>
                        <a:pt x="159" y="80"/>
                      </a:cubicBezTo>
                      <a:cubicBezTo>
                        <a:pt x="159" y="79"/>
                        <a:pt x="159" y="78"/>
                        <a:pt x="159" y="77"/>
                      </a:cubicBezTo>
                      <a:cubicBezTo>
                        <a:pt x="159" y="66"/>
                        <a:pt x="159" y="66"/>
                        <a:pt x="159" y="66"/>
                      </a:cubicBezTo>
                      <a:cubicBezTo>
                        <a:pt x="159" y="57"/>
                        <a:pt x="157" y="49"/>
                        <a:pt x="153" y="41"/>
                      </a:cubicBezTo>
                      <a:cubicBezTo>
                        <a:pt x="156" y="40"/>
                        <a:pt x="156" y="40"/>
                        <a:pt x="156" y="40"/>
                      </a:cubicBezTo>
                      <a:cubicBezTo>
                        <a:pt x="156" y="40"/>
                        <a:pt x="157" y="40"/>
                        <a:pt x="157" y="39"/>
                      </a:cubicBezTo>
                      <a:cubicBezTo>
                        <a:pt x="158" y="38"/>
                        <a:pt x="158" y="37"/>
                        <a:pt x="158" y="37"/>
                      </a:cubicBezTo>
                      <a:cubicBezTo>
                        <a:pt x="158" y="36"/>
                        <a:pt x="156" y="31"/>
                        <a:pt x="150" y="26"/>
                      </a:cubicBezTo>
                      <a:cubicBezTo>
                        <a:pt x="148" y="24"/>
                        <a:pt x="146" y="22"/>
                        <a:pt x="144" y="21"/>
                      </a:cubicBezTo>
                      <a:cubicBezTo>
                        <a:pt x="144" y="21"/>
                        <a:pt x="144" y="21"/>
                        <a:pt x="144" y="21"/>
                      </a:cubicBezTo>
                      <a:cubicBezTo>
                        <a:pt x="145" y="20"/>
                        <a:pt x="145" y="18"/>
                        <a:pt x="144" y="17"/>
                      </a:cubicBezTo>
                      <a:cubicBezTo>
                        <a:pt x="144" y="16"/>
                        <a:pt x="142" y="13"/>
                        <a:pt x="136" y="11"/>
                      </a:cubicBezTo>
                      <a:cubicBezTo>
                        <a:pt x="132" y="10"/>
                        <a:pt x="129" y="10"/>
                        <a:pt x="127" y="10"/>
                      </a:cubicBezTo>
                      <a:cubicBezTo>
                        <a:pt x="123" y="8"/>
                        <a:pt x="112" y="0"/>
                        <a:pt x="90" y="3"/>
                      </a:cubicBezTo>
                      <a:cubicBezTo>
                        <a:pt x="67" y="6"/>
                        <a:pt x="57" y="15"/>
                        <a:pt x="56" y="15"/>
                      </a:cubicBezTo>
                      <a:cubicBezTo>
                        <a:pt x="55" y="16"/>
                        <a:pt x="55" y="18"/>
                        <a:pt x="56" y="19"/>
                      </a:cubicBezTo>
                      <a:cubicBezTo>
                        <a:pt x="58" y="22"/>
                        <a:pt x="58" y="22"/>
                        <a:pt x="58" y="22"/>
                      </a:cubicBezTo>
                      <a:cubicBezTo>
                        <a:pt x="56" y="23"/>
                        <a:pt x="53" y="25"/>
                        <a:pt x="51" y="27"/>
                      </a:cubicBezTo>
                      <a:cubicBezTo>
                        <a:pt x="45" y="30"/>
                        <a:pt x="41" y="37"/>
                        <a:pt x="41" y="37"/>
                      </a:cubicBezTo>
                      <a:cubicBezTo>
                        <a:pt x="41" y="38"/>
                        <a:pt x="41" y="38"/>
                        <a:pt x="41" y="39"/>
                      </a:cubicBezTo>
                      <a:cubicBezTo>
                        <a:pt x="41" y="40"/>
                        <a:pt x="42" y="41"/>
                        <a:pt x="42" y="41"/>
                      </a:cubicBezTo>
                      <a:cubicBezTo>
                        <a:pt x="46" y="43"/>
                        <a:pt x="46" y="43"/>
                        <a:pt x="46" y="43"/>
                      </a:cubicBezTo>
                      <a:cubicBezTo>
                        <a:pt x="45" y="44"/>
                        <a:pt x="44" y="45"/>
                        <a:pt x="43" y="46"/>
                      </a:cubicBezTo>
                      <a:cubicBezTo>
                        <a:pt x="41" y="50"/>
                        <a:pt x="41" y="55"/>
                        <a:pt x="41" y="55"/>
                      </a:cubicBezTo>
                      <a:cubicBezTo>
                        <a:pt x="41" y="56"/>
                        <a:pt x="41" y="57"/>
                        <a:pt x="41" y="58"/>
                      </a:cubicBezTo>
                      <a:cubicBezTo>
                        <a:pt x="42" y="58"/>
                        <a:pt x="43" y="59"/>
                        <a:pt x="44" y="59"/>
                      </a:cubicBezTo>
                      <a:cubicBezTo>
                        <a:pt x="46" y="58"/>
                        <a:pt x="46" y="58"/>
                        <a:pt x="46" y="58"/>
                      </a:cubicBezTo>
                      <a:cubicBezTo>
                        <a:pt x="46" y="61"/>
                        <a:pt x="46" y="63"/>
                        <a:pt x="46" y="66"/>
                      </a:cubicBezTo>
                      <a:cubicBezTo>
                        <a:pt x="46" y="77"/>
                        <a:pt x="46" y="77"/>
                        <a:pt x="46" y="77"/>
                      </a:cubicBezTo>
                      <a:cubicBezTo>
                        <a:pt x="46" y="78"/>
                        <a:pt x="46" y="78"/>
                        <a:pt x="46" y="79"/>
                      </a:cubicBezTo>
                      <a:cubicBezTo>
                        <a:pt x="45" y="79"/>
                        <a:pt x="45" y="79"/>
                        <a:pt x="44" y="79"/>
                      </a:cubicBezTo>
                      <a:cubicBezTo>
                        <a:pt x="39" y="81"/>
                        <a:pt x="35" y="87"/>
                        <a:pt x="35" y="94"/>
                      </a:cubicBezTo>
                      <a:cubicBezTo>
                        <a:pt x="35" y="103"/>
                        <a:pt x="43" y="111"/>
                        <a:pt x="52" y="112"/>
                      </a:cubicBezTo>
                      <a:cubicBezTo>
                        <a:pt x="54" y="129"/>
                        <a:pt x="65" y="143"/>
                        <a:pt x="81" y="150"/>
                      </a:cubicBezTo>
                      <a:cubicBezTo>
                        <a:pt x="81" y="165"/>
                        <a:pt x="81" y="165"/>
                        <a:pt x="81" y="165"/>
                      </a:cubicBezTo>
                      <a:cubicBezTo>
                        <a:pt x="81" y="168"/>
                        <a:pt x="80" y="171"/>
                        <a:pt x="79" y="173"/>
                      </a:cubicBezTo>
                      <a:cubicBezTo>
                        <a:pt x="79" y="173"/>
                        <a:pt x="79" y="173"/>
                        <a:pt x="79" y="173"/>
                      </a:cubicBezTo>
                      <a:cubicBezTo>
                        <a:pt x="78" y="172"/>
                        <a:pt x="77" y="171"/>
                        <a:pt x="76" y="172"/>
                      </a:cubicBezTo>
                      <a:cubicBezTo>
                        <a:pt x="75" y="172"/>
                        <a:pt x="74" y="172"/>
                        <a:pt x="74" y="173"/>
                      </a:cubicBezTo>
                      <a:cubicBezTo>
                        <a:pt x="70" y="181"/>
                        <a:pt x="70" y="181"/>
                        <a:pt x="70" y="181"/>
                      </a:cubicBezTo>
                      <a:cubicBezTo>
                        <a:pt x="70" y="181"/>
                        <a:pt x="70" y="182"/>
                        <a:pt x="70" y="182"/>
                      </a:cubicBezTo>
                      <a:cubicBezTo>
                        <a:pt x="70" y="185"/>
                        <a:pt x="70" y="185"/>
                        <a:pt x="70" y="185"/>
                      </a:cubicBezTo>
                      <a:cubicBezTo>
                        <a:pt x="68" y="186"/>
                        <a:pt x="66" y="187"/>
                        <a:pt x="63" y="188"/>
                      </a:cubicBezTo>
                      <a:cubicBezTo>
                        <a:pt x="43" y="193"/>
                        <a:pt x="43" y="193"/>
                        <a:pt x="43" y="193"/>
                      </a:cubicBezTo>
                      <a:cubicBezTo>
                        <a:pt x="19" y="200"/>
                        <a:pt x="0" y="227"/>
                        <a:pt x="0" y="254"/>
                      </a:cubicBezTo>
                      <a:cubicBezTo>
                        <a:pt x="0" y="256"/>
                        <a:pt x="1" y="257"/>
                        <a:pt x="3" y="257"/>
                      </a:cubicBezTo>
                      <a:close/>
                      <a:moveTo>
                        <a:pt x="87" y="165"/>
                      </a:moveTo>
                      <a:cubicBezTo>
                        <a:pt x="87" y="148"/>
                        <a:pt x="87" y="148"/>
                        <a:pt x="87" y="148"/>
                      </a:cubicBezTo>
                      <a:cubicBezTo>
                        <a:pt x="87" y="147"/>
                        <a:pt x="86" y="146"/>
                        <a:pt x="85" y="145"/>
                      </a:cubicBezTo>
                      <a:cubicBezTo>
                        <a:pt x="68" y="139"/>
                        <a:pt x="57" y="123"/>
                        <a:pt x="57" y="105"/>
                      </a:cubicBezTo>
                      <a:cubicBezTo>
                        <a:pt x="57" y="101"/>
                        <a:pt x="57" y="101"/>
                        <a:pt x="57" y="101"/>
                      </a:cubicBezTo>
                      <a:cubicBezTo>
                        <a:pt x="60" y="104"/>
                        <a:pt x="64" y="106"/>
                        <a:pt x="68" y="106"/>
                      </a:cubicBezTo>
                      <a:cubicBezTo>
                        <a:pt x="83" y="106"/>
                        <a:pt x="83" y="106"/>
                        <a:pt x="83" y="106"/>
                      </a:cubicBezTo>
                      <a:cubicBezTo>
                        <a:pt x="92" y="106"/>
                        <a:pt x="98" y="99"/>
                        <a:pt x="98" y="91"/>
                      </a:cubicBezTo>
                      <a:cubicBezTo>
                        <a:pt x="98" y="85"/>
                        <a:pt x="98" y="85"/>
                        <a:pt x="98" y="85"/>
                      </a:cubicBezTo>
                      <a:cubicBezTo>
                        <a:pt x="104" y="85"/>
                        <a:pt x="104" y="85"/>
                        <a:pt x="104" y="85"/>
                      </a:cubicBezTo>
                      <a:cubicBezTo>
                        <a:pt x="104" y="91"/>
                        <a:pt x="104" y="91"/>
                        <a:pt x="104" y="91"/>
                      </a:cubicBezTo>
                      <a:cubicBezTo>
                        <a:pt x="104" y="99"/>
                        <a:pt x="110" y="106"/>
                        <a:pt x="119" y="106"/>
                      </a:cubicBezTo>
                      <a:cubicBezTo>
                        <a:pt x="134" y="106"/>
                        <a:pt x="134" y="106"/>
                        <a:pt x="134" y="106"/>
                      </a:cubicBezTo>
                      <a:cubicBezTo>
                        <a:pt x="138" y="106"/>
                        <a:pt x="142" y="104"/>
                        <a:pt x="144" y="101"/>
                      </a:cubicBezTo>
                      <a:cubicBezTo>
                        <a:pt x="144" y="105"/>
                        <a:pt x="144" y="105"/>
                        <a:pt x="144" y="105"/>
                      </a:cubicBezTo>
                      <a:cubicBezTo>
                        <a:pt x="144" y="123"/>
                        <a:pt x="134" y="139"/>
                        <a:pt x="117" y="145"/>
                      </a:cubicBezTo>
                      <a:cubicBezTo>
                        <a:pt x="116" y="146"/>
                        <a:pt x="115" y="147"/>
                        <a:pt x="115" y="148"/>
                      </a:cubicBezTo>
                      <a:cubicBezTo>
                        <a:pt x="115" y="165"/>
                        <a:pt x="115" y="165"/>
                        <a:pt x="115" y="165"/>
                      </a:cubicBezTo>
                      <a:cubicBezTo>
                        <a:pt x="115" y="170"/>
                        <a:pt x="117" y="175"/>
                        <a:pt x="119" y="179"/>
                      </a:cubicBezTo>
                      <a:cubicBezTo>
                        <a:pt x="104" y="201"/>
                        <a:pt x="104" y="201"/>
                        <a:pt x="104" y="201"/>
                      </a:cubicBezTo>
                      <a:cubicBezTo>
                        <a:pt x="104" y="202"/>
                        <a:pt x="104" y="203"/>
                        <a:pt x="104" y="204"/>
                      </a:cubicBezTo>
                      <a:cubicBezTo>
                        <a:pt x="101" y="211"/>
                        <a:pt x="101" y="211"/>
                        <a:pt x="101" y="211"/>
                      </a:cubicBezTo>
                      <a:cubicBezTo>
                        <a:pt x="98" y="204"/>
                        <a:pt x="98" y="204"/>
                        <a:pt x="98" y="204"/>
                      </a:cubicBezTo>
                      <a:cubicBezTo>
                        <a:pt x="98" y="203"/>
                        <a:pt x="98" y="202"/>
                        <a:pt x="97" y="201"/>
                      </a:cubicBezTo>
                      <a:cubicBezTo>
                        <a:pt x="83" y="179"/>
                        <a:pt x="83" y="179"/>
                        <a:pt x="83" y="179"/>
                      </a:cubicBezTo>
                      <a:cubicBezTo>
                        <a:pt x="85" y="175"/>
                        <a:pt x="87" y="170"/>
                        <a:pt x="87" y="165"/>
                      </a:cubicBezTo>
                      <a:close/>
                      <a:moveTo>
                        <a:pt x="63" y="26"/>
                      </a:moveTo>
                      <a:cubicBezTo>
                        <a:pt x="64" y="26"/>
                        <a:pt x="65" y="25"/>
                        <a:pt x="65" y="24"/>
                      </a:cubicBezTo>
                      <a:cubicBezTo>
                        <a:pt x="65" y="24"/>
                        <a:pt x="65" y="23"/>
                        <a:pt x="65" y="22"/>
                      </a:cubicBezTo>
                      <a:cubicBezTo>
                        <a:pt x="62" y="18"/>
                        <a:pt x="62" y="18"/>
                        <a:pt x="62" y="18"/>
                      </a:cubicBezTo>
                      <a:cubicBezTo>
                        <a:pt x="66" y="16"/>
                        <a:pt x="76" y="11"/>
                        <a:pt x="91" y="9"/>
                      </a:cubicBezTo>
                      <a:cubicBezTo>
                        <a:pt x="113" y="6"/>
                        <a:pt x="123" y="15"/>
                        <a:pt x="124" y="16"/>
                      </a:cubicBezTo>
                      <a:cubicBezTo>
                        <a:pt x="124" y="16"/>
                        <a:pt x="125" y="17"/>
                        <a:pt x="126" y="17"/>
                      </a:cubicBezTo>
                      <a:cubicBezTo>
                        <a:pt x="128" y="16"/>
                        <a:pt x="131" y="16"/>
                        <a:pt x="134" y="17"/>
                      </a:cubicBezTo>
                      <a:cubicBezTo>
                        <a:pt x="135" y="17"/>
                        <a:pt x="137" y="18"/>
                        <a:pt x="137" y="19"/>
                      </a:cubicBezTo>
                      <a:cubicBezTo>
                        <a:pt x="136" y="19"/>
                        <a:pt x="136" y="19"/>
                        <a:pt x="136" y="19"/>
                      </a:cubicBezTo>
                      <a:cubicBezTo>
                        <a:pt x="136" y="20"/>
                        <a:pt x="135" y="21"/>
                        <a:pt x="135" y="22"/>
                      </a:cubicBezTo>
                      <a:cubicBezTo>
                        <a:pt x="136" y="23"/>
                        <a:pt x="137" y="24"/>
                        <a:pt x="138" y="25"/>
                      </a:cubicBezTo>
                      <a:cubicBezTo>
                        <a:pt x="138" y="25"/>
                        <a:pt x="141" y="26"/>
                        <a:pt x="146" y="30"/>
                      </a:cubicBezTo>
                      <a:cubicBezTo>
                        <a:pt x="148" y="32"/>
                        <a:pt x="150" y="34"/>
                        <a:pt x="150" y="36"/>
                      </a:cubicBezTo>
                      <a:cubicBezTo>
                        <a:pt x="148" y="36"/>
                        <a:pt x="148" y="36"/>
                        <a:pt x="148" y="36"/>
                      </a:cubicBezTo>
                      <a:cubicBezTo>
                        <a:pt x="147" y="37"/>
                        <a:pt x="147" y="37"/>
                        <a:pt x="146" y="38"/>
                      </a:cubicBezTo>
                      <a:cubicBezTo>
                        <a:pt x="146" y="39"/>
                        <a:pt x="146" y="40"/>
                        <a:pt x="146" y="41"/>
                      </a:cubicBezTo>
                      <a:cubicBezTo>
                        <a:pt x="151" y="48"/>
                        <a:pt x="153" y="57"/>
                        <a:pt x="153" y="66"/>
                      </a:cubicBezTo>
                      <a:cubicBezTo>
                        <a:pt x="153" y="77"/>
                        <a:pt x="153" y="77"/>
                        <a:pt x="153" y="77"/>
                      </a:cubicBezTo>
                      <a:cubicBezTo>
                        <a:pt x="153" y="77"/>
                        <a:pt x="153" y="78"/>
                        <a:pt x="153" y="79"/>
                      </a:cubicBezTo>
                      <a:cubicBezTo>
                        <a:pt x="152" y="79"/>
                        <a:pt x="151" y="79"/>
                        <a:pt x="150" y="79"/>
                      </a:cubicBezTo>
                      <a:cubicBezTo>
                        <a:pt x="150" y="78"/>
                        <a:pt x="150" y="78"/>
                        <a:pt x="150" y="78"/>
                      </a:cubicBezTo>
                      <a:cubicBezTo>
                        <a:pt x="150" y="70"/>
                        <a:pt x="149" y="63"/>
                        <a:pt x="146" y="57"/>
                      </a:cubicBezTo>
                      <a:cubicBezTo>
                        <a:pt x="146" y="57"/>
                        <a:pt x="146" y="57"/>
                        <a:pt x="146" y="56"/>
                      </a:cubicBezTo>
                      <a:cubicBezTo>
                        <a:pt x="146" y="55"/>
                        <a:pt x="145" y="53"/>
                        <a:pt x="144" y="53"/>
                      </a:cubicBezTo>
                      <a:cubicBezTo>
                        <a:pt x="127" y="51"/>
                        <a:pt x="111" y="45"/>
                        <a:pt x="107" y="39"/>
                      </a:cubicBezTo>
                      <a:cubicBezTo>
                        <a:pt x="106" y="38"/>
                        <a:pt x="104" y="38"/>
                        <a:pt x="103" y="38"/>
                      </a:cubicBezTo>
                      <a:cubicBezTo>
                        <a:pt x="102" y="39"/>
                        <a:pt x="101" y="41"/>
                        <a:pt x="102" y="42"/>
                      </a:cubicBezTo>
                      <a:cubicBezTo>
                        <a:pt x="103" y="46"/>
                        <a:pt x="106" y="51"/>
                        <a:pt x="109" y="55"/>
                      </a:cubicBezTo>
                      <a:cubicBezTo>
                        <a:pt x="92" y="53"/>
                        <a:pt x="79" y="45"/>
                        <a:pt x="79" y="36"/>
                      </a:cubicBezTo>
                      <a:cubicBezTo>
                        <a:pt x="79" y="35"/>
                        <a:pt x="78" y="33"/>
                        <a:pt x="76" y="33"/>
                      </a:cubicBezTo>
                      <a:cubicBezTo>
                        <a:pt x="74" y="33"/>
                        <a:pt x="73" y="35"/>
                        <a:pt x="73" y="36"/>
                      </a:cubicBezTo>
                      <a:cubicBezTo>
                        <a:pt x="73" y="36"/>
                        <a:pt x="73" y="37"/>
                        <a:pt x="73" y="37"/>
                      </a:cubicBezTo>
                      <a:cubicBezTo>
                        <a:pt x="61" y="45"/>
                        <a:pt x="52" y="59"/>
                        <a:pt x="52" y="75"/>
                      </a:cubicBezTo>
                      <a:cubicBezTo>
                        <a:pt x="52" y="66"/>
                        <a:pt x="52" y="66"/>
                        <a:pt x="52" y="66"/>
                      </a:cubicBezTo>
                      <a:cubicBezTo>
                        <a:pt x="52" y="63"/>
                        <a:pt x="52" y="59"/>
                        <a:pt x="53" y="56"/>
                      </a:cubicBezTo>
                      <a:cubicBezTo>
                        <a:pt x="53" y="55"/>
                        <a:pt x="53" y="54"/>
                        <a:pt x="52" y="53"/>
                      </a:cubicBezTo>
                      <a:cubicBezTo>
                        <a:pt x="51" y="53"/>
                        <a:pt x="51" y="52"/>
                        <a:pt x="50" y="52"/>
                      </a:cubicBezTo>
                      <a:cubicBezTo>
                        <a:pt x="50" y="52"/>
                        <a:pt x="50" y="52"/>
                        <a:pt x="50" y="52"/>
                      </a:cubicBezTo>
                      <a:cubicBezTo>
                        <a:pt x="47" y="52"/>
                        <a:pt x="47" y="52"/>
                        <a:pt x="47" y="52"/>
                      </a:cubicBezTo>
                      <a:cubicBezTo>
                        <a:pt x="48" y="51"/>
                        <a:pt x="48" y="50"/>
                        <a:pt x="49" y="49"/>
                      </a:cubicBezTo>
                      <a:cubicBezTo>
                        <a:pt x="50" y="46"/>
                        <a:pt x="52" y="44"/>
                        <a:pt x="53" y="44"/>
                      </a:cubicBezTo>
                      <a:cubicBezTo>
                        <a:pt x="53" y="44"/>
                        <a:pt x="54" y="43"/>
                        <a:pt x="54" y="42"/>
                      </a:cubicBezTo>
                      <a:cubicBezTo>
                        <a:pt x="54" y="41"/>
                        <a:pt x="53" y="40"/>
                        <a:pt x="52" y="39"/>
                      </a:cubicBezTo>
                      <a:cubicBezTo>
                        <a:pt x="48" y="37"/>
                        <a:pt x="48" y="37"/>
                        <a:pt x="48" y="37"/>
                      </a:cubicBezTo>
                      <a:cubicBezTo>
                        <a:pt x="50" y="36"/>
                        <a:pt x="52" y="33"/>
                        <a:pt x="54" y="31"/>
                      </a:cubicBezTo>
                      <a:cubicBezTo>
                        <a:pt x="59" y="28"/>
                        <a:pt x="63" y="26"/>
                        <a:pt x="63" y="26"/>
                      </a:cubicBezTo>
                      <a:close/>
                      <a:moveTo>
                        <a:pt x="59" y="76"/>
                      </a:moveTo>
                      <a:cubicBezTo>
                        <a:pt x="59" y="76"/>
                        <a:pt x="60" y="75"/>
                        <a:pt x="60" y="75"/>
                      </a:cubicBezTo>
                      <a:cubicBezTo>
                        <a:pt x="91" y="75"/>
                        <a:pt x="91" y="75"/>
                        <a:pt x="91" y="75"/>
                      </a:cubicBezTo>
                      <a:cubicBezTo>
                        <a:pt x="92" y="75"/>
                        <a:pt x="92" y="76"/>
                        <a:pt x="92" y="76"/>
                      </a:cubicBezTo>
                      <a:cubicBezTo>
                        <a:pt x="92" y="91"/>
                        <a:pt x="92" y="91"/>
                        <a:pt x="92" y="91"/>
                      </a:cubicBezTo>
                      <a:cubicBezTo>
                        <a:pt x="92" y="96"/>
                        <a:pt x="88" y="100"/>
                        <a:pt x="83" y="100"/>
                      </a:cubicBezTo>
                      <a:cubicBezTo>
                        <a:pt x="68" y="100"/>
                        <a:pt x="68" y="100"/>
                        <a:pt x="68" y="100"/>
                      </a:cubicBezTo>
                      <a:cubicBezTo>
                        <a:pt x="63" y="100"/>
                        <a:pt x="59" y="96"/>
                        <a:pt x="59" y="91"/>
                      </a:cubicBezTo>
                      <a:lnTo>
                        <a:pt x="59" y="76"/>
                      </a:lnTo>
                      <a:close/>
                      <a:moveTo>
                        <a:pt x="91" y="69"/>
                      </a:moveTo>
                      <a:cubicBezTo>
                        <a:pt x="60" y="69"/>
                        <a:pt x="60" y="69"/>
                        <a:pt x="60" y="69"/>
                      </a:cubicBezTo>
                      <a:cubicBezTo>
                        <a:pt x="60" y="69"/>
                        <a:pt x="59" y="69"/>
                        <a:pt x="58" y="70"/>
                      </a:cubicBezTo>
                      <a:cubicBezTo>
                        <a:pt x="60" y="59"/>
                        <a:pt x="66" y="49"/>
                        <a:pt x="75" y="43"/>
                      </a:cubicBezTo>
                      <a:cubicBezTo>
                        <a:pt x="80" y="54"/>
                        <a:pt x="97" y="62"/>
                        <a:pt x="119" y="62"/>
                      </a:cubicBezTo>
                      <a:cubicBezTo>
                        <a:pt x="120" y="62"/>
                        <a:pt x="121" y="61"/>
                        <a:pt x="122" y="60"/>
                      </a:cubicBezTo>
                      <a:cubicBezTo>
                        <a:pt x="122" y="58"/>
                        <a:pt x="121" y="57"/>
                        <a:pt x="120" y="56"/>
                      </a:cubicBezTo>
                      <a:cubicBezTo>
                        <a:pt x="118" y="55"/>
                        <a:pt x="116" y="53"/>
                        <a:pt x="114" y="52"/>
                      </a:cubicBezTo>
                      <a:cubicBezTo>
                        <a:pt x="122" y="55"/>
                        <a:pt x="131" y="57"/>
                        <a:pt x="140" y="59"/>
                      </a:cubicBezTo>
                      <a:cubicBezTo>
                        <a:pt x="142" y="62"/>
                        <a:pt x="143" y="66"/>
                        <a:pt x="144" y="70"/>
                      </a:cubicBezTo>
                      <a:cubicBezTo>
                        <a:pt x="143" y="69"/>
                        <a:pt x="142" y="69"/>
                        <a:pt x="142" y="69"/>
                      </a:cubicBezTo>
                      <a:cubicBezTo>
                        <a:pt x="111" y="69"/>
                        <a:pt x="111" y="69"/>
                        <a:pt x="111" y="69"/>
                      </a:cubicBezTo>
                      <a:cubicBezTo>
                        <a:pt x="107" y="69"/>
                        <a:pt x="104" y="72"/>
                        <a:pt x="104" y="76"/>
                      </a:cubicBezTo>
                      <a:cubicBezTo>
                        <a:pt x="104" y="79"/>
                        <a:pt x="104" y="79"/>
                        <a:pt x="104" y="79"/>
                      </a:cubicBezTo>
                      <a:cubicBezTo>
                        <a:pt x="98" y="79"/>
                        <a:pt x="98" y="79"/>
                        <a:pt x="98" y="79"/>
                      </a:cubicBezTo>
                      <a:cubicBezTo>
                        <a:pt x="98" y="76"/>
                        <a:pt x="98" y="76"/>
                        <a:pt x="98" y="76"/>
                      </a:cubicBezTo>
                      <a:cubicBezTo>
                        <a:pt x="98" y="72"/>
                        <a:pt x="95" y="69"/>
                        <a:pt x="91" y="69"/>
                      </a:cubicBezTo>
                      <a:close/>
                      <a:moveTo>
                        <a:pt x="110" y="76"/>
                      </a:moveTo>
                      <a:cubicBezTo>
                        <a:pt x="110" y="76"/>
                        <a:pt x="110" y="75"/>
                        <a:pt x="111" y="75"/>
                      </a:cubicBezTo>
                      <a:cubicBezTo>
                        <a:pt x="142" y="75"/>
                        <a:pt x="142" y="75"/>
                        <a:pt x="142" y="75"/>
                      </a:cubicBezTo>
                      <a:cubicBezTo>
                        <a:pt x="142" y="75"/>
                        <a:pt x="143" y="76"/>
                        <a:pt x="143" y="76"/>
                      </a:cubicBezTo>
                      <a:cubicBezTo>
                        <a:pt x="143" y="91"/>
                        <a:pt x="143" y="91"/>
                        <a:pt x="143" y="91"/>
                      </a:cubicBezTo>
                      <a:cubicBezTo>
                        <a:pt x="143" y="96"/>
                        <a:pt x="138" y="100"/>
                        <a:pt x="134" y="100"/>
                      </a:cubicBezTo>
                      <a:cubicBezTo>
                        <a:pt x="119" y="100"/>
                        <a:pt x="119" y="100"/>
                        <a:pt x="119" y="100"/>
                      </a:cubicBezTo>
                      <a:cubicBezTo>
                        <a:pt x="114" y="100"/>
                        <a:pt x="110" y="96"/>
                        <a:pt x="110" y="91"/>
                      </a:cubicBezTo>
                      <a:lnTo>
                        <a:pt x="110" y="76"/>
                      </a:lnTo>
                      <a:close/>
                      <a:moveTo>
                        <a:pt x="151" y="106"/>
                      </a:moveTo>
                      <a:cubicBezTo>
                        <a:pt x="151" y="86"/>
                        <a:pt x="151" y="86"/>
                        <a:pt x="151" y="86"/>
                      </a:cubicBezTo>
                      <a:cubicBezTo>
                        <a:pt x="153" y="84"/>
                        <a:pt x="154" y="84"/>
                        <a:pt x="156" y="85"/>
                      </a:cubicBezTo>
                      <a:cubicBezTo>
                        <a:pt x="159" y="86"/>
                        <a:pt x="161" y="90"/>
                        <a:pt x="161" y="94"/>
                      </a:cubicBezTo>
                      <a:cubicBezTo>
                        <a:pt x="161" y="99"/>
                        <a:pt x="157" y="104"/>
                        <a:pt x="151" y="106"/>
                      </a:cubicBezTo>
                      <a:close/>
                      <a:moveTo>
                        <a:pt x="48" y="84"/>
                      </a:moveTo>
                      <a:cubicBezTo>
                        <a:pt x="49" y="84"/>
                        <a:pt x="50" y="85"/>
                        <a:pt x="51" y="86"/>
                      </a:cubicBezTo>
                      <a:cubicBezTo>
                        <a:pt x="51" y="106"/>
                        <a:pt x="51" y="106"/>
                        <a:pt x="51" y="106"/>
                      </a:cubicBezTo>
                      <a:cubicBezTo>
                        <a:pt x="45" y="104"/>
                        <a:pt x="41" y="99"/>
                        <a:pt x="41" y="94"/>
                      </a:cubicBezTo>
                      <a:cubicBezTo>
                        <a:pt x="41" y="90"/>
                        <a:pt x="44" y="86"/>
                        <a:pt x="46" y="85"/>
                      </a:cubicBezTo>
                      <a:cubicBezTo>
                        <a:pt x="47" y="85"/>
                        <a:pt x="48" y="84"/>
                        <a:pt x="48" y="84"/>
                      </a:cubicBezTo>
                      <a:close/>
                      <a:moveTo>
                        <a:pt x="126" y="183"/>
                      </a:moveTo>
                      <a:cubicBezTo>
                        <a:pt x="128" y="214"/>
                        <a:pt x="128" y="214"/>
                        <a:pt x="128" y="214"/>
                      </a:cubicBezTo>
                      <a:cubicBezTo>
                        <a:pt x="111" y="202"/>
                        <a:pt x="111" y="202"/>
                        <a:pt x="111" y="202"/>
                      </a:cubicBezTo>
                      <a:cubicBezTo>
                        <a:pt x="125" y="181"/>
                        <a:pt x="125" y="181"/>
                        <a:pt x="125" y="181"/>
                      </a:cubicBezTo>
                      <a:lnTo>
                        <a:pt x="126" y="183"/>
                      </a:lnTo>
                      <a:close/>
                      <a:moveTo>
                        <a:pt x="91" y="202"/>
                      </a:moveTo>
                      <a:cubicBezTo>
                        <a:pt x="74" y="214"/>
                        <a:pt x="74" y="214"/>
                        <a:pt x="74" y="214"/>
                      </a:cubicBezTo>
                      <a:cubicBezTo>
                        <a:pt x="76" y="183"/>
                        <a:pt x="76" y="183"/>
                        <a:pt x="76" y="183"/>
                      </a:cubicBezTo>
                      <a:cubicBezTo>
                        <a:pt x="77" y="181"/>
                        <a:pt x="77" y="181"/>
                        <a:pt x="77" y="181"/>
                      </a:cubicBezTo>
                      <a:lnTo>
                        <a:pt x="9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latin typeface="東芝 Pゴシック" panose="020B0500000000000000" pitchFamily="50" charset="-128"/>
                    <a:ea typeface="東芝 Pゴシック" panose="020B0500000000000000" pitchFamily="50" charset="-128"/>
                  </a:endParaRPr>
                </a:p>
              </p:txBody>
            </p:sp>
            <p:sp>
              <p:nvSpPr>
                <p:cNvPr id="36" name="Oval 154"/>
                <p:cNvSpPr>
                  <a:spLocks noChangeArrowheads="1"/>
                </p:cNvSpPr>
                <p:nvPr/>
              </p:nvSpPr>
              <p:spPr bwMode="auto">
                <a:xfrm>
                  <a:off x="23662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latin typeface="東芝 Pゴシック" panose="020B0500000000000000" pitchFamily="50" charset="-128"/>
                    <a:ea typeface="東芝 Pゴシック" panose="020B0500000000000000" pitchFamily="50" charset="-128"/>
                  </a:endParaRPr>
                </a:p>
              </p:txBody>
            </p:sp>
            <p:sp>
              <p:nvSpPr>
                <p:cNvPr id="37" name="Oval 155"/>
                <p:cNvSpPr>
                  <a:spLocks noChangeArrowheads="1"/>
                </p:cNvSpPr>
                <p:nvPr/>
              </p:nvSpPr>
              <p:spPr bwMode="auto">
                <a:xfrm>
                  <a:off x="33104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latin typeface="東芝 Pゴシック" panose="020B0500000000000000" pitchFamily="50" charset="-128"/>
                    <a:ea typeface="東芝 Pゴシック" panose="020B0500000000000000" pitchFamily="50" charset="-128"/>
                  </a:endParaRPr>
                </a:p>
              </p:txBody>
            </p:sp>
            <p:sp>
              <p:nvSpPr>
                <p:cNvPr id="38" name="Freeform 156"/>
                <p:cNvSpPr>
                  <a:spLocks/>
                </p:cNvSpPr>
                <p:nvPr/>
              </p:nvSpPr>
              <p:spPr bwMode="auto">
                <a:xfrm>
                  <a:off x="250118" y="2053624"/>
                  <a:ext cx="98914" cy="33722"/>
                </a:xfrm>
                <a:custGeom>
                  <a:avLst/>
                  <a:gdLst>
                    <a:gd name="T0" fmla="*/ 19 w 38"/>
                    <a:gd name="T1" fmla="*/ 13 h 13"/>
                    <a:gd name="T2" fmla="*/ 19 w 38"/>
                    <a:gd name="T3" fmla="*/ 13 h 13"/>
                    <a:gd name="T4" fmla="*/ 37 w 38"/>
                    <a:gd name="T5" fmla="*/ 6 h 13"/>
                    <a:gd name="T6" fmla="*/ 37 w 38"/>
                    <a:gd name="T7" fmla="*/ 1 h 13"/>
                    <a:gd name="T8" fmla="*/ 32 w 38"/>
                    <a:gd name="T9" fmla="*/ 2 h 13"/>
                    <a:gd name="T10" fmla="*/ 19 w 38"/>
                    <a:gd name="T11" fmla="*/ 7 h 13"/>
                    <a:gd name="T12" fmla="*/ 19 w 38"/>
                    <a:gd name="T13" fmla="*/ 7 h 13"/>
                    <a:gd name="T14" fmla="*/ 6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6" y="13"/>
                        <a:pt x="32" y="10"/>
                        <a:pt x="37" y="6"/>
                      </a:cubicBezTo>
                      <a:cubicBezTo>
                        <a:pt x="38" y="5"/>
                        <a:pt x="38" y="3"/>
                        <a:pt x="37" y="1"/>
                      </a:cubicBezTo>
                      <a:cubicBezTo>
                        <a:pt x="35" y="0"/>
                        <a:pt x="34" y="0"/>
                        <a:pt x="32" y="2"/>
                      </a:cubicBezTo>
                      <a:cubicBezTo>
                        <a:pt x="29" y="5"/>
                        <a:pt x="24" y="7"/>
                        <a:pt x="19" y="7"/>
                      </a:cubicBezTo>
                      <a:cubicBezTo>
                        <a:pt x="19" y="7"/>
                        <a:pt x="19" y="7"/>
                        <a:pt x="19" y="7"/>
                      </a:cubicBezTo>
                      <a:cubicBezTo>
                        <a:pt x="14" y="7"/>
                        <a:pt x="9" y="5"/>
                        <a:pt x="6"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latin typeface="東芝 Pゴシック" panose="020B0500000000000000" pitchFamily="50" charset="-128"/>
                    <a:ea typeface="東芝 Pゴシック" panose="020B0500000000000000" pitchFamily="50" charset="-128"/>
                  </a:endParaRPr>
                </a:p>
              </p:txBody>
            </p:sp>
          </p:grpSp>
        </p:grpSp>
      </p:gr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3-1</a:t>
            </a:r>
            <a:r>
              <a:rPr lang="ja-JP" altLang="en-US" sz="2800" dirty="0">
                <a:latin typeface="東芝 Pゴシック" panose="020B0500000000000000" pitchFamily="50" charset="-128"/>
                <a:ea typeface="東芝 Pゴシック" panose="020B0500000000000000" pitchFamily="50" charset="-128"/>
              </a:rPr>
              <a:t>　トラステッドコミッター</a:t>
            </a:r>
            <a:r>
              <a:rPr lang="ja-JP" altLang="ja-JP" sz="2800" dirty="0">
                <a:latin typeface="東芝 Pゴシック" panose="020B0500000000000000" pitchFamily="50" charset="-128"/>
                <a:ea typeface="東芝 Pゴシック" panose="020B0500000000000000" pitchFamily="50" charset="-128"/>
              </a:rPr>
              <a:t>の役割の紹介</a:t>
            </a:r>
          </a:p>
        </p:txBody>
      </p:sp>
      <p:grpSp>
        <p:nvGrpSpPr>
          <p:cNvPr id="8" name="グループ化 7"/>
          <p:cNvGrpSpPr/>
          <p:nvPr/>
        </p:nvGrpSpPr>
        <p:grpSpPr>
          <a:xfrm>
            <a:off x="-13795" y="968829"/>
            <a:ext cx="12219591" cy="5508171"/>
            <a:chOff x="-13795" y="968829"/>
            <a:chExt cx="12219591" cy="5508171"/>
          </a:xfrm>
        </p:grpSpPr>
        <p:grpSp>
          <p:nvGrpSpPr>
            <p:cNvPr id="69" name="グループ化 68"/>
            <p:cNvGrpSpPr/>
            <p:nvPr/>
          </p:nvGrpSpPr>
          <p:grpSpPr>
            <a:xfrm>
              <a:off x="-13795" y="968829"/>
              <a:ext cx="12219591" cy="5508171"/>
              <a:chOff x="-13795" y="968829"/>
              <a:chExt cx="12219591" cy="5508171"/>
            </a:xfrm>
          </p:grpSpPr>
          <p:grpSp>
            <p:nvGrpSpPr>
              <p:cNvPr id="68" name="グループ化 67"/>
              <p:cNvGrpSpPr/>
              <p:nvPr/>
            </p:nvGrpSpPr>
            <p:grpSpPr>
              <a:xfrm>
                <a:off x="-13795" y="968829"/>
                <a:ext cx="12219591" cy="5508171"/>
                <a:chOff x="-13795" y="968829"/>
                <a:chExt cx="12219591" cy="5508171"/>
              </a:xfrm>
            </p:grpSpPr>
            <p:sp>
              <p:nvSpPr>
                <p:cNvPr id="53" name="正方形/長方形 52"/>
                <p:cNvSpPr/>
                <p:nvPr/>
              </p:nvSpPr>
              <p:spPr>
                <a:xfrm>
                  <a:off x="-13795" y="968829"/>
                  <a:ext cx="12219591" cy="550817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endParaRPr lang="ja-JP" altLang="en-US" dirty="0">
                    <a:solidFill>
                      <a:srgbClr val="FFFFFF"/>
                    </a:solidFill>
                  </a:endParaRPr>
                </a:p>
              </p:txBody>
            </p:sp>
            <p:sp>
              <p:nvSpPr>
                <p:cNvPr id="4" name="Google Shape;244;p40"/>
                <p:cNvSpPr txBox="1">
                  <a:spLocks/>
                </p:cNvSpPr>
                <p:nvPr/>
              </p:nvSpPr>
              <p:spPr>
                <a:xfrm>
                  <a:off x="2" y="5616899"/>
                  <a:ext cx="12191998" cy="504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b="1" dirty="0" err="1">
                      <a:latin typeface="Toshiba Sans" panose="020B0503030403020204" pitchFamily="34" charset="0"/>
                      <a:ea typeface="Toshiba Sans" panose="020B0503030403020204" pitchFamily="34" charset="0"/>
                    </a:rPr>
                    <a:t>InnerSource</a:t>
                  </a:r>
                  <a:r>
                    <a:rPr lang="ja-JP" altLang="en-US" sz="3000" b="1" dirty="0">
                      <a:latin typeface="東芝 Pゴシック" panose="020B0500000000000000" pitchFamily="50" charset="-128"/>
                      <a:ea typeface="東芝 Pゴシック" panose="020B0500000000000000" pitchFamily="50" charset="-128"/>
                    </a:rPr>
                    <a:t> </a:t>
                  </a:r>
                  <a:r>
                    <a:rPr lang="ja-JP" altLang="en-US" sz="3000" dirty="0">
                      <a:latin typeface="東芝 Pゴシック" panose="020B0500000000000000" pitchFamily="50" charset="-128"/>
                      <a:ea typeface="東芝 Pゴシック" panose="020B0500000000000000" pitchFamily="50" charset="-128"/>
                    </a:rPr>
                    <a:t>では、</a:t>
                  </a:r>
                  <a:r>
                    <a:rPr lang="ja-JP" altLang="en-US" sz="3000" b="1" dirty="0">
                      <a:solidFill>
                        <a:srgbClr val="0064D2"/>
                      </a:solidFill>
                      <a:latin typeface="東芝 Pゴシック" panose="020B0500000000000000" pitchFamily="50" charset="-128"/>
                      <a:ea typeface="東芝 Pゴシック" panose="020B0500000000000000" pitchFamily="50" charset="-128"/>
                    </a:rPr>
                    <a:t>トラステッドコミッターの役割がとっても重要</a:t>
                  </a:r>
                  <a:r>
                    <a:rPr lang="ja-JP" altLang="en-US" sz="3000" dirty="0">
                      <a:solidFill>
                        <a:srgbClr val="0064D2"/>
                      </a:solidFill>
                      <a:latin typeface="東芝 Pゴシック" panose="020B0500000000000000" pitchFamily="50" charset="-128"/>
                      <a:ea typeface="東芝 Pゴシック" panose="020B0500000000000000" pitchFamily="50" charset="-128"/>
                    </a:rPr>
                    <a:t>！</a:t>
                  </a:r>
                </a:p>
              </p:txBody>
            </p:sp>
            <p:sp>
              <p:nvSpPr>
                <p:cNvPr id="28" name="右矢印 27"/>
                <p:cNvSpPr/>
                <p:nvPr/>
              </p:nvSpPr>
              <p:spPr>
                <a:xfrm rot="5400000">
                  <a:off x="5690619" y="4094828"/>
                  <a:ext cx="792000" cy="2160000"/>
                </a:xfrm>
                <a:prstGeom prst="rightArrow">
                  <a:avLst>
                    <a:gd name="adj1" fmla="val 54397"/>
                    <a:gd name="adj2" fmla="val 47865"/>
                  </a:avLst>
                </a:prstGeom>
                <a:solidFill>
                  <a:srgbClr val="8B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grpSp>
          <p:grpSp>
            <p:nvGrpSpPr>
              <p:cNvPr id="29" name="Group 4"/>
              <p:cNvGrpSpPr>
                <a:grpSpLocks noChangeAspect="1"/>
              </p:cNvGrpSpPr>
              <p:nvPr/>
            </p:nvGrpSpPr>
            <p:grpSpPr bwMode="auto">
              <a:xfrm rot="14130222">
                <a:off x="8576010" y="1082921"/>
                <a:ext cx="1558264" cy="2039056"/>
                <a:chOff x="5685" y="516"/>
                <a:chExt cx="995" cy="1302"/>
              </a:xfrm>
            </p:grpSpPr>
            <p:sp>
              <p:nvSpPr>
                <p:cNvPr id="30" name="AutoShape 3"/>
                <p:cNvSpPr>
                  <a:spLocks noChangeAspect="1" noChangeArrowheads="1" noTextEdit="1"/>
                </p:cNvSpPr>
                <p:nvPr/>
              </p:nvSpPr>
              <p:spPr bwMode="auto">
                <a:xfrm>
                  <a:off x="5685" y="516"/>
                  <a:ext cx="995" cy="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1" name="Freeform 5"/>
                <p:cNvSpPr>
                  <a:spLocks/>
                </p:cNvSpPr>
                <p:nvPr/>
              </p:nvSpPr>
              <p:spPr bwMode="auto">
                <a:xfrm>
                  <a:off x="5674" y="516"/>
                  <a:ext cx="1006" cy="1302"/>
                </a:xfrm>
                <a:custGeom>
                  <a:avLst/>
                  <a:gdLst>
                    <a:gd name="T0" fmla="*/ 2158 w 2374"/>
                    <a:gd name="T1" fmla="*/ 1213 h 3068"/>
                    <a:gd name="T2" fmla="*/ 1942 w 2374"/>
                    <a:gd name="T3" fmla="*/ 1429 h 3068"/>
                    <a:gd name="T4" fmla="*/ 1942 w 2374"/>
                    <a:gd name="T5" fmla="*/ 1257 h 3068"/>
                    <a:gd name="T6" fmla="*/ 1726 w 2374"/>
                    <a:gd name="T7" fmla="*/ 1041 h 3068"/>
                    <a:gd name="T8" fmla="*/ 1511 w 2374"/>
                    <a:gd name="T9" fmla="*/ 1257 h 3068"/>
                    <a:gd name="T10" fmla="*/ 1511 w 2374"/>
                    <a:gd name="T11" fmla="*/ 1257 h 3068"/>
                    <a:gd name="T12" fmla="*/ 1511 w 2374"/>
                    <a:gd name="T13" fmla="*/ 1083 h 3068"/>
                    <a:gd name="T14" fmla="*/ 1295 w 2374"/>
                    <a:gd name="T15" fmla="*/ 867 h 3068"/>
                    <a:gd name="T16" fmla="*/ 1079 w 2374"/>
                    <a:gd name="T17" fmla="*/ 1083 h 3068"/>
                    <a:gd name="T18" fmla="*/ 1079 w 2374"/>
                    <a:gd name="T19" fmla="*/ 1083 h 3068"/>
                    <a:gd name="T20" fmla="*/ 1079 w 2374"/>
                    <a:gd name="T21" fmla="*/ 216 h 3068"/>
                    <a:gd name="T22" fmla="*/ 863 w 2374"/>
                    <a:gd name="T23" fmla="*/ 0 h 3068"/>
                    <a:gd name="T24" fmla="*/ 647 w 2374"/>
                    <a:gd name="T25" fmla="*/ 216 h 3068"/>
                    <a:gd name="T26" fmla="*/ 657 w 2374"/>
                    <a:gd name="T27" fmla="*/ 1669 h 3068"/>
                    <a:gd name="T28" fmla="*/ 625 w 2374"/>
                    <a:gd name="T29" fmla="*/ 1682 h 3068"/>
                    <a:gd name="T30" fmla="*/ 420 w 2374"/>
                    <a:gd name="T31" fmla="*/ 1457 h 3068"/>
                    <a:gd name="T32" fmla="*/ 118 w 2374"/>
                    <a:gd name="T33" fmla="*/ 1432 h 3068"/>
                    <a:gd name="T34" fmla="*/ 113 w 2374"/>
                    <a:gd name="T35" fmla="*/ 1436 h 3068"/>
                    <a:gd name="T36" fmla="*/ 73 w 2374"/>
                    <a:gd name="T37" fmla="*/ 1746 h 3068"/>
                    <a:gd name="T38" fmla="*/ 532 w 2374"/>
                    <a:gd name="T39" fmla="*/ 2335 h 3068"/>
                    <a:gd name="T40" fmla="*/ 668 w 2374"/>
                    <a:gd name="T41" fmla="*/ 2605 h 3068"/>
                    <a:gd name="T42" fmla="*/ 1455 w 2374"/>
                    <a:gd name="T43" fmla="*/ 3068 h 3068"/>
                    <a:gd name="T44" fmla="*/ 2292 w 2374"/>
                    <a:gd name="T45" fmla="*/ 2447 h 3068"/>
                    <a:gd name="T46" fmla="*/ 2374 w 2374"/>
                    <a:gd name="T47" fmla="*/ 1430 h 3068"/>
                    <a:gd name="T48" fmla="*/ 2158 w 2374"/>
                    <a:gd name="T49" fmla="*/ 1213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4" h="3068">
                      <a:moveTo>
                        <a:pt x="2158" y="1213"/>
                      </a:moveTo>
                      <a:cubicBezTo>
                        <a:pt x="2039" y="1213"/>
                        <a:pt x="1942" y="1310"/>
                        <a:pt x="1942" y="1429"/>
                      </a:cubicBezTo>
                      <a:cubicBezTo>
                        <a:pt x="1942" y="1257"/>
                        <a:pt x="1942" y="1257"/>
                        <a:pt x="1942" y="1257"/>
                      </a:cubicBezTo>
                      <a:cubicBezTo>
                        <a:pt x="1942" y="1138"/>
                        <a:pt x="1845" y="1041"/>
                        <a:pt x="1726" y="1041"/>
                      </a:cubicBezTo>
                      <a:cubicBezTo>
                        <a:pt x="1607" y="1041"/>
                        <a:pt x="1511" y="1138"/>
                        <a:pt x="1511" y="1257"/>
                      </a:cubicBezTo>
                      <a:cubicBezTo>
                        <a:pt x="1511" y="1257"/>
                        <a:pt x="1511" y="1257"/>
                        <a:pt x="1511" y="1257"/>
                      </a:cubicBezTo>
                      <a:cubicBezTo>
                        <a:pt x="1511" y="1083"/>
                        <a:pt x="1511" y="1083"/>
                        <a:pt x="1511" y="1083"/>
                      </a:cubicBezTo>
                      <a:cubicBezTo>
                        <a:pt x="1511" y="963"/>
                        <a:pt x="1414" y="867"/>
                        <a:pt x="1295" y="867"/>
                      </a:cubicBezTo>
                      <a:cubicBezTo>
                        <a:pt x="1176" y="867"/>
                        <a:pt x="1079" y="963"/>
                        <a:pt x="1079" y="1083"/>
                      </a:cubicBezTo>
                      <a:cubicBezTo>
                        <a:pt x="1079" y="1083"/>
                        <a:pt x="1079" y="1083"/>
                        <a:pt x="1079" y="1083"/>
                      </a:cubicBezTo>
                      <a:cubicBezTo>
                        <a:pt x="1079" y="216"/>
                        <a:pt x="1079" y="216"/>
                        <a:pt x="1079" y="216"/>
                      </a:cubicBezTo>
                      <a:cubicBezTo>
                        <a:pt x="1079" y="96"/>
                        <a:pt x="982" y="0"/>
                        <a:pt x="863" y="0"/>
                      </a:cubicBezTo>
                      <a:cubicBezTo>
                        <a:pt x="744" y="0"/>
                        <a:pt x="647" y="96"/>
                        <a:pt x="647" y="216"/>
                      </a:cubicBezTo>
                      <a:cubicBezTo>
                        <a:pt x="657" y="1669"/>
                        <a:pt x="657" y="1669"/>
                        <a:pt x="657" y="1669"/>
                      </a:cubicBezTo>
                      <a:cubicBezTo>
                        <a:pt x="657" y="1686"/>
                        <a:pt x="636" y="1694"/>
                        <a:pt x="625" y="1682"/>
                      </a:cubicBezTo>
                      <a:cubicBezTo>
                        <a:pt x="420" y="1457"/>
                        <a:pt x="420" y="1457"/>
                        <a:pt x="420" y="1457"/>
                      </a:cubicBezTo>
                      <a:cubicBezTo>
                        <a:pt x="342" y="1371"/>
                        <a:pt x="210" y="1360"/>
                        <a:pt x="118" y="1432"/>
                      </a:cubicBezTo>
                      <a:cubicBezTo>
                        <a:pt x="113" y="1436"/>
                        <a:pt x="113" y="1436"/>
                        <a:pt x="113" y="1436"/>
                      </a:cubicBezTo>
                      <a:cubicBezTo>
                        <a:pt x="17" y="1511"/>
                        <a:pt x="0" y="1649"/>
                        <a:pt x="73" y="1746"/>
                      </a:cubicBezTo>
                      <a:cubicBezTo>
                        <a:pt x="243" y="1970"/>
                        <a:pt x="412" y="2162"/>
                        <a:pt x="532" y="2335"/>
                      </a:cubicBezTo>
                      <a:cubicBezTo>
                        <a:pt x="586" y="2414"/>
                        <a:pt x="620" y="2522"/>
                        <a:pt x="668" y="2605"/>
                      </a:cubicBezTo>
                      <a:cubicBezTo>
                        <a:pt x="740" y="2731"/>
                        <a:pt x="976" y="3068"/>
                        <a:pt x="1455" y="3068"/>
                      </a:cubicBezTo>
                      <a:cubicBezTo>
                        <a:pt x="2045" y="3068"/>
                        <a:pt x="2261" y="2627"/>
                        <a:pt x="2292" y="2447"/>
                      </a:cubicBezTo>
                      <a:cubicBezTo>
                        <a:pt x="2346" y="2131"/>
                        <a:pt x="2374" y="1789"/>
                        <a:pt x="2374" y="1430"/>
                      </a:cubicBezTo>
                      <a:cubicBezTo>
                        <a:pt x="2374" y="1311"/>
                        <a:pt x="2277" y="1213"/>
                        <a:pt x="2158" y="1213"/>
                      </a:cubicBezTo>
                      <a:close/>
                    </a:path>
                  </a:pathLst>
                </a:custGeom>
                <a:solidFill>
                  <a:schemeClr val="accent6"/>
                </a:solidFill>
                <a:ln>
                  <a:noFill/>
                </a:ln>
                <a:effectLst>
                  <a:outerShdw blurRad="50800" dist="50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nvGrpSpPr>
            <p:cNvPr id="52" name="グループ化 51"/>
            <p:cNvGrpSpPr/>
            <p:nvPr/>
          </p:nvGrpSpPr>
          <p:grpSpPr>
            <a:xfrm>
              <a:off x="6765999" y="2420544"/>
              <a:ext cx="2170791" cy="2207147"/>
              <a:chOff x="6765999" y="2420544"/>
              <a:chExt cx="2170791" cy="2207147"/>
            </a:xfrm>
          </p:grpSpPr>
          <p:sp>
            <p:nvSpPr>
              <p:cNvPr id="54" name="テキスト ボックス 53"/>
              <p:cNvSpPr txBox="1"/>
              <p:nvPr/>
            </p:nvSpPr>
            <p:spPr>
              <a:xfrm>
                <a:off x="6776790" y="4303691"/>
                <a:ext cx="2160000" cy="324000"/>
              </a:xfrm>
              <a:prstGeom prst="rect">
                <a:avLst/>
              </a:prstGeom>
              <a:noFill/>
            </p:spPr>
            <p:txBody>
              <a:bodyPr wrap="none" lIns="0" tIns="0" rIns="0" bIns="0" rtlCol="0" anchor="ctr" anchorCtr="0">
                <a:noAutofit/>
              </a:bodyPr>
              <a:lstStyle/>
              <a:p>
                <a:pPr algn="ctr"/>
                <a:r>
                  <a:rPr lang="ja-JP" altLang="en-US" sz="2800" b="1" spc="-80" dirty="0">
                    <a:solidFill>
                      <a:srgbClr val="0064D2">
                        <a:lumMod val="60000"/>
                        <a:lumOff val="40000"/>
                      </a:srgbClr>
                    </a:solidFill>
                    <a:latin typeface="東芝 Pゴシック" panose="020B0500000000000000" pitchFamily="50" charset="-128"/>
                    <a:ea typeface="東芝 Pゴシック" panose="020B0500000000000000" pitchFamily="50" charset="-128"/>
                  </a:rPr>
                  <a:t>トラステッドコミッター</a:t>
                </a:r>
              </a:p>
            </p:txBody>
          </p:sp>
          <p:grpSp>
            <p:nvGrpSpPr>
              <p:cNvPr id="55" name="グループ化 54"/>
              <p:cNvGrpSpPr>
                <a:grpSpLocks noChangeAspect="1"/>
              </p:cNvGrpSpPr>
              <p:nvPr/>
            </p:nvGrpSpPr>
            <p:grpSpPr>
              <a:xfrm>
                <a:off x="6765999" y="2420544"/>
                <a:ext cx="1728000" cy="1728000"/>
                <a:chOff x="6494906" y="4432698"/>
                <a:chExt cx="1080000" cy="1080000"/>
              </a:xfrm>
            </p:grpSpPr>
            <p:sp>
              <p:nvSpPr>
                <p:cNvPr id="56" name="楕円 80"/>
                <p:cNvSpPr>
                  <a:spLocks noChangeAspect="1"/>
                </p:cNvSpPr>
                <p:nvPr/>
              </p:nvSpPr>
              <p:spPr>
                <a:xfrm>
                  <a:off x="6494906" y="4432698"/>
                  <a:ext cx="1080000" cy="10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57" name="グループ化 56"/>
                <p:cNvGrpSpPr>
                  <a:grpSpLocks noChangeAspect="1"/>
                </p:cNvGrpSpPr>
                <p:nvPr/>
              </p:nvGrpSpPr>
              <p:grpSpPr>
                <a:xfrm>
                  <a:off x="6709820" y="4596791"/>
                  <a:ext cx="650172" cy="828000"/>
                  <a:chOff x="36552" y="1761377"/>
                  <a:chExt cx="526044" cy="669920"/>
                </a:xfrm>
                <a:solidFill>
                  <a:schemeClr val="bg1"/>
                </a:solidFill>
              </p:grpSpPr>
              <p:sp>
                <p:nvSpPr>
                  <p:cNvPr id="58" name="Freeform 5"/>
                  <p:cNvSpPr>
                    <a:spLocks noEditPoints="1"/>
                  </p:cNvSpPr>
                  <p:nvPr/>
                </p:nvSpPr>
                <p:spPr bwMode="auto">
                  <a:xfrm>
                    <a:off x="36552" y="1761377"/>
                    <a:ext cx="526044" cy="669920"/>
                  </a:xfrm>
                  <a:custGeom>
                    <a:avLst/>
                    <a:gdLst>
                      <a:gd name="T0" fmla="*/ 45 w 202"/>
                      <a:gd name="T1" fmla="*/ 199 h 257"/>
                      <a:gd name="T2" fmla="*/ 67 w 202"/>
                      <a:gd name="T3" fmla="*/ 220 h 257"/>
                      <a:gd name="T4" fmla="*/ 93 w 202"/>
                      <a:gd name="T5" fmla="*/ 208 h 257"/>
                      <a:gd name="T6" fmla="*/ 104 w 202"/>
                      <a:gd name="T7" fmla="*/ 219 h 257"/>
                      <a:gd name="T8" fmla="*/ 133 w 202"/>
                      <a:gd name="T9" fmla="*/ 223 h 257"/>
                      <a:gd name="T10" fmla="*/ 157 w 202"/>
                      <a:gd name="T11" fmla="*/ 199 h 257"/>
                      <a:gd name="T12" fmla="*/ 202 w 202"/>
                      <a:gd name="T13" fmla="*/ 254 h 257"/>
                      <a:gd name="T14" fmla="*/ 132 w 202"/>
                      <a:gd name="T15" fmla="*/ 182 h 257"/>
                      <a:gd name="T16" fmla="*/ 123 w 202"/>
                      <a:gd name="T17" fmla="*/ 173 h 257"/>
                      <a:gd name="T18" fmla="*/ 150 w 202"/>
                      <a:gd name="T19" fmla="*/ 112 h 257"/>
                      <a:gd name="T20" fmla="*/ 159 w 202"/>
                      <a:gd name="T21" fmla="*/ 66 h 257"/>
                      <a:gd name="T22" fmla="*/ 158 w 202"/>
                      <a:gd name="T23" fmla="*/ 37 h 257"/>
                      <a:gd name="T24" fmla="*/ 144 w 202"/>
                      <a:gd name="T25" fmla="*/ 17 h 257"/>
                      <a:gd name="T26" fmla="*/ 56 w 202"/>
                      <a:gd name="T27" fmla="*/ 15 h 257"/>
                      <a:gd name="T28" fmla="*/ 41 w 202"/>
                      <a:gd name="T29" fmla="*/ 37 h 257"/>
                      <a:gd name="T30" fmla="*/ 43 w 202"/>
                      <a:gd name="T31" fmla="*/ 46 h 257"/>
                      <a:gd name="T32" fmla="*/ 46 w 202"/>
                      <a:gd name="T33" fmla="*/ 58 h 257"/>
                      <a:gd name="T34" fmla="*/ 44 w 202"/>
                      <a:gd name="T35" fmla="*/ 79 h 257"/>
                      <a:gd name="T36" fmla="*/ 81 w 202"/>
                      <a:gd name="T37" fmla="*/ 165 h 257"/>
                      <a:gd name="T38" fmla="*/ 74 w 202"/>
                      <a:gd name="T39" fmla="*/ 173 h 257"/>
                      <a:gd name="T40" fmla="*/ 63 w 202"/>
                      <a:gd name="T41" fmla="*/ 188 h 257"/>
                      <a:gd name="T42" fmla="*/ 87 w 202"/>
                      <a:gd name="T43" fmla="*/ 165 h 257"/>
                      <a:gd name="T44" fmla="*/ 57 w 202"/>
                      <a:gd name="T45" fmla="*/ 101 h 257"/>
                      <a:gd name="T46" fmla="*/ 98 w 202"/>
                      <a:gd name="T47" fmla="*/ 85 h 257"/>
                      <a:gd name="T48" fmla="*/ 134 w 202"/>
                      <a:gd name="T49" fmla="*/ 106 h 257"/>
                      <a:gd name="T50" fmla="*/ 115 w 202"/>
                      <a:gd name="T51" fmla="*/ 148 h 257"/>
                      <a:gd name="T52" fmla="*/ 104 w 202"/>
                      <a:gd name="T53" fmla="*/ 204 h 257"/>
                      <a:gd name="T54" fmla="*/ 83 w 202"/>
                      <a:gd name="T55" fmla="*/ 179 h 257"/>
                      <a:gd name="T56" fmla="*/ 65 w 202"/>
                      <a:gd name="T57" fmla="*/ 22 h 257"/>
                      <a:gd name="T58" fmla="*/ 126 w 202"/>
                      <a:gd name="T59" fmla="*/ 17 h 257"/>
                      <a:gd name="T60" fmla="*/ 135 w 202"/>
                      <a:gd name="T61" fmla="*/ 22 h 257"/>
                      <a:gd name="T62" fmla="*/ 148 w 202"/>
                      <a:gd name="T63" fmla="*/ 36 h 257"/>
                      <a:gd name="T64" fmla="*/ 153 w 202"/>
                      <a:gd name="T65" fmla="*/ 77 h 257"/>
                      <a:gd name="T66" fmla="*/ 146 w 202"/>
                      <a:gd name="T67" fmla="*/ 57 h 257"/>
                      <a:gd name="T68" fmla="*/ 103 w 202"/>
                      <a:gd name="T69" fmla="*/ 38 h 257"/>
                      <a:gd name="T70" fmla="*/ 76 w 202"/>
                      <a:gd name="T71" fmla="*/ 33 h 257"/>
                      <a:gd name="T72" fmla="*/ 52 w 202"/>
                      <a:gd name="T73" fmla="*/ 66 h 257"/>
                      <a:gd name="T74" fmla="*/ 50 w 202"/>
                      <a:gd name="T75" fmla="*/ 52 h 257"/>
                      <a:gd name="T76" fmla="*/ 54 w 202"/>
                      <a:gd name="T77" fmla="*/ 42 h 257"/>
                      <a:gd name="T78" fmla="*/ 63 w 202"/>
                      <a:gd name="T79" fmla="*/ 26 h 257"/>
                      <a:gd name="T80" fmla="*/ 92 w 202"/>
                      <a:gd name="T81" fmla="*/ 76 h 257"/>
                      <a:gd name="T82" fmla="*/ 59 w 202"/>
                      <a:gd name="T83" fmla="*/ 91 h 257"/>
                      <a:gd name="T84" fmla="*/ 58 w 202"/>
                      <a:gd name="T85" fmla="*/ 70 h 257"/>
                      <a:gd name="T86" fmla="*/ 120 w 202"/>
                      <a:gd name="T87" fmla="*/ 56 h 257"/>
                      <a:gd name="T88" fmla="*/ 142 w 202"/>
                      <a:gd name="T89" fmla="*/ 69 h 257"/>
                      <a:gd name="T90" fmla="*/ 98 w 202"/>
                      <a:gd name="T91" fmla="*/ 79 h 257"/>
                      <a:gd name="T92" fmla="*/ 111 w 202"/>
                      <a:gd name="T93" fmla="*/ 75 h 257"/>
                      <a:gd name="T94" fmla="*/ 134 w 202"/>
                      <a:gd name="T95" fmla="*/ 100 h 257"/>
                      <a:gd name="T96" fmla="*/ 151 w 202"/>
                      <a:gd name="T97" fmla="*/ 106 h 257"/>
                      <a:gd name="T98" fmla="*/ 151 w 202"/>
                      <a:gd name="T99" fmla="*/ 106 h 257"/>
                      <a:gd name="T100" fmla="*/ 41 w 202"/>
                      <a:gd name="T101" fmla="*/ 94 h 257"/>
                      <a:gd name="T102" fmla="*/ 128 w 202"/>
                      <a:gd name="T103" fmla="*/ 214 h 257"/>
                      <a:gd name="T104" fmla="*/ 91 w 202"/>
                      <a:gd name="T105" fmla="*/ 202 h 257"/>
                      <a:gd name="T106" fmla="*/ 91 w 202"/>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57">
                        <a:moveTo>
                          <a:pt x="3" y="257"/>
                        </a:moveTo>
                        <a:cubicBezTo>
                          <a:pt x="4" y="257"/>
                          <a:pt x="6" y="256"/>
                          <a:pt x="6" y="254"/>
                        </a:cubicBezTo>
                        <a:cubicBezTo>
                          <a:pt x="6" y="254"/>
                          <a:pt x="6" y="254"/>
                          <a:pt x="6" y="254"/>
                        </a:cubicBezTo>
                        <a:cubicBezTo>
                          <a:pt x="6" y="229"/>
                          <a:pt x="23" y="205"/>
                          <a:pt x="45" y="199"/>
                        </a:cubicBezTo>
                        <a:cubicBezTo>
                          <a:pt x="58" y="196"/>
                          <a:pt x="58" y="196"/>
                          <a:pt x="58" y="196"/>
                        </a:cubicBezTo>
                        <a:cubicBezTo>
                          <a:pt x="65" y="194"/>
                          <a:pt x="65" y="194"/>
                          <a:pt x="65" y="194"/>
                        </a:cubicBezTo>
                        <a:cubicBezTo>
                          <a:pt x="67" y="193"/>
                          <a:pt x="68" y="193"/>
                          <a:pt x="69" y="192"/>
                        </a:cubicBezTo>
                        <a:cubicBezTo>
                          <a:pt x="67" y="220"/>
                          <a:pt x="67" y="220"/>
                          <a:pt x="67" y="220"/>
                        </a:cubicBezTo>
                        <a:cubicBezTo>
                          <a:pt x="67" y="222"/>
                          <a:pt x="68" y="223"/>
                          <a:pt x="69" y="223"/>
                        </a:cubicBezTo>
                        <a:cubicBezTo>
                          <a:pt x="69" y="224"/>
                          <a:pt x="70" y="224"/>
                          <a:pt x="70" y="224"/>
                        </a:cubicBezTo>
                        <a:cubicBezTo>
                          <a:pt x="71" y="224"/>
                          <a:pt x="72" y="223"/>
                          <a:pt x="72" y="223"/>
                        </a:cubicBezTo>
                        <a:cubicBezTo>
                          <a:pt x="93" y="208"/>
                          <a:pt x="93" y="208"/>
                          <a:pt x="93" y="208"/>
                        </a:cubicBezTo>
                        <a:cubicBezTo>
                          <a:pt x="98" y="219"/>
                          <a:pt x="98" y="219"/>
                          <a:pt x="98" y="219"/>
                        </a:cubicBezTo>
                        <a:cubicBezTo>
                          <a:pt x="99" y="219"/>
                          <a:pt x="100" y="220"/>
                          <a:pt x="101" y="220"/>
                        </a:cubicBezTo>
                        <a:cubicBezTo>
                          <a:pt x="101" y="220"/>
                          <a:pt x="101" y="220"/>
                          <a:pt x="101" y="220"/>
                        </a:cubicBezTo>
                        <a:cubicBezTo>
                          <a:pt x="102" y="220"/>
                          <a:pt x="103" y="220"/>
                          <a:pt x="104" y="219"/>
                        </a:cubicBezTo>
                        <a:cubicBezTo>
                          <a:pt x="109" y="208"/>
                          <a:pt x="109" y="208"/>
                          <a:pt x="109" y="208"/>
                        </a:cubicBezTo>
                        <a:cubicBezTo>
                          <a:pt x="130" y="223"/>
                          <a:pt x="130" y="223"/>
                          <a:pt x="130" y="223"/>
                        </a:cubicBezTo>
                        <a:cubicBezTo>
                          <a:pt x="130" y="223"/>
                          <a:pt x="131" y="224"/>
                          <a:pt x="132" y="224"/>
                        </a:cubicBezTo>
                        <a:cubicBezTo>
                          <a:pt x="132" y="224"/>
                          <a:pt x="133" y="224"/>
                          <a:pt x="133" y="223"/>
                        </a:cubicBezTo>
                        <a:cubicBezTo>
                          <a:pt x="134" y="223"/>
                          <a:pt x="135" y="222"/>
                          <a:pt x="135" y="220"/>
                        </a:cubicBezTo>
                        <a:cubicBezTo>
                          <a:pt x="132" y="192"/>
                          <a:pt x="132" y="192"/>
                          <a:pt x="132" y="192"/>
                        </a:cubicBezTo>
                        <a:cubicBezTo>
                          <a:pt x="134" y="193"/>
                          <a:pt x="135" y="193"/>
                          <a:pt x="137" y="194"/>
                        </a:cubicBezTo>
                        <a:cubicBezTo>
                          <a:pt x="157" y="199"/>
                          <a:pt x="157" y="199"/>
                          <a:pt x="157" y="199"/>
                        </a:cubicBezTo>
                        <a:cubicBezTo>
                          <a:pt x="179" y="205"/>
                          <a:pt x="196" y="229"/>
                          <a:pt x="196" y="254"/>
                        </a:cubicBezTo>
                        <a:cubicBezTo>
                          <a:pt x="196" y="254"/>
                          <a:pt x="196" y="254"/>
                          <a:pt x="196" y="254"/>
                        </a:cubicBezTo>
                        <a:cubicBezTo>
                          <a:pt x="196" y="256"/>
                          <a:pt x="198" y="257"/>
                          <a:pt x="199" y="257"/>
                        </a:cubicBezTo>
                        <a:cubicBezTo>
                          <a:pt x="201" y="257"/>
                          <a:pt x="202" y="256"/>
                          <a:pt x="202" y="254"/>
                        </a:cubicBezTo>
                        <a:cubicBezTo>
                          <a:pt x="202" y="227"/>
                          <a:pt x="183" y="200"/>
                          <a:pt x="159" y="193"/>
                        </a:cubicBezTo>
                        <a:cubicBezTo>
                          <a:pt x="138" y="188"/>
                          <a:pt x="138" y="188"/>
                          <a:pt x="138" y="188"/>
                        </a:cubicBezTo>
                        <a:cubicBezTo>
                          <a:pt x="136" y="187"/>
                          <a:pt x="134" y="186"/>
                          <a:pt x="132" y="185"/>
                        </a:cubicBezTo>
                        <a:cubicBezTo>
                          <a:pt x="132" y="182"/>
                          <a:pt x="132" y="182"/>
                          <a:pt x="132" y="182"/>
                        </a:cubicBezTo>
                        <a:cubicBezTo>
                          <a:pt x="132" y="182"/>
                          <a:pt x="132" y="181"/>
                          <a:pt x="132" y="181"/>
                        </a:cubicBezTo>
                        <a:cubicBezTo>
                          <a:pt x="128" y="173"/>
                          <a:pt x="128" y="173"/>
                          <a:pt x="128" y="173"/>
                        </a:cubicBezTo>
                        <a:cubicBezTo>
                          <a:pt x="128" y="172"/>
                          <a:pt x="127" y="172"/>
                          <a:pt x="126" y="172"/>
                        </a:cubicBezTo>
                        <a:cubicBezTo>
                          <a:pt x="125" y="171"/>
                          <a:pt x="124" y="172"/>
                          <a:pt x="123" y="173"/>
                        </a:cubicBezTo>
                        <a:cubicBezTo>
                          <a:pt x="123" y="173"/>
                          <a:pt x="123" y="173"/>
                          <a:pt x="123" y="173"/>
                        </a:cubicBezTo>
                        <a:cubicBezTo>
                          <a:pt x="122" y="171"/>
                          <a:pt x="121" y="168"/>
                          <a:pt x="121" y="165"/>
                        </a:cubicBezTo>
                        <a:cubicBezTo>
                          <a:pt x="121" y="150"/>
                          <a:pt x="121" y="150"/>
                          <a:pt x="121" y="150"/>
                        </a:cubicBezTo>
                        <a:cubicBezTo>
                          <a:pt x="137" y="143"/>
                          <a:pt x="148" y="129"/>
                          <a:pt x="150" y="112"/>
                        </a:cubicBezTo>
                        <a:cubicBezTo>
                          <a:pt x="159" y="111"/>
                          <a:pt x="167" y="103"/>
                          <a:pt x="167" y="94"/>
                        </a:cubicBezTo>
                        <a:cubicBezTo>
                          <a:pt x="167" y="88"/>
                          <a:pt x="164" y="82"/>
                          <a:pt x="159" y="80"/>
                        </a:cubicBezTo>
                        <a:cubicBezTo>
                          <a:pt x="159" y="79"/>
                          <a:pt x="159" y="78"/>
                          <a:pt x="159" y="77"/>
                        </a:cubicBezTo>
                        <a:cubicBezTo>
                          <a:pt x="159" y="66"/>
                          <a:pt x="159" y="66"/>
                          <a:pt x="159" y="66"/>
                        </a:cubicBezTo>
                        <a:cubicBezTo>
                          <a:pt x="159" y="57"/>
                          <a:pt x="157" y="49"/>
                          <a:pt x="153" y="41"/>
                        </a:cubicBezTo>
                        <a:cubicBezTo>
                          <a:pt x="156" y="40"/>
                          <a:pt x="156" y="40"/>
                          <a:pt x="156" y="40"/>
                        </a:cubicBezTo>
                        <a:cubicBezTo>
                          <a:pt x="156" y="40"/>
                          <a:pt x="157" y="40"/>
                          <a:pt x="157" y="39"/>
                        </a:cubicBezTo>
                        <a:cubicBezTo>
                          <a:pt x="158" y="38"/>
                          <a:pt x="158" y="37"/>
                          <a:pt x="158" y="37"/>
                        </a:cubicBezTo>
                        <a:cubicBezTo>
                          <a:pt x="158" y="36"/>
                          <a:pt x="156" y="31"/>
                          <a:pt x="150" y="26"/>
                        </a:cubicBezTo>
                        <a:cubicBezTo>
                          <a:pt x="148" y="24"/>
                          <a:pt x="146" y="22"/>
                          <a:pt x="144" y="21"/>
                        </a:cubicBezTo>
                        <a:cubicBezTo>
                          <a:pt x="144" y="21"/>
                          <a:pt x="144" y="21"/>
                          <a:pt x="144" y="21"/>
                        </a:cubicBezTo>
                        <a:cubicBezTo>
                          <a:pt x="145" y="20"/>
                          <a:pt x="145" y="18"/>
                          <a:pt x="144" y="17"/>
                        </a:cubicBezTo>
                        <a:cubicBezTo>
                          <a:pt x="144" y="16"/>
                          <a:pt x="142" y="13"/>
                          <a:pt x="136" y="11"/>
                        </a:cubicBezTo>
                        <a:cubicBezTo>
                          <a:pt x="132" y="10"/>
                          <a:pt x="129" y="10"/>
                          <a:pt x="127" y="10"/>
                        </a:cubicBezTo>
                        <a:cubicBezTo>
                          <a:pt x="123" y="8"/>
                          <a:pt x="112" y="0"/>
                          <a:pt x="90" y="3"/>
                        </a:cubicBezTo>
                        <a:cubicBezTo>
                          <a:pt x="67" y="6"/>
                          <a:pt x="57" y="15"/>
                          <a:pt x="56" y="15"/>
                        </a:cubicBezTo>
                        <a:cubicBezTo>
                          <a:pt x="55" y="16"/>
                          <a:pt x="55" y="18"/>
                          <a:pt x="56" y="19"/>
                        </a:cubicBezTo>
                        <a:cubicBezTo>
                          <a:pt x="58" y="22"/>
                          <a:pt x="58" y="22"/>
                          <a:pt x="58" y="22"/>
                        </a:cubicBezTo>
                        <a:cubicBezTo>
                          <a:pt x="56" y="23"/>
                          <a:pt x="53" y="25"/>
                          <a:pt x="51" y="27"/>
                        </a:cubicBezTo>
                        <a:cubicBezTo>
                          <a:pt x="45" y="30"/>
                          <a:pt x="41" y="37"/>
                          <a:pt x="41" y="37"/>
                        </a:cubicBezTo>
                        <a:cubicBezTo>
                          <a:pt x="41" y="38"/>
                          <a:pt x="41" y="38"/>
                          <a:pt x="41" y="39"/>
                        </a:cubicBezTo>
                        <a:cubicBezTo>
                          <a:pt x="41" y="40"/>
                          <a:pt x="42" y="41"/>
                          <a:pt x="42" y="41"/>
                        </a:cubicBezTo>
                        <a:cubicBezTo>
                          <a:pt x="46" y="43"/>
                          <a:pt x="46" y="43"/>
                          <a:pt x="46" y="43"/>
                        </a:cubicBezTo>
                        <a:cubicBezTo>
                          <a:pt x="45" y="44"/>
                          <a:pt x="44" y="45"/>
                          <a:pt x="43" y="46"/>
                        </a:cubicBezTo>
                        <a:cubicBezTo>
                          <a:pt x="41" y="50"/>
                          <a:pt x="41" y="55"/>
                          <a:pt x="41" y="55"/>
                        </a:cubicBezTo>
                        <a:cubicBezTo>
                          <a:pt x="41" y="56"/>
                          <a:pt x="41" y="57"/>
                          <a:pt x="41" y="58"/>
                        </a:cubicBezTo>
                        <a:cubicBezTo>
                          <a:pt x="42" y="58"/>
                          <a:pt x="43" y="59"/>
                          <a:pt x="44" y="59"/>
                        </a:cubicBezTo>
                        <a:cubicBezTo>
                          <a:pt x="46" y="58"/>
                          <a:pt x="46" y="58"/>
                          <a:pt x="46" y="58"/>
                        </a:cubicBezTo>
                        <a:cubicBezTo>
                          <a:pt x="46" y="61"/>
                          <a:pt x="46" y="63"/>
                          <a:pt x="46" y="66"/>
                        </a:cubicBezTo>
                        <a:cubicBezTo>
                          <a:pt x="46" y="77"/>
                          <a:pt x="46" y="77"/>
                          <a:pt x="46" y="77"/>
                        </a:cubicBezTo>
                        <a:cubicBezTo>
                          <a:pt x="46" y="78"/>
                          <a:pt x="46" y="78"/>
                          <a:pt x="46" y="79"/>
                        </a:cubicBezTo>
                        <a:cubicBezTo>
                          <a:pt x="45" y="79"/>
                          <a:pt x="45" y="79"/>
                          <a:pt x="44" y="79"/>
                        </a:cubicBezTo>
                        <a:cubicBezTo>
                          <a:pt x="39" y="81"/>
                          <a:pt x="35" y="87"/>
                          <a:pt x="35" y="94"/>
                        </a:cubicBezTo>
                        <a:cubicBezTo>
                          <a:pt x="35" y="103"/>
                          <a:pt x="43" y="111"/>
                          <a:pt x="52" y="112"/>
                        </a:cubicBezTo>
                        <a:cubicBezTo>
                          <a:pt x="54" y="129"/>
                          <a:pt x="65" y="143"/>
                          <a:pt x="81" y="150"/>
                        </a:cubicBezTo>
                        <a:cubicBezTo>
                          <a:pt x="81" y="165"/>
                          <a:pt x="81" y="165"/>
                          <a:pt x="81" y="165"/>
                        </a:cubicBezTo>
                        <a:cubicBezTo>
                          <a:pt x="81" y="168"/>
                          <a:pt x="80" y="171"/>
                          <a:pt x="79" y="173"/>
                        </a:cubicBezTo>
                        <a:cubicBezTo>
                          <a:pt x="79" y="173"/>
                          <a:pt x="79" y="173"/>
                          <a:pt x="79" y="173"/>
                        </a:cubicBezTo>
                        <a:cubicBezTo>
                          <a:pt x="78" y="172"/>
                          <a:pt x="77" y="171"/>
                          <a:pt x="76" y="172"/>
                        </a:cubicBezTo>
                        <a:cubicBezTo>
                          <a:pt x="75" y="172"/>
                          <a:pt x="74" y="172"/>
                          <a:pt x="74" y="173"/>
                        </a:cubicBezTo>
                        <a:cubicBezTo>
                          <a:pt x="70" y="181"/>
                          <a:pt x="70" y="181"/>
                          <a:pt x="70" y="181"/>
                        </a:cubicBezTo>
                        <a:cubicBezTo>
                          <a:pt x="70" y="181"/>
                          <a:pt x="70" y="182"/>
                          <a:pt x="70" y="182"/>
                        </a:cubicBezTo>
                        <a:cubicBezTo>
                          <a:pt x="70" y="185"/>
                          <a:pt x="70" y="185"/>
                          <a:pt x="70" y="185"/>
                        </a:cubicBezTo>
                        <a:cubicBezTo>
                          <a:pt x="68" y="186"/>
                          <a:pt x="66" y="187"/>
                          <a:pt x="63" y="188"/>
                        </a:cubicBezTo>
                        <a:cubicBezTo>
                          <a:pt x="43" y="193"/>
                          <a:pt x="43" y="193"/>
                          <a:pt x="43" y="193"/>
                        </a:cubicBezTo>
                        <a:cubicBezTo>
                          <a:pt x="19" y="200"/>
                          <a:pt x="0" y="227"/>
                          <a:pt x="0" y="254"/>
                        </a:cubicBezTo>
                        <a:cubicBezTo>
                          <a:pt x="0" y="256"/>
                          <a:pt x="1" y="257"/>
                          <a:pt x="3" y="257"/>
                        </a:cubicBezTo>
                        <a:close/>
                        <a:moveTo>
                          <a:pt x="87" y="165"/>
                        </a:moveTo>
                        <a:cubicBezTo>
                          <a:pt x="87" y="148"/>
                          <a:pt x="87" y="148"/>
                          <a:pt x="87" y="148"/>
                        </a:cubicBezTo>
                        <a:cubicBezTo>
                          <a:pt x="87" y="147"/>
                          <a:pt x="86" y="146"/>
                          <a:pt x="85" y="145"/>
                        </a:cubicBezTo>
                        <a:cubicBezTo>
                          <a:pt x="68" y="139"/>
                          <a:pt x="57" y="123"/>
                          <a:pt x="57" y="105"/>
                        </a:cubicBezTo>
                        <a:cubicBezTo>
                          <a:pt x="57" y="101"/>
                          <a:pt x="57" y="101"/>
                          <a:pt x="57" y="101"/>
                        </a:cubicBezTo>
                        <a:cubicBezTo>
                          <a:pt x="60" y="104"/>
                          <a:pt x="64" y="106"/>
                          <a:pt x="68" y="106"/>
                        </a:cubicBezTo>
                        <a:cubicBezTo>
                          <a:pt x="83" y="106"/>
                          <a:pt x="83" y="106"/>
                          <a:pt x="83" y="106"/>
                        </a:cubicBezTo>
                        <a:cubicBezTo>
                          <a:pt x="92" y="106"/>
                          <a:pt x="98" y="99"/>
                          <a:pt x="98" y="91"/>
                        </a:cubicBezTo>
                        <a:cubicBezTo>
                          <a:pt x="98" y="85"/>
                          <a:pt x="98" y="85"/>
                          <a:pt x="98" y="85"/>
                        </a:cubicBezTo>
                        <a:cubicBezTo>
                          <a:pt x="104" y="85"/>
                          <a:pt x="104" y="85"/>
                          <a:pt x="104" y="85"/>
                        </a:cubicBezTo>
                        <a:cubicBezTo>
                          <a:pt x="104" y="91"/>
                          <a:pt x="104" y="91"/>
                          <a:pt x="104" y="91"/>
                        </a:cubicBezTo>
                        <a:cubicBezTo>
                          <a:pt x="104" y="99"/>
                          <a:pt x="110" y="106"/>
                          <a:pt x="119" y="106"/>
                        </a:cubicBezTo>
                        <a:cubicBezTo>
                          <a:pt x="134" y="106"/>
                          <a:pt x="134" y="106"/>
                          <a:pt x="134" y="106"/>
                        </a:cubicBezTo>
                        <a:cubicBezTo>
                          <a:pt x="138" y="106"/>
                          <a:pt x="142" y="104"/>
                          <a:pt x="144" y="101"/>
                        </a:cubicBezTo>
                        <a:cubicBezTo>
                          <a:pt x="144" y="105"/>
                          <a:pt x="144" y="105"/>
                          <a:pt x="144" y="105"/>
                        </a:cubicBezTo>
                        <a:cubicBezTo>
                          <a:pt x="144" y="123"/>
                          <a:pt x="134" y="139"/>
                          <a:pt x="117" y="145"/>
                        </a:cubicBezTo>
                        <a:cubicBezTo>
                          <a:pt x="116" y="146"/>
                          <a:pt x="115" y="147"/>
                          <a:pt x="115" y="148"/>
                        </a:cubicBezTo>
                        <a:cubicBezTo>
                          <a:pt x="115" y="165"/>
                          <a:pt x="115" y="165"/>
                          <a:pt x="115" y="165"/>
                        </a:cubicBezTo>
                        <a:cubicBezTo>
                          <a:pt x="115" y="170"/>
                          <a:pt x="117" y="175"/>
                          <a:pt x="119" y="179"/>
                        </a:cubicBezTo>
                        <a:cubicBezTo>
                          <a:pt x="104" y="201"/>
                          <a:pt x="104" y="201"/>
                          <a:pt x="104" y="201"/>
                        </a:cubicBezTo>
                        <a:cubicBezTo>
                          <a:pt x="104" y="202"/>
                          <a:pt x="104" y="203"/>
                          <a:pt x="104" y="204"/>
                        </a:cubicBezTo>
                        <a:cubicBezTo>
                          <a:pt x="101" y="211"/>
                          <a:pt x="101" y="211"/>
                          <a:pt x="101" y="211"/>
                        </a:cubicBezTo>
                        <a:cubicBezTo>
                          <a:pt x="98" y="204"/>
                          <a:pt x="98" y="204"/>
                          <a:pt x="98" y="204"/>
                        </a:cubicBezTo>
                        <a:cubicBezTo>
                          <a:pt x="98" y="203"/>
                          <a:pt x="98" y="202"/>
                          <a:pt x="97" y="201"/>
                        </a:cubicBezTo>
                        <a:cubicBezTo>
                          <a:pt x="83" y="179"/>
                          <a:pt x="83" y="179"/>
                          <a:pt x="83" y="179"/>
                        </a:cubicBezTo>
                        <a:cubicBezTo>
                          <a:pt x="85" y="175"/>
                          <a:pt x="87" y="170"/>
                          <a:pt x="87" y="165"/>
                        </a:cubicBezTo>
                        <a:close/>
                        <a:moveTo>
                          <a:pt x="63" y="26"/>
                        </a:moveTo>
                        <a:cubicBezTo>
                          <a:pt x="64" y="26"/>
                          <a:pt x="65" y="25"/>
                          <a:pt x="65" y="24"/>
                        </a:cubicBezTo>
                        <a:cubicBezTo>
                          <a:pt x="65" y="24"/>
                          <a:pt x="65" y="23"/>
                          <a:pt x="65" y="22"/>
                        </a:cubicBezTo>
                        <a:cubicBezTo>
                          <a:pt x="62" y="18"/>
                          <a:pt x="62" y="18"/>
                          <a:pt x="62" y="18"/>
                        </a:cubicBezTo>
                        <a:cubicBezTo>
                          <a:pt x="66" y="16"/>
                          <a:pt x="76" y="11"/>
                          <a:pt x="91" y="9"/>
                        </a:cubicBezTo>
                        <a:cubicBezTo>
                          <a:pt x="113" y="6"/>
                          <a:pt x="123" y="15"/>
                          <a:pt x="124" y="16"/>
                        </a:cubicBezTo>
                        <a:cubicBezTo>
                          <a:pt x="124" y="16"/>
                          <a:pt x="125" y="17"/>
                          <a:pt x="126" y="17"/>
                        </a:cubicBezTo>
                        <a:cubicBezTo>
                          <a:pt x="128" y="16"/>
                          <a:pt x="131" y="16"/>
                          <a:pt x="134" y="17"/>
                        </a:cubicBezTo>
                        <a:cubicBezTo>
                          <a:pt x="135" y="17"/>
                          <a:pt x="137" y="18"/>
                          <a:pt x="137" y="19"/>
                        </a:cubicBezTo>
                        <a:cubicBezTo>
                          <a:pt x="136" y="19"/>
                          <a:pt x="136" y="19"/>
                          <a:pt x="136" y="19"/>
                        </a:cubicBezTo>
                        <a:cubicBezTo>
                          <a:pt x="136" y="20"/>
                          <a:pt x="135" y="21"/>
                          <a:pt x="135" y="22"/>
                        </a:cubicBezTo>
                        <a:cubicBezTo>
                          <a:pt x="136" y="23"/>
                          <a:pt x="137" y="24"/>
                          <a:pt x="138" y="25"/>
                        </a:cubicBezTo>
                        <a:cubicBezTo>
                          <a:pt x="138" y="25"/>
                          <a:pt x="141" y="26"/>
                          <a:pt x="146" y="30"/>
                        </a:cubicBezTo>
                        <a:cubicBezTo>
                          <a:pt x="148" y="32"/>
                          <a:pt x="150" y="34"/>
                          <a:pt x="150" y="36"/>
                        </a:cubicBezTo>
                        <a:cubicBezTo>
                          <a:pt x="148" y="36"/>
                          <a:pt x="148" y="36"/>
                          <a:pt x="148" y="36"/>
                        </a:cubicBezTo>
                        <a:cubicBezTo>
                          <a:pt x="147" y="37"/>
                          <a:pt x="147" y="37"/>
                          <a:pt x="146" y="38"/>
                        </a:cubicBezTo>
                        <a:cubicBezTo>
                          <a:pt x="146" y="39"/>
                          <a:pt x="146" y="40"/>
                          <a:pt x="146" y="41"/>
                        </a:cubicBezTo>
                        <a:cubicBezTo>
                          <a:pt x="151" y="48"/>
                          <a:pt x="153" y="57"/>
                          <a:pt x="153" y="66"/>
                        </a:cubicBezTo>
                        <a:cubicBezTo>
                          <a:pt x="153" y="77"/>
                          <a:pt x="153" y="77"/>
                          <a:pt x="153" y="77"/>
                        </a:cubicBezTo>
                        <a:cubicBezTo>
                          <a:pt x="153" y="77"/>
                          <a:pt x="153" y="78"/>
                          <a:pt x="153" y="79"/>
                        </a:cubicBezTo>
                        <a:cubicBezTo>
                          <a:pt x="152" y="79"/>
                          <a:pt x="151" y="79"/>
                          <a:pt x="150" y="79"/>
                        </a:cubicBezTo>
                        <a:cubicBezTo>
                          <a:pt x="150" y="78"/>
                          <a:pt x="150" y="78"/>
                          <a:pt x="150" y="78"/>
                        </a:cubicBezTo>
                        <a:cubicBezTo>
                          <a:pt x="150" y="70"/>
                          <a:pt x="149" y="63"/>
                          <a:pt x="146" y="57"/>
                        </a:cubicBezTo>
                        <a:cubicBezTo>
                          <a:pt x="146" y="57"/>
                          <a:pt x="146" y="57"/>
                          <a:pt x="146" y="56"/>
                        </a:cubicBezTo>
                        <a:cubicBezTo>
                          <a:pt x="146" y="55"/>
                          <a:pt x="145" y="53"/>
                          <a:pt x="144" y="53"/>
                        </a:cubicBezTo>
                        <a:cubicBezTo>
                          <a:pt x="127" y="51"/>
                          <a:pt x="111" y="45"/>
                          <a:pt x="107" y="39"/>
                        </a:cubicBezTo>
                        <a:cubicBezTo>
                          <a:pt x="106" y="38"/>
                          <a:pt x="104" y="38"/>
                          <a:pt x="103" y="38"/>
                        </a:cubicBezTo>
                        <a:cubicBezTo>
                          <a:pt x="102" y="39"/>
                          <a:pt x="101" y="41"/>
                          <a:pt x="102" y="42"/>
                        </a:cubicBezTo>
                        <a:cubicBezTo>
                          <a:pt x="103" y="46"/>
                          <a:pt x="106" y="51"/>
                          <a:pt x="109" y="55"/>
                        </a:cubicBezTo>
                        <a:cubicBezTo>
                          <a:pt x="92" y="53"/>
                          <a:pt x="79" y="45"/>
                          <a:pt x="79" y="36"/>
                        </a:cubicBezTo>
                        <a:cubicBezTo>
                          <a:pt x="79" y="35"/>
                          <a:pt x="78" y="33"/>
                          <a:pt x="76" y="33"/>
                        </a:cubicBezTo>
                        <a:cubicBezTo>
                          <a:pt x="74" y="33"/>
                          <a:pt x="73" y="35"/>
                          <a:pt x="73" y="36"/>
                        </a:cubicBezTo>
                        <a:cubicBezTo>
                          <a:pt x="73" y="36"/>
                          <a:pt x="73" y="37"/>
                          <a:pt x="73" y="37"/>
                        </a:cubicBezTo>
                        <a:cubicBezTo>
                          <a:pt x="61" y="45"/>
                          <a:pt x="52" y="59"/>
                          <a:pt x="52" y="75"/>
                        </a:cubicBezTo>
                        <a:cubicBezTo>
                          <a:pt x="52" y="66"/>
                          <a:pt x="52" y="66"/>
                          <a:pt x="52" y="66"/>
                        </a:cubicBezTo>
                        <a:cubicBezTo>
                          <a:pt x="52" y="63"/>
                          <a:pt x="52" y="59"/>
                          <a:pt x="53" y="56"/>
                        </a:cubicBezTo>
                        <a:cubicBezTo>
                          <a:pt x="53" y="55"/>
                          <a:pt x="53" y="54"/>
                          <a:pt x="52" y="53"/>
                        </a:cubicBezTo>
                        <a:cubicBezTo>
                          <a:pt x="51" y="53"/>
                          <a:pt x="51" y="52"/>
                          <a:pt x="50" y="52"/>
                        </a:cubicBezTo>
                        <a:cubicBezTo>
                          <a:pt x="50" y="52"/>
                          <a:pt x="50" y="52"/>
                          <a:pt x="50" y="52"/>
                        </a:cubicBezTo>
                        <a:cubicBezTo>
                          <a:pt x="47" y="52"/>
                          <a:pt x="47" y="52"/>
                          <a:pt x="47" y="52"/>
                        </a:cubicBezTo>
                        <a:cubicBezTo>
                          <a:pt x="48" y="51"/>
                          <a:pt x="48" y="50"/>
                          <a:pt x="49" y="49"/>
                        </a:cubicBezTo>
                        <a:cubicBezTo>
                          <a:pt x="50" y="46"/>
                          <a:pt x="52" y="44"/>
                          <a:pt x="53" y="44"/>
                        </a:cubicBezTo>
                        <a:cubicBezTo>
                          <a:pt x="53" y="44"/>
                          <a:pt x="54" y="43"/>
                          <a:pt x="54" y="42"/>
                        </a:cubicBezTo>
                        <a:cubicBezTo>
                          <a:pt x="54" y="41"/>
                          <a:pt x="53" y="40"/>
                          <a:pt x="52" y="39"/>
                        </a:cubicBezTo>
                        <a:cubicBezTo>
                          <a:pt x="48" y="37"/>
                          <a:pt x="48" y="37"/>
                          <a:pt x="48" y="37"/>
                        </a:cubicBezTo>
                        <a:cubicBezTo>
                          <a:pt x="50" y="36"/>
                          <a:pt x="52" y="33"/>
                          <a:pt x="54" y="31"/>
                        </a:cubicBezTo>
                        <a:cubicBezTo>
                          <a:pt x="59" y="28"/>
                          <a:pt x="63" y="26"/>
                          <a:pt x="63" y="26"/>
                        </a:cubicBezTo>
                        <a:close/>
                        <a:moveTo>
                          <a:pt x="59" y="76"/>
                        </a:moveTo>
                        <a:cubicBezTo>
                          <a:pt x="59" y="76"/>
                          <a:pt x="60" y="75"/>
                          <a:pt x="60" y="75"/>
                        </a:cubicBezTo>
                        <a:cubicBezTo>
                          <a:pt x="91" y="75"/>
                          <a:pt x="91" y="75"/>
                          <a:pt x="91" y="75"/>
                        </a:cubicBezTo>
                        <a:cubicBezTo>
                          <a:pt x="92" y="75"/>
                          <a:pt x="92" y="76"/>
                          <a:pt x="92" y="76"/>
                        </a:cubicBezTo>
                        <a:cubicBezTo>
                          <a:pt x="92" y="91"/>
                          <a:pt x="92" y="91"/>
                          <a:pt x="92" y="91"/>
                        </a:cubicBezTo>
                        <a:cubicBezTo>
                          <a:pt x="92" y="96"/>
                          <a:pt x="88" y="100"/>
                          <a:pt x="83" y="100"/>
                        </a:cubicBezTo>
                        <a:cubicBezTo>
                          <a:pt x="68" y="100"/>
                          <a:pt x="68" y="100"/>
                          <a:pt x="68" y="100"/>
                        </a:cubicBezTo>
                        <a:cubicBezTo>
                          <a:pt x="63" y="100"/>
                          <a:pt x="59" y="96"/>
                          <a:pt x="59" y="91"/>
                        </a:cubicBezTo>
                        <a:lnTo>
                          <a:pt x="59" y="76"/>
                        </a:lnTo>
                        <a:close/>
                        <a:moveTo>
                          <a:pt x="91" y="69"/>
                        </a:moveTo>
                        <a:cubicBezTo>
                          <a:pt x="60" y="69"/>
                          <a:pt x="60" y="69"/>
                          <a:pt x="60" y="69"/>
                        </a:cubicBezTo>
                        <a:cubicBezTo>
                          <a:pt x="60" y="69"/>
                          <a:pt x="59" y="69"/>
                          <a:pt x="58" y="70"/>
                        </a:cubicBezTo>
                        <a:cubicBezTo>
                          <a:pt x="60" y="59"/>
                          <a:pt x="66" y="49"/>
                          <a:pt x="75" y="43"/>
                        </a:cubicBezTo>
                        <a:cubicBezTo>
                          <a:pt x="80" y="54"/>
                          <a:pt x="97" y="62"/>
                          <a:pt x="119" y="62"/>
                        </a:cubicBezTo>
                        <a:cubicBezTo>
                          <a:pt x="120" y="62"/>
                          <a:pt x="121" y="61"/>
                          <a:pt x="122" y="60"/>
                        </a:cubicBezTo>
                        <a:cubicBezTo>
                          <a:pt x="122" y="58"/>
                          <a:pt x="121" y="57"/>
                          <a:pt x="120" y="56"/>
                        </a:cubicBezTo>
                        <a:cubicBezTo>
                          <a:pt x="118" y="55"/>
                          <a:pt x="116" y="53"/>
                          <a:pt x="114" y="52"/>
                        </a:cubicBezTo>
                        <a:cubicBezTo>
                          <a:pt x="122" y="55"/>
                          <a:pt x="131" y="57"/>
                          <a:pt x="140" y="59"/>
                        </a:cubicBezTo>
                        <a:cubicBezTo>
                          <a:pt x="142" y="62"/>
                          <a:pt x="143" y="66"/>
                          <a:pt x="144" y="70"/>
                        </a:cubicBezTo>
                        <a:cubicBezTo>
                          <a:pt x="143" y="69"/>
                          <a:pt x="142" y="69"/>
                          <a:pt x="142" y="69"/>
                        </a:cubicBezTo>
                        <a:cubicBezTo>
                          <a:pt x="111" y="69"/>
                          <a:pt x="111" y="69"/>
                          <a:pt x="111" y="69"/>
                        </a:cubicBezTo>
                        <a:cubicBezTo>
                          <a:pt x="107" y="69"/>
                          <a:pt x="104" y="72"/>
                          <a:pt x="104" y="76"/>
                        </a:cubicBezTo>
                        <a:cubicBezTo>
                          <a:pt x="104" y="79"/>
                          <a:pt x="104" y="79"/>
                          <a:pt x="104" y="79"/>
                        </a:cubicBezTo>
                        <a:cubicBezTo>
                          <a:pt x="98" y="79"/>
                          <a:pt x="98" y="79"/>
                          <a:pt x="98" y="79"/>
                        </a:cubicBezTo>
                        <a:cubicBezTo>
                          <a:pt x="98" y="76"/>
                          <a:pt x="98" y="76"/>
                          <a:pt x="98" y="76"/>
                        </a:cubicBezTo>
                        <a:cubicBezTo>
                          <a:pt x="98" y="72"/>
                          <a:pt x="95" y="69"/>
                          <a:pt x="91" y="69"/>
                        </a:cubicBezTo>
                        <a:close/>
                        <a:moveTo>
                          <a:pt x="110" y="76"/>
                        </a:moveTo>
                        <a:cubicBezTo>
                          <a:pt x="110" y="76"/>
                          <a:pt x="110" y="75"/>
                          <a:pt x="111" y="75"/>
                        </a:cubicBezTo>
                        <a:cubicBezTo>
                          <a:pt x="142" y="75"/>
                          <a:pt x="142" y="75"/>
                          <a:pt x="142" y="75"/>
                        </a:cubicBezTo>
                        <a:cubicBezTo>
                          <a:pt x="142" y="75"/>
                          <a:pt x="143" y="76"/>
                          <a:pt x="143" y="76"/>
                        </a:cubicBezTo>
                        <a:cubicBezTo>
                          <a:pt x="143" y="91"/>
                          <a:pt x="143" y="91"/>
                          <a:pt x="143" y="91"/>
                        </a:cubicBezTo>
                        <a:cubicBezTo>
                          <a:pt x="143" y="96"/>
                          <a:pt x="138" y="100"/>
                          <a:pt x="134" y="100"/>
                        </a:cubicBezTo>
                        <a:cubicBezTo>
                          <a:pt x="119" y="100"/>
                          <a:pt x="119" y="100"/>
                          <a:pt x="119" y="100"/>
                        </a:cubicBezTo>
                        <a:cubicBezTo>
                          <a:pt x="114" y="100"/>
                          <a:pt x="110" y="96"/>
                          <a:pt x="110" y="91"/>
                        </a:cubicBezTo>
                        <a:lnTo>
                          <a:pt x="110" y="76"/>
                        </a:lnTo>
                        <a:close/>
                        <a:moveTo>
                          <a:pt x="151" y="106"/>
                        </a:moveTo>
                        <a:cubicBezTo>
                          <a:pt x="151" y="86"/>
                          <a:pt x="151" y="86"/>
                          <a:pt x="151" y="86"/>
                        </a:cubicBezTo>
                        <a:cubicBezTo>
                          <a:pt x="153" y="84"/>
                          <a:pt x="154" y="84"/>
                          <a:pt x="156" y="85"/>
                        </a:cubicBezTo>
                        <a:cubicBezTo>
                          <a:pt x="159" y="86"/>
                          <a:pt x="161" y="90"/>
                          <a:pt x="161" y="94"/>
                        </a:cubicBezTo>
                        <a:cubicBezTo>
                          <a:pt x="161" y="99"/>
                          <a:pt x="157" y="104"/>
                          <a:pt x="151" y="106"/>
                        </a:cubicBezTo>
                        <a:close/>
                        <a:moveTo>
                          <a:pt x="48" y="84"/>
                        </a:moveTo>
                        <a:cubicBezTo>
                          <a:pt x="49" y="84"/>
                          <a:pt x="50" y="85"/>
                          <a:pt x="51" y="86"/>
                        </a:cubicBezTo>
                        <a:cubicBezTo>
                          <a:pt x="51" y="106"/>
                          <a:pt x="51" y="106"/>
                          <a:pt x="51" y="106"/>
                        </a:cubicBezTo>
                        <a:cubicBezTo>
                          <a:pt x="45" y="104"/>
                          <a:pt x="41" y="99"/>
                          <a:pt x="41" y="94"/>
                        </a:cubicBezTo>
                        <a:cubicBezTo>
                          <a:pt x="41" y="90"/>
                          <a:pt x="44" y="86"/>
                          <a:pt x="46" y="85"/>
                        </a:cubicBezTo>
                        <a:cubicBezTo>
                          <a:pt x="47" y="85"/>
                          <a:pt x="48" y="84"/>
                          <a:pt x="48" y="84"/>
                        </a:cubicBezTo>
                        <a:close/>
                        <a:moveTo>
                          <a:pt x="126" y="183"/>
                        </a:moveTo>
                        <a:cubicBezTo>
                          <a:pt x="128" y="214"/>
                          <a:pt x="128" y="214"/>
                          <a:pt x="128" y="214"/>
                        </a:cubicBezTo>
                        <a:cubicBezTo>
                          <a:pt x="111" y="202"/>
                          <a:pt x="111" y="202"/>
                          <a:pt x="111" y="202"/>
                        </a:cubicBezTo>
                        <a:cubicBezTo>
                          <a:pt x="125" y="181"/>
                          <a:pt x="125" y="181"/>
                          <a:pt x="125" y="181"/>
                        </a:cubicBezTo>
                        <a:lnTo>
                          <a:pt x="126" y="183"/>
                        </a:lnTo>
                        <a:close/>
                        <a:moveTo>
                          <a:pt x="91" y="202"/>
                        </a:moveTo>
                        <a:cubicBezTo>
                          <a:pt x="74" y="214"/>
                          <a:pt x="74" y="214"/>
                          <a:pt x="74" y="214"/>
                        </a:cubicBezTo>
                        <a:cubicBezTo>
                          <a:pt x="76" y="183"/>
                          <a:pt x="76" y="183"/>
                          <a:pt x="76" y="183"/>
                        </a:cubicBezTo>
                        <a:cubicBezTo>
                          <a:pt x="77" y="181"/>
                          <a:pt x="77" y="181"/>
                          <a:pt x="77" y="181"/>
                        </a:cubicBezTo>
                        <a:lnTo>
                          <a:pt x="9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59" name="Oval 154"/>
                  <p:cNvSpPr>
                    <a:spLocks noChangeArrowheads="1"/>
                  </p:cNvSpPr>
                  <p:nvPr/>
                </p:nvSpPr>
                <p:spPr bwMode="auto">
                  <a:xfrm>
                    <a:off x="23662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60" name="Oval 155"/>
                  <p:cNvSpPr>
                    <a:spLocks noChangeArrowheads="1"/>
                  </p:cNvSpPr>
                  <p:nvPr/>
                </p:nvSpPr>
                <p:spPr bwMode="auto">
                  <a:xfrm>
                    <a:off x="33104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61" name="Freeform 156"/>
                  <p:cNvSpPr>
                    <a:spLocks/>
                  </p:cNvSpPr>
                  <p:nvPr/>
                </p:nvSpPr>
                <p:spPr bwMode="auto">
                  <a:xfrm>
                    <a:off x="250118" y="2053624"/>
                    <a:ext cx="98914" cy="33722"/>
                  </a:xfrm>
                  <a:custGeom>
                    <a:avLst/>
                    <a:gdLst>
                      <a:gd name="T0" fmla="*/ 19 w 38"/>
                      <a:gd name="T1" fmla="*/ 13 h 13"/>
                      <a:gd name="T2" fmla="*/ 19 w 38"/>
                      <a:gd name="T3" fmla="*/ 13 h 13"/>
                      <a:gd name="T4" fmla="*/ 37 w 38"/>
                      <a:gd name="T5" fmla="*/ 6 h 13"/>
                      <a:gd name="T6" fmla="*/ 37 w 38"/>
                      <a:gd name="T7" fmla="*/ 1 h 13"/>
                      <a:gd name="T8" fmla="*/ 32 w 38"/>
                      <a:gd name="T9" fmla="*/ 2 h 13"/>
                      <a:gd name="T10" fmla="*/ 19 w 38"/>
                      <a:gd name="T11" fmla="*/ 7 h 13"/>
                      <a:gd name="T12" fmla="*/ 19 w 38"/>
                      <a:gd name="T13" fmla="*/ 7 h 13"/>
                      <a:gd name="T14" fmla="*/ 6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6" y="13"/>
                          <a:pt x="32" y="10"/>
                          <a:pt x="37" y="6"/>
                        </a:cubicBezTo>
                        <a:cubicBezTo>
                          <a:pt x="38" y="5"/>
                          <a:pt x="38" y="3"/>
                          <a:pt x="37" y="1"/>
                        </a:cubicBezTo>
                        <a:cubicBezTo>
                          <a:pt x="35" y="0"/>
                          <a:pt x="34" y="0"/>
                          <a:pt x="32" y="2"/>
                        </a:cubicBezTo>
                        <a:cubicBezTo>
                          <a:pt x="29" y="5"/>
                          <a:pt x="24" y="7"/>
                          <a:pt x="19" y="7"/>
                        </a:cubicBezTo>
                        <a:cubicBezTo>
                          <a:pt x="19" y="7"/>
                          <a:pt x="19" y="7"/>
                          <a:pt x="19" y="7"/>
                        </a:cubicBezTo>
                        <a:cubicBezTo>
                          <a:pt x="14" y="7"/>
                          <a:pt x="9" y="5"/>
                          <a:pt x="6"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grpSp>
        </p:grpSp>
      </p:grpSp>
    </p:spTree>
    <p:extLst>
      <p:ext uri="{BB962C8B-B14F-4D97-AF65-F5344CB8AC3E}">
        <p14:creationId xmlns:p14="http://schemas.microsoft.com/office/powerpoint/2010/main" val="429462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473869" y="4211966"/>
            <a:ext cx="11244263" cy="2160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3-1</a:t>
            </a:r>
            <a:r>
              <a:rPr lang="ja-JP" altLang="en-US" sz="2800" dirty="0">
                <a:latin typeface="東芝 Pゴシック" panose="020B0500000000000000" pitchFamily="50" charset="-128"/>
                <a:ea typeface="東芝 Pゴシック" panose="020B0500000000000000" pitchFamily="50" charset="-128"/>
              </a:rPr>
              <a:t>　トラステッドコミッター</a:t>
            </a:r>
            <a:r>
              <a:rPr lang="ja-JP" altLang="ja-JP" sz="2800" dirty="0">
                <a:latin typeface="東芝 Pゴシック" panose="020B0500000000000000" pitchFamily="50" charset="-128"/>
                <a:ea typeface="東芝 Pゴシック" panose="020B0500000000000000" pitchFamily="50" charset="-128"/>
              </a:rPr>
              <a:t>の役割の紹介</a:t>
            </a:r>
          </a:p>
        </p:txBody>
      </p:sp>
      <p:sp>
        <p:nvSpPr>
          <p:cNvPr id="11" name="Google Shape;250;p41"/>
          <p:cNvSpPr txBox="1">
            <a:spLocks/>
          </p:cNvSpPr>
          <p:nvPr/>
        </p:nvSpPr>
        <p:spPr>
          <a:xfrm>
            <a:off x="3258138" y="1099081"/>
            <a:ext cx="6395667" cy="2865437"/>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60000" indent="-216000">
              <a:spcBef>
                <a:spcPts val="0"/>
              </a:spcBef>
            </a:pPr>
            <a:r>
              <a:rPr lang="ja-JP" altLang="en-US" sz="3000" b="1" dirty="0">
                <a:solidFill>
                  <a:schemeClr val="accent1"/>
                </a:solidFill>
                <a:latin typeface="東芝 Pゴシック" panose="020B0500000000000000" pitchFamily="50" charset="-128"/>
                <a:ea typeface="東芝 Pゴシック" panose="020B0500000000000000" pitchFamily="50" charset="-128"/>
              </a:rPr>
              <a:t>品質の確保</a:t>
            </a:r>
          </a:p>
          <a:p>
            <a:pPr marL="360000" indent="-216000"/>
            <a:r>
              <a:rPr lang="ja-JP" altLang="en-US" sz="3000" b="1" dirty="0">
                <a:solidFill>
                  <a:schemeClr val="accent1"/>
                </a:solidFill>
                <a:latin typeface="東芝 Pゴシック" panose="020B0500000000000000" pitchFamily="50" charset="-128"/>
                <a:ea typeface="東芝 Pゴシック" panose="020B0500000000000000" pitchFamily="50" charset="-128"/>
              </a:rPr>
              <a:t>コミュニティの健全性維持</a:t>
            </a:r>
          </a:p>
          <a:p>
            <a:pPr marL="360000" indent="-216000"/>
            <a:r>
              <a:rPr lang="ja-JP" altLang="en-US" sz="3000" b="1" dirty="0">
                <a:solidFill>
                  <a:schemeClr val="accent1"/>
                </a:solidFill>
                <a:latin typeface="東芝 Pゴシック" panose="020B0500000000000000" pitchFamily="50" charset="-128"/>
                <a:ea typeface="東芝 Pゴシック" panose="020B0500000000000000" pitchFamily="50" charset="-128"/>
              </a:rPr>
              <a:t>コミュニティへの参入障壁を下げる</a:t>
            </a:r>
            <a:endParaRPr lang="en-US" altLang="ja-JP" sz="3000" b="1" dirty="0">
              <a:solidFill>
                <a:schemeClr val="accent1"/>
              </a:solidFill>
              <a:latin typeface="東芝 Pゴシック" panose="020B0500000000000000" pitchFamily="50" charset="-128"/>
              <a:ea typeface="東芝 Pゴシック" panose="020B0500000000000000" pitchFamily="50" charset="-128"/>
            </a:endParaRPr>
          </a:p>
          <a:p>
            <a:pPr marL="360000" indent="-216000"/>
            <a:r>
              <a:rPr lang="ja-JP" altLang="en-US" sz="3000" b="1" dirty="0">
                <a:solidFill>
                  <a:schemeClr val="accent1"/>
                </a:solidFill>
                <a:latin typeface="東芝 Pゴシック" panose="020B0500000000000000" pitchFamily="50" charset="-128"/>
                <a:ea typeface="東芝 Pゴシック" panose="020B0500000000000000" pitchFamily="50" charset="-128"/>
              </a:rPr>
              <a:t>コミュニティのレベル向上</a:t>
            </a:r>
          </a:p>
          <a:p>
            <a:pPr marL="360000" indent="-216000"/>
            <a:r>
              <a:rPr lang="ja-JP" altLang="en-US" sz="3000" b="1" dirty="0">
                <a:solidFill>
                  <a:schemeClr val="accent1"/>
                </a:solidFill>
                <a:latin typeface="東芝 Pゴシック" panose="020B0500000000000000" pitchFamily="50" charset="-128"/>
                <a:ea typeface="東芝 Pゴシック" panose="020B0500000000000000" pitchFamily="50" charset="-128"/>
              </a:rPr>
              <a:t>コミュニティのニーズを擁護</a:t>
            </a:r>
          </a:p>
        </p:txBody>
      </p:sp>
      <p:sp>
        <p:nvSpPr>
          <p:cNvPr id="2" name="楕円 1"/>
          <p:cNvSpPr>
            <a:spLocks noChangeAspect="1"/>
          </p:cNvSpPr>
          <p:nvPr/>
        </p:nvSpPr>
        <p:spPr>
          <a:xfrm>
            <a:off x="468086" y="1260102"/>
            <a:ext cx="2592000" cy="259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2" name="タイトル 1"/>
          <p:cNvSpPr txBox="1">
            <a:spLocks/>
          </p:cNvSpPr>
          <p:nvPr/>
        </p:nvSpPr>
        <p:spPr>
          <a:xfrm>
            <a:off x="486086" y="2177495"/>
            <a:ext cx="2556000" cy="828000"/>
          </a:xfrm>
          <a:prstGeom prst="rect">
            <a:avLst/>
          </a:prstGeom>
          <a:noFill/>
        </p:spPr>
        <p:txBody>
          <a:bodyPr wrap="none" lIns="0" tIns="0" rIns="0" bIns="0" anchor="ctr"/>
          <a:lstStyle>
            <a:lvl1pPr algn="l" defTabSz="685800" rtl="0" eaLnBrk="1" latinLnBrk="0" hangingPunct="1">
              <a:lnSpc>
                <a:spcPct val="90000"/>
              </a:lnSpc>
              <a:spcBef>
                <a:spcPct val="0"/>
              </a:spcBef>
              <a:buNone/>
              <a:defRPr kumimoji="1" lang="ja-JP" altLang="en-US" sz="2600" b="1" kern="1200">
                <a:solidFill>
                  <a:schemeClr val="tx1"/>
                </a:solidFill>
                <a:latin typeface="+mj-lt"/>
                <a:ea typeface="+mj-ea"/>
                <a:cs typeface="+mj-cs"/>
              </a:defRPr>
            </a:lvl1pPr>
          </a:lstStyle>
          <a:p>
            <a:pPr algn="ctr">
              <a:lnSpc>
                <a:spcPct val="100000"/>
              </a:lnSpc>
              <a:spcAft>
                <a:spcPts val="600"/>
              </a:spcAft>
            </a:pPr>
            <a:r>
              <a:rPr sz="1800" dirty="0">
                <a:solidFill>
                  <a:srgbClr val="FFFFFF"/>
                </a:solidFill>
                <a:latin typeface="東芝 Pゴシック" panose="020B0500000000000000" pitchFamily="50" charset="-128"/>
                <a:ea typeface="東芝 Pゴシック" panose="020B0500000000000000" pitchFamily="50" charset="-128"/>
                <a:cs typeface="Meiryo UI" panose="020B0604030504040204" pitchFamily="50" charset="-128"/>
              </a:rPr>
              <a:t>（</a:t>
            </a:r>
            <a:r>
              <a:rPr lang="ja-JP" altLang="en-US" sz="1800" spc="-120" dirty="0">
                <a:solidFill>
                  <a:srgbClr val="FFFFFF"/>
                </a:solidFill>
                <a:latin typeface="東芝 Pゴシック" panose="020B0500000000000000" pitchFamily="50" charset="-128"/>
                <a:ea typeface="東芝 Pゴシック" panose="020B0500000000000000" pitchFamily="50" charset="-128"/>
                <a:cs typeface="Meiryo UI" panose="020B0604030504040204" pitchFamily="50" charset="-128"/>
              </a:rPr>
              <a:t>トラステッドコミッター</a:t>
            </a:r>
            <a:r>
              <a:rPr sz="1800" spc="-120" dirty="0">
                <a:solidFill>
                  <a:srgbClr val="FFFFFF"/>
                </a:solidFill>
                <a:latin typeface="東芝 Pゴシック" panose="020B0500000000000000" pitchFamily="50" charset="-128"/>
                <a:ea typeface="東芝 Pゴシック" panose="020B0500000000000000" pitchFamily="50" charset="-128"/>
                <a:cs typeface="Meiryo UI" panose="020B0604030504040204" pitchFamily="50" charset="-128"/>
              </a:rPr>
              <a:t>）</a:t>
            </a:r>
            <a:endParaRPr lang="en-US" sz="1800" spc="-120" dirty="0">
              <a:solidFill>
                <a:srgbClr val="FFFFFF"/>
              </a:solidFill>
              <a:latin typeface="東芝 Pゴシック" panose="020B0500000000000000" pitchFamily="50" charset="-128"/>
              <a:ea typeface="東芝 Pゴシック" panose="020B0500000000000000" pitchFamily="50" charset="-128"/>
              <a:cs typeface="Meiryo UI" panose="020B0604030504040204" pitchFamily="50" charset="-128"/>
            </a:endParaRPr>
          </a:p>
          <a:p>
            <a:pPr algn="ctr">
              <a:spcAft>
                <a:spcPts val="600"/>
              </a:spcAft>
            </a:pPr>
            <a:r>
              <a:rPr sz="3600" dirty="0">
                <a:solidFill>
                  <a:srgbClr val="FFFFFF"/>
                </a:solidFill>
                <a:effectLst>
                  <a:outerShdw blurRad="38100" dist="38100" dir="2700000" algn="tl">
                    <a:srgbClr val="000000">
                      <a:alpha val="43137"/>
                    </a:srgbClr>
                  </a:outerShdw>
                </a:effectLst>
                <a:latin typeface="東芝 Pゴシック" panose="020B0500000000000000" pitchFamily="50" charset="-128"/>
                <a:ea typeface="東芝 Pゴシック" panose="020B0500000000000000" pitchFamily="50" charset="-128"/>
                <a:cs typeface="Meiryo UI" panose="020B0604030504040204" pitchFamily="50" charset="-128"/>
              </a:rPr>
              <a:t>責任の範囲</a:t>
            </a:r>
            <a:endParaRPr lang="en-US" altLang="ja-JP" sz="3600" dirty="0">
              <a:solidFill>
                <a:srgbClr val="FFFFFF"/>
              </a:solidFill>
              <a:effectLst>
                <a:outerShdw blurRad="38100" dist="38100" dir="2700000" algn="tl">
                  <a:srgbClr val="000000">
                    <a:alpha val="43137"/>
                  </a:srgbClr>
                </a:outerShdw>
              </a:effectLst>
              <a:latin typeface="東芝 Pゴシック" panose="020B0500000000000000" pitchFamily="50" charset="-128"/>
              <a:ea typeface="東芝 Pゴシック" panose="020B0500000000000000" pitchFamily="50" charset="-128"/>
              <a:cs typeface="Meiryo UI" panose="020B0604030504040204" pitchFamily="50" charset="-128"/>
            </a:endParaRPr>
          </a:p>
        </p:txBody>
      </p:sp>
      <p:sp>
        <p:nvSpPr>
          <p:cNvPr id="21" name="Google Shape;250;p41"/>
          <p:cNvSpPr txBox="1">
            <a:spLocks/>
          </p:cNvSpPr>
          <p:nvPr/>
        </p:nvSpPr>
        <p:spPr>
          <a:xfrm>
            <a:off x="1002420" y="4382923"/>
            <a:ext cx="3420000" cy="468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3200" dirty="0">
                <a:solidFill>
                  <a:schemeClr val="accent3">
                    <a:lumMod val="50000"/>
                  </a:schemeClr>
                </a:solidFill>
                <a:latin typeface="東芝 Pゴシック" panose="020B0500000000000000" pitchFamily="50" charset="-128"/>
                <a:ea typeface="東芝 Pゴシック" panose="020B0500000000000000" pitchFamily="50" charset="-128"/>
              </a:rPr>
              <a:t>トラステッドコミッターは</a:t>
            </a:r>
          </a:p>
        </p:txBody>
      </p:sp>
      <p:sp>
        <p:nvSpPr>
          <p:cNvPr id="22" name="Google Shape;250;p41"/>
          <p:cNvSpPr txBox="1">
            <a:spLocks/>
          </p:cNvSpPr>
          <p:nvPr/>
        </p:nvSpPr>
        <p:spPr>
          <a:xfrm>
            <a:off x="1002420" y="5757627"/>
            <a:ext cx="3420000" cy="468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3200" dirty="0">
                <a:solidFill>
                  <a:schemeClr val="accent3">
                    <a:lumMod val="50000"/>
                  </a:schemeClr>
                </a:solidFill>
                <a:latin typeface="東芝 Pゴシック" panose="020B0500000000000000" pitchFamily="50" charset="-128"/>
                <a:ea typeface="東芝 Pゴシック" panose="020B0500000000000000" pitchFamily="50" charset="-128"/>
              </a:rPr>
              <a:t>の両方の面倒をみる</a:t>
            </a:r>
          </a:p>
        </p:txBody>
      </p:sp>
      <p:grpSp>
        <p:nvGrpSpPr>
          <p:cNvPr id="5" name="グループ化 4"/>
          <p:cNvGrpSpPr/>
          <p:nvPr/>
        </p:nvGrpSpPr>
        <p:grpSpPr>
          <a:xfrm>
            <a:off x="1002420" y="4965829"/>
            <a:ext cx="10187161" cy="652275"/>
            <a:chOff x="914049" y="5009248"/>
            <a:chExt cx="10187161" cy="652275"/>
          </a:xfrm>
        </p:grpSpPr>
        <p:sp>
          <p:nvSpPr>
            <p:cNvPr id="18" name="Google Shape;250;p41"/>
            <p:cNvSpPr txBox="1">
              <a:spLocks/>
            </p:cNvSpPr>
            <p:nvPr/>
          </p:nvSpPr>
          <p:spPr>
            <a:xfrm>
              <a:off x="914049" y="5013523"/>
              <a:ext cx="2013601" cy="648000"/>
            </a:xfrm>
            <a:prstGeom prst="rect">
              <a:avLst/>
            </a:prstGeom>
            <a:solidFill>
              <a:schemeClr val="bg1"/>
            </a:solidFill>
            <a:ln w="41275">
              <a:noFill/>
              <a:miter lim="800000"/>
            </a:ln>
            <a:effectLst>
              <a:outerShdw blurRad="50800" dist="50800" dir="2700000" algn="tl" rotWithShape="0">
                <a:prstClr val="black">
                  <a:alpha val="50000"/>
                </a:prstClr>
              </a:outerShdw>
            </a:effectLst>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spcBef>
                  <a:spcPts val="1600"/>
                </a:spcBef>
                <a:spcAft>
                  <a:spcPts val="1600"/>
                </a:spcAft>
                <a:buFont typeface="Arial" panose="020B0604020202020204" pitchFamily="34" charset="0"/>
                <a:buNone/>
              </a:pPr>
              <a:r>
                <a:rPr lang="ja-JP" altLang="en-US" sz="3000" b="1" dirty="0">
                  <a:solidFill>
                    <a:schemeClr val="accent1">
                      <a:lumMod val="75000"/>
                    </a:schemeClr>
                  </a:solidFill>
                  <a:latin typeface="東芝 Pゴシック" panose="020B0500000000000000" pitchFamily="50" charset="-128"/>
                  <a:ea typeface="東芝 Pゴシック" panose="020B0500000000000000" pitchFamily="50" charset="-128"/>
                </a:rPr>
                <a:t>技術</a:t>
              </a:r>
              <a:endParaRPr lang="ja-JP" altLang="en-US" sz="3000"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sp>
          <p:nvSpPr>
            <p:cNvPr id="20" name="Google Shape;250;p41"/>
            <p:cNvSpPr txBox="1">
              <a:spLocks/>
            </p:cNvSpPr>
            <p:nvPr/>
          </p:nvSpPr>
          <p:spPr>
            <a:xfrm>
              <a:off x="3721210" y="5009248"/>
              <a:ext cx="7380000" cy="648000"/>
            </a:xfrm>
            <a:prstGeom prst="rect">
              <a:avLst/>
            </a:prstGeom>
            <a:solidFill>
              <a:schemeClr val="bg1"/>
            </a:solidFill>
            <a:ln w="41275">
              <a:noFill/>
              <a:miter lim="800000"/>
            </a:ln>
            <a:effectLst>
              <a:outerShdw blurRad="50800" dist="50800" dir="2700000" algn="tl" rotWithShape="0">
                <a:prstClr val="black">
                  <a:alpha val="50000"/>
                </a:prstClr>
              </a:outerShdw>
            </a:effectLst>
          </p:spPr>
          <p:txBody>
            <a:bodyPr spcFirstLastPara="1" wrap="none" lIns="28800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3000" b="1" dirty="0">
                  <a:solidFill>
                    <a:schemeClr val="accent1">
                      <a:lumMod val="75000"/>
                    </a:schemeClr>
                  </a:solidFill>
                  <a:latin typeface="東芝 Pゴシック" panose="020B0500000000000000" pitchFamily="50" charset="-128"/>
                  <a:ea typeface="東芝 Pゴシック" panose="020B0500000000000000" pitchFamily="50" charset="-128"/>
                </a:rPr>
                <a:t>コミュニティ </a:t>
              </a:r>
              <a:r>
                <a:rPr lang="ja-JP" altLang="en-US" b="1" dirty="0">
                  <a:solidFill>
                    <a:schemeClr val="accent1">
                      <a:lumMod val="75000"/>
                    </a:schemeClr>
                  </a:solidFill>
                  <a:latin typeface="東芝 Pゴシック" panose="020B0500000000000000" pitchFamily="50" charset="-128"/>
                  <a:ea typeface="東芝 Pゴシック" panose="020B0500000000000000" pitchFamily="50" charset="-128"/>
                </a:rPr>
                <a:t>（コラボレーションする人全員）</a:t>
              </a:r>
              <a:endParaRPr lang="ja-JP" altLang="en-US"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sp>
          <p:nvSpPr>
            <p:cNvPr id="23" name="Google Shape;250;p41"/>
            <p:cNvSpPr txBox="1">
              <a:spLocks/>
            </p:cNvSpPr>
            <p:nvPr/>
          </p:nvSpPr>
          <p:spPr>
            <a:xfrm>
              <a:off x="3060968" y="5076826"/>
              <a:ext cx="526925" cy="502010"/>
            </a:xfrm>
            <a:prstGeom prst="rect">
              <a:avLst/>
            </a:prstGeom>
          </p:spPr>
          <p:txBody>
            <a:bodyPr spcFirstLastPara="1" wrap="square" lIns="121900" tIns="121900" rIns="121900" bIns="1219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spcBef>
                  <a:spcPts val="1600"/>
                </a:spcBef>
                <a:spcAft>
                  <a:spcPts val="1600"/>
                </a:spcAft>
                <a:buFont typeface="Arial" panose="020B0604020202020204" pitchFamily="34" charset="0"/>
                <a:buNone/>
              </a:pPr>
              <a:r>
                <a:rPr lang="en-US" altLang="ja-JP" sz="3600" b="1" dirty="0">
                  <a:solidFill>
                    <a:schemeClr val="accent1">
                      <a:lumMod val="60000"/>
                      <a:lumOff val="40000"/>
                    </a:schemeClr>
                  </a:solidFill>
                  <a:latin typeface="Meiryo UI"/>
                </a:rPr>
                <a:t>+</a:t>
              </a:r>
              <a:endParaRPr lang="ja-JP" altLang="en-US" sz="3600" dirty="0">
                <a:solidFill>
                  <a:schemeClr val="accent1">
                    <a:lumMod val="60000"/>
                    <a:lumOff val="40000"/>
                  </a:schemeClr>
                </a:solidFill>
                <a:latin typeface="Meiryo UI"/>
              </a:endParaRPr>
            </a:p>
          </p:txBody>
        </p:sp>
      </p:grpSp>
      <p:grpSp>
        <p:nvGrpSpPr>
          <p:cNvPr id="27" name="グループ化 26"/>
          <p:cNvGrpSpPr/>
          <p:nvPr/>
        </p:nvGrpSpPr>
        <p:grpSpPr>
          <a:xfrm>
            <a:off x="9551129" y="1322935"/>
            <a:ext cx="2154785" cy="2529167"/>
            <a:chOff x="4712502" y="1761377"/>
            <a:chExt cx="582246" cy="683408"/>
          </a:xfrm>
          <a:solidFill>
            <a:schemeClr val="accent1">
              <a:lumMod val="60000"/>
              <a:lumOff val="40000"/>
            </a:schemeClr>
          </a:solidFill>
        </p:grpSpPr>
        <p:sp>
          <p:nvSpPr>
            <p:cNvPr id="28" name="Freeform 9"/>
            <p:cNvSpPr>
              <a:spLocks noEditPoints="1"/>
            </p:cNvSpPr>
            <p:nvPr/>
          </p:nvSpPr>
          <p:spPr bwMode="auto">
            <a:xfrm>
              <a:off x="4712502" y="1761377"/>
              <a:ext cx="582246" cy="683408"/>
            </a:xfrm>
            <a:custGeom>
              <a:avLst/>
              <a:gdLst>
                <a:gd name="T0" fmla="*/ 153 w 224"/>
                <a:gd name="T1" fmla="*/ 181 h 262"/>
                <a:gd name="T2" fmla="*/ 142 w 224"/>
                <a:gd name="T3" fmla="*/ 165 h 262"/>
                <a:gd name="T4" fmla="*/ 180 w 224"/>
                <a:gd name="T5" fmla="*/ 77 h 262"/>
                <a:gd name="T6" fmla="*/ 179 w 224"/>
                <a:gd name="T7" fmla="*/ 37 h 262"/>
                <a:gd name="T8" fmla="*/ 157 w 224"/>
                <a:gd name="T9" fmla="*/ 11 h 262"/>
                <a:gd name="T10" fmla="*/ 79 w 224"/>
                <a:gd name="T11" fmla="*/ 22 h 262"/>
                <a:gd name="T12" fmla="*/ 67 w 224"/>
                <a:gd name="T13" fmla="*/ 43 h 262"/>
                <a:gd name="T14" fmla="*/ 67 w 224"/>
                <a:gd name="T15" fmla="*/ 58 h 262"/>
                <a:gd name="T16" fmla="*/ 56 w 224"/>
                <a:gd name="T17" fmla="*/ 94 h 262"/>
                <a:gd name="T18" fmla="*/ 100 w 224"/>
                <a:gd name="T19" fmla="*/ 173 h 262"/>
                <a:gd name="T20" fmla="*/ 91 w 224"/>
                <a:gd name="T21" fmla="*/ 185 h 262"/>
                <a:gd name="T22" fmla="*/ 47 w 224"/>
                <a:gd name="T23" fmla="*/ 192 h 262"/>
                <a:gd name="T24" fmla="*/ 64 w 224"/>
                <a:gd name="T25" fmla="*/ 139 h 262"/>
                <a:gd name="T26" fmla="*/ 42 w 224"/>
                <a:gd name="T27" fmla="*/ 101 h 262"/>
                <a:gd name="T28" fmla="*/ 16 w 224"/>
                <a:gd name="T29" fmla="*/ 136 h 262"/>
                <a:gd name="T30" fmla="*/ 3 w 224"/>
                <a:gd name="T31" fmla="*/ 170 h 262"/>
                <a:gd name="T32" fmla="*/ 10 w 224"/>
                <a:gd name="T33" fmla="*/ 191 h 262"/>
                <a:gd name="T34" fmla="*/ 1 w 224"/>
                <a:gd name="T35" fmla="*/ 259 h 262"/>
                <a:gd name="T36" fmla="*/ 48 w 224"/>
                <a:gd name="T37" fmla="*/ 212 h 262"/>
                <a:gd name="T38" fmla="*/ 58 w 224"/>
                <a:gd name="T39" fmla="*/ 259 h 262"/>
                <a:gd name="T40" fmla="*/ 79 w 224"/>
                <a:gd name="T41" fmla="*/ 196 h 262"/>
                <a:gd name="T42" fmla="*/ 92 w 224"/>
                <a:gd name="T43" fmla="*/ 224 h 262"/>
                <a:gd name="T44" fmla="*/ 122 w 224"/>
                <a:gd name="T45" fmla="*/ 220 h 262"/>
                <a:gd name="T46" fmla="*/ 154 w 224"/>
                <a:gd name="T47" fmla="*/ 223 h 262"/>
                <a:gd name="T48" fmla="*/ 218 w 224"/>
                <a:gd name="T49" fmla="*/ 254 h 262"/>
                <a:gd name="T50" fmla="*/ 149 w 224"/>
                <a:gd name="T51" fmla="*/ 214 h 262"/>
                <a:gd name="T52" fmla="*/ 122 w 224"/>
                <a:gd name="T53" fmla="*/ 211 h 262"/>
                <a:gd name="T54" fmla="*/ 108 w 224"/>
                <a:gd name="T55" fmla="*/ 148 h 262"/>
                <a:gd name="T56" fmla="*/ 104 w 224"/>
                <a:gd name="T57" fmla="*/ 106 h 262"/>
                <a:gd name="T58" fmla="*/ 140 w 224"/>
                <a:gd name="T59" fmla="*/ 106 h 262"/>
                <a:gd name="T60" fmla="*/ 136 w 224"/>
                <a:gd name="T61" fmla="*/ 148 h 262"/>
                <a:gd name="T62" fmla="*/ 122 w 224"/>
                <a:gd name="T63" fmla="*/ 211 h 262"/>
                <a:gd name="T64" fmla="*/ 95 w 224"/>
                <a:gd name="T65" fmla="*/ 214 h 262"/>
                <a:gd name="T66" fmla="*/ 112 w 224"/>
                <a:gd name="T67" fmla="*/ 9 h 262"/>
                <a:gd name="T68" fmla="*/ 158 w 224"/>
                <a:gd name="T69" fmla="*/ 19 h 262"/>
                <a:gd name="T70" fmla="*/ 169 w 224"/>
                <a:gd name="T71" fmla="*/ 36 h 262"/>
                <a:gd name="T72" fmla="*/ 174 w 224"/>
                <a:gd name="T73" fmla="*/ 79 h 262"/>
                <a:gd name="T74" fmla="*/ 165 w 224"/>
                <a:gd name="T75" fmla="*/ 53 h 262"/>
                <a:gd name="T76" fmla="*/ 100 w 224"/>
                <a:gd name="T77" fmla="*/ 36 h 262"/>
                <a:gd name="T78" fmla="*/ 73 w 224"/>
                <a:gd name="T79" fmla="*/ 66 h 262"/>
                <a:gd name="T80" fmla="*/ 68 w 224"/>
                <a:gd name="T81" fmla="*/ 52 h 262"/>
                <a:gd name="T82" fmla="*/ 69 w 224"/>
                <a:gd name="T83" fmla="*/ 37 h 262"/>
                <a:gd name="T84" fmla="*/ 112 w 224"/>
                <a:gd name="T85" fmla="*/ 75 h 262"/>
                <a:gd name="T86" fmla="*/ 81 w 224"/>
                <a:gd name="T87" fmla="*/ 91 h 262"/>
                <a:gd name="T88" fmla="*/ 96 w 224"/>
                <a:gd name="T89" fmla="*/ 43 h 262"/>
                <a:gd name="T90" fmla="*/ 134 w 224"/>
                <a:gd name="T91" fmla="*/ 69 h 262"/>
                <a:gd name="T92" fmla="*/ 141 w 224"/>
                <a:gd name="T93" fmla="*/ 56 h 262"/>
                <a:gd name="T94" fmla="*/ 132 w 224"/>
                <a:gd name="T95" fmla="*/ 69 h 262"/>
                <a:gd name="T96" fmla="*/ 112 w 224"/>
                <a:gd name="T97" fmla="*/ 69 h 262"/>
                <a:gd name="T98" fmla="*/ 164 w 224"/>
                <a:gd name="T99" fmla="*/ 91 h 262"/>
                <a:gd name="T100" fmla="*/ 172 w 224"/>
                <a:gd name="T101" fmla="*/ 106 h 262"/>
                <a:gd name="T102" fmla="*/ 69 w 224"/>
                <a:gd name="T103" fmla="*/ 84 h 262"/>
                <a:gd name="T104" fmla="*/ 69 w 224"/>
                <a:gd name="T105" fmla="*/ 84 h 262"/>
                <a:gd name="T106" fmla="*/ 25 w 224"/>
                <a:gd name="T107" fmla="*/ 160 h 262"/>
                <a:gd name="T108" fmla="*/ 7 w 224"/>
                <a:gd name="T109" fmla="*/ 155 h 262"/>
                <a:gd name="T110" fmla="*/ 21 w 224"/>
                <a:gd name="T111" fmla="*/ 143 h 262"/>
                <a:gd name="T112" fmla="*/ 11 w 224"/>
                <a:gd name="T113" fmla="*/ 181 h 262"/>
                <a:gd name="T114" fmla="*/ 22 w 224"/>
                <a:gd name="T115" fmla="*/ 171 h 262"/>
                <a:gd name="T116" fmla="*/ 38 w 224"/>
                <a:gd name="T117" fmla="*/ 111 h 262"/>
                <a:gd name="T118" fmla="*/ 47 w 224"/>
                <a:gd name="T119" fmla="*/ 169 h 262"/>
                <a:gd name="T120" fmla="*/ 61 w 224"/>
                <a:gd name="T121" fmla="*/ 166 h 262"/>
                <a:gd name="T122" fmla="*/ 41 w 224"/>
                <a:gd name="T123" fmla="*/ 19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262">
                  <a:moveTo>
                    <a:pt x="180" y="193"/>
                  </a:moveTo>
                  <a:cubicBezTo>
                    <a:pt x="160" y="188"/>
                    <a:pt x="160" y="188"/>
                    <a:pt x="160" y="188"/>
                  </a:cubicBezTo>
                  <a:cubicBezTo>
                    <a:pt x="157" y="187"/>
                    <a:pt x="155" y="186"/>
                    <a:pt x="153" y="185"/>
                  </a:cubicBezTo>
                  <a:cubicBezTo>
                    <a:pt x="153" y="182"/>
                    <a:pt x="153" y="182"/>
                    <a:pt x="153" y="182"/>
                  </a:cubicBezTo>
                  <a:cubicBezTo>
                    <a:pt x="153" y="182"/>
                    <a:pt x="153" y="181"/>
                    <a:pt x="153" y="181"/>
                  </a:cubicBezTo>
                  <a:cubicBezTo>
                    <a:pt x="149" y="173"/>
                    <a:pt x="149" y="173"/>
                    <a:pt x="149" y="173"/>
                  </a:cubicBezTo>
                  <a:cubicBezTo>
                    <a:pt x="149" y="172"/>
                    <a:pt x="148" y="172"/>
                    <a:pt x="147" y="172"/>
                  </a:cubicBezTo>
                  <a:cubicBezTo>
                    <a:pt x="146" y="171"/>
                    <a:pt x="145" y="172"/>
                    <a:pt x="144" y="173"/>
                  </a:cubicBezTo>
                  <a:cubicBezTo>
                    <a:pt x="144" y="173"/>
                    <a:pt x="144" y="173"/>
                    <a:pt x="144" y="173"/>
                  </a:cubicBezTo>
                  <a:cubicBezTo>
                    <a:pt x="143" y="171"/>
                    <a:pt x="142" y="168"/>
                    <a:pt x="142" y="165"/>
                  </a:cubicBezTo>
                  <a:cubicBezTo>
                    <a:pt x="142" y="150"/>
                    <a:pt x="142" y="150"/>
                    <a:pt x="142" y="150"/>
                  </a:cubicBezTo>
                  <a:cubicBezTo>
                    <a:pt x="158" y="143"/>
                    <a:pt x="169" y="129"/>
                    <a:pt x="171" y="112"/>
                  </a:cubicBezTo>
                  <a:cubicBezTo>
                    <a:pt x="181" y="111"/>
                    <a:pt x="188" y="103"/>
                    <a:pt x="188" y="94"/>
                  </a:cubicBezTo>
                  <a:cubicBezTo>
                    <a:pt x="188" y="88"/>
                    <a:pt x="185" y="82"/>
                    <a:pt x="180" y="80"/>
                  </a:cubicBezTo>
                  <a:cubicBezTo>
                    <a:pt x="180" y="79"/>
                    <a:pt x="180" y="78"/>
                    <a:pt x="180" y="77"/>
                  </a:cubicBezTo>
                  <a:cubicBezTo>
                    <a:pt x="180" y="66"/>
                    <a:pt x="180" y="66"/>
                    <a:pt x="180" y="66"/>
                  </a:cubicBezTo>
                  <a:cubicBezTo>
                    <a:pt x="180" y="57"/>
                    <a:pt x="178" y="49"/>
                    <a:pt x="174" y="41"/>
                  </a:cubicBezTo>
                  <a:cubicBezTo>
                    <a:pt x="177" y="40"/>
                    <a:pt x="177" y="40"/>
                    <a:pt x="177" y="40"/>
                  </a:cubicBezTo>
                  <a:cubicBezTo>
                    <a:pt x="178" y="40"/>
                    <a:pt x="178" y="40"/>
                    <a:pt x="179" y="39"/>
                  </a:cubicBezTo>
                  <a:cubicBezTo>
                    <a:pt x="179" y="38"/>
                    <a:pt x="179" y="37"/>
                    <a:pt x="179" y="37"/>
                  </a:cubicBezTo>
                  <a:cubicBezTo>
                    <a:pt x="179" y="36"/>
                    <a:pt x="177" y="31"/>
                    <a:pt x="171" y="26"/>
                  </a:cubicBezTo>
                  <a:cubicBezTo>
                    <a:pt x="169" y="24"/>
                    <a:pt x="167" y="22"/>
                    <a:pt x="165" y="21"/>
                  </a:cubicBezTo>
                  <a:cubicBezTo>
                    <a:pt x="165" y="21"/>
                    <a:pt x="165" y="21"/>
                    <a:pt x="165" y="21"/>
                  </a:cubicBezTo>
                  <a:cubicBezTo>
                    <a:pt x="166" y="20"/>
                    <a:pt x="167" y="18"/>
                    <a:pt x="166" y="17"/>
                  </a:cubicBezTo>
                  <a:cubicBezTo>
                    <a:pt x="165" y="16"/>
                    <a:pt x="163" y="13"/>
                    <a:pt x="157" y="11"/>
                  </a:cubicBezTo>
                  <a:cubicBezTo>
                    <a:pt x="154" y="10"/>
                    <a:pt x="150" y="10"/>
                    <a:pt x="148" y="10"/>
                  </a:cubicBezTo>
                  <a:cubicBezTo>
                    <a:pt x="144" y="8"/>
                    <a:pt x="133" y="0"/>
                    <a:pt x="112" y="3"/>
                  </a:cubicBezTo>
                  <a:cubicBezTo>
                    <a:pt x="88" y="6"/>
                    <a:pt x="78" y="15"/>
                    <a:pt x="77" y="15"/>
                  </a:cubicBezTo>
                  <a:cubicBezTo>
                    <a:pt x="76" y="16"/>
                    <a:pt x="76" y="18"/>
                    <a:pt x="77" y="19"/>
                  </a:cubicBezTo>
                  <a:cubicBezTo>
                    <a:pt x="79" y="22"/>
                    <a:pt x="79" y="22"/>
                    <a:pt x="79" y="22"/>
                  </a:cubicBezTo>
                  <a:cubicBezTo>
                    <a:pt x="77" y="23"/>
                    <a:pt x="75" y="25"/>
                    <a:pt x="72" y="27"/>
                  </a:cubicBezTo>
                  <a:cubicBezTo>
                    <a:pt x="66" y="30"/>
                    <a:pt x="62" y="37"/>
                    <a:pt x="62" y="37"/>
                  </a:cubicBezTo>
                  <a:cubicBezTo>
                    <a:pt x="62" y="38"/>
                    <a:pt x="62" y="38"/>
                    <a:pt x="62" y="39"/>
                  </a:cubicBezTo>
                  <a:cubicBezTo>
                    <a:pt x="62" y="40"/>
                    <a:pt x="63" y="41"/>
                    <a:pt x="63" y="41"/>
                  </a:cubicBezTo>
                  <a:cubicBezTo>
                    <a:pt x="67" y="43"/>
                    <a:pt x="67" y="43"/>
                    <a:pt x="67" y="43"/>
                  </a:cubicBezTo>
                  <a:cubicBezTo>
                    <a:pt x="66" y="44"/>
                    <a:pt x="65" y="45"/>
                    <a:pt x="64" y="46"/>
                  </a:cubicBezTo>
                  <a:cubicBezTo>
                    <a:pt x="62" y="50"/>
                    <a:pt x="62" y="55"/>
                    <a:pt x="62" y="55"/>
                  </a:cubicBezTo>
                  <a:cubicBezTo>
                    <a:pt x="62" y="56"/>
                    <a:pt x="62" y="57"/>
                    <a:pt x="63" y="58"/>
                  </a:cubicBezTo>
                  <a:cubicBezTo>
                    <a:pt x="63" y="58"/>
                    <a:pt x="64" y="59"/>
                    <a:pt x="65" y="59"/>
                  </a:cubicBezTo>
                  <a:cubicBezTo>
                    <a:pt x="67" y="58"/>
                    <a:pt x="67" y="58"/>
                    <a:pt x="67" y="58"/>
                  </a:cubicBezTo>
                  <a:cubicBezTo>
                    <a:pt x="67" y="61"/>
                    <a:pt x="67" y="63"/>
                    <a:pt x="67" y="66"/>
                  </a:cubicBezTo>
                  <a:cubicBezTo>
                    <a:pt x="67" y="77"/>
                    <a:pt x="67" y="77"/>
                    <a:pt x="67" y="77"/>
                  </a:cubicBezTo>
                  <a:cubicBezTo>
                    <a:pt x="67" y="78"/>
                    <a:pt x="67" y="78"/>
                    <a:pt x="67" y="79"/>
                  </a:cubicBezTo>
                  <a:cubicBezTo>
                    <a:pt x="66" y="79"/>
                    <a:pt x="66" y="79"/>
                    <a:pt x="65" y="79"/>
                  </a:cubicBezTo>
                  <a:cubicBezTo>
                    <a:pt x="60" y="81"/>
                    <a:pt x="56" y="87"/>
                    <a:pt x="56" y="94"/>
                  </a:cubicBezTo>
                  <a:cubicBezTo>
                    <a:pt x="56" y="103"/>
                    <a:pt x="64" y="111"/>
                    <a:pt x="73" y="112"/>
                  </a:cubicBezTo>
                  <a:cubicBezTo>
                    <a:pt x="75" y="129"/>
                    <a:pt x="86" y="143"/>
                    <a:pt x="102" y="150"/>
                  </a:cubicBezTo>
                  <a:cubicBezTo>
                    <a:pt x="102" y="165"/>
                    <a:pt x="102" y="165"/>
                    <a:pt x="102" y="165"/>
                  </a:cubicBezTo>
                  <a:cubicBezTo>
                    <a:pt x="102" y="168"/>
                    <a:pt x="101" y="171"/>
                    <a:pt x="100" y="173"/>
                  </a:cubicBezTo>
                  <a:cubicBezTo>
                    <a:pt x="100" y="173"/>
                    <a:pt x="100" y="173"/>
                    <a:pt x="100" y="173"/>
                  </a:cubicBezTo>
                  <a:cubicBezTo>
                    <a:pt x="99" y="172"/>
                    <a:pt x="98" y="171"/>
                    <a:pt x="97" y="172"/>
                  </a:cubicBezTo>
                  <a:cubicBezTo>
                    <a:pt x="96" y="172"/>
                    <a:pt x="95" y="172"/>
                    <a:pt x="95" y="173"/>
                  </a:cubicBezTo>
                  <a:cubicBezTo>
                    <a:pt x="92" y="181"/>
                    <a:pt x="92" y="181"/>
                    <a:pt x="92" y="181"/>
                  </a:cubicBezTo>
                  <a:cubicBezTo>
                    <a:pt x="91" y="181"/>
                    <a:pt x="91" y="182"/>
                    <a:pt x="91" y="182"/>
                  </a:cubicBezTo>
                  <a:cubicBezTo>
                    <a:pt x="91" y="185"/>
                    <a:pt x="91" y="185"/>
                    <a:pt x="91" y="185"/>
                  </a:cubicBezTo>
                  <a:cubicBezTo>
                    <a:pt x="89" y="186"/>
                    <a:pt x="87" y="187"/>
                    <a:pt x="85" y="188"/>
                  </a:cubicBezTo>
                  <a:cubicBezTo>
                    <a:pt x="64" y="193"/>
                    <a:pt x="64" y="193"/>
                    <a:pt x="64" y="193"/>
                  </a:cubicBezTo>
                  <a:cubicBezTo>
                    <a:pt x="58" y="195"/>
                    <a:pt x="52" y="198"/>
                    <a:pt x="47" y="202"/>
                  </a:cubicBezTo>
                  <a:cubicBezTo>
                    <a:pt x="47" y="201"/>
                    <a:pt x="47" y="200"/>
                    <a:pt x="47" y="200"/>
                  </a:cubicBezTo>
                  <a:cubicBezTo>
                    <a:pt x="47" y="197"/>
                    <a:pt x="47" y="195"/>
                    <a:pt x="47" y="192"/>
                  </a:cubicBezTo>
                  <a:cubicBezTo>
                    <a:pt x="47" y="192"/>
                    <a:pt x="47" y="192"/>
                    <a:pt x="47" y="192"/>
                  </a:cubicBezTo>
                  <a:cubicBezTo>
                    <a:pt x="50" y="191"/>
                    <a:pt x="53" y="189"/>
                    <a:pt x="55" y="187"/>
                  </a:cubicBezTo>
                  <a:cubicBezTo>
                    <a:pt x="61" y="182"/>
                    <a:pt x="65" y="176"/>
                    <a:pt x="67" y="169"/>
                  </a:cubicBezTo>
                  <a:cubicBezTo>
                    <a:pt x="67" y="147"/>
                    <a:pt x="67" y="147"/>
                    <a:pt x="67" y="147"/>
                  </a:cubicBezTo>
                  <a:cubicBezTo>
                    <a:pt x="67" y="144"/>
                    <a:pt x="66" y="141"/>
                    <a:pt x="64" y="139"/>
                  </a:cubicBezTo>
                  <a:cubicBezTo>
                    <a:pt x="62" y="137"/>
                    <a:pt x="59" y="136"/>
                    <a:pt x="56" y="136"/>
                  </a:cubicBezTo>
                  <a:cubicBezTo>
                    <a:pt x="56" y="136"/>
                    <a:pt x="56" y="136"/>
                    <a:pt x="56" y="136"/>
                  </a:cubicBezTo>
                  <a:cubicBezTo>
                    <a:pt x="54" y="136"/>
                    <a:pt x="53" y="136"/>
                    <a:pt x="52" y="137"/>
                  </a:cubicBezTo>
                  <a:cubicBezTo>
                    <a:pt x="52" y="111"/>
                    <a:pt x="52" y="111"/>
                    <a:pt x="52" y="111"/>
                  </a:cubicBezTo>
                  <a:cubicBezTo>
                    <a:pt x="52" y="105"/>
                    <a:pt x="47" y="101"/>
                    <a:pt x="42" y="101"/>
                  </a:cubicBezTo>
                  <a:cubicBezTo>
                    <a:pt x="36" y="101"/>
                    <a:pt x="32" y="105"/>
                    <a:pt x="32" y="111"/>
                  </a:cubicBezTo>
                  <a:cubicBezTo>
                    <a:pt x="32" y="132"/>
                    <a:pt x="32" y="132"/>
                    <a:pt x="32" y="132"/>
                  </a:cubicBezTo>
                  <a:cubicBezTo>
                    <a:pt x="29" y="131"/>
                    <a:pt x="27" y="130"/>
                    <a:pt x="24" y="131"/>
                  </a:cubicBezTo>
                  <a:cubicBezTo>
                    <a:pt x="21" y="131"/>
                    <a:pt x="18" y="133"/>
                    <a:pt x="16" y="136"/>
                  </a:cubicBezTo>
                  <a:cubicBezTo>
                    <a:pt x="16" y="136"/>
                    <a:pt x="16" y="136"/>
                    <a:pt x="16" y="136"/>
                  </a:cubicBezTo>
                  <a:cubicBezTo>
                    <a:pt x="12" y="137"/>
                    <a:pt x="9" y="140"/>
                    <a:pt x="7" y="144"/>
                  </a:cubicBezTo>
                  <a:cubicBezTo>
                    <a:pt x="3" y="146"/>
                    <a:pt x="0" y="151"/>
                    <a:pt x="1" y="156"/>
                  </a:cubicBezTo>
                  <a:cubicBezTo>
                    <a:pt x="2" y="165"/>
                    <a:pt x="2" y="165"/>
                    <a:pt x="2" y="165"/>
                  </a:cubicBezTo>
                  <a:cubicBezTo>
                    <a:pt x="2" y="167"/>
                    <a:pt x="3" y="168"/>
                    <a:pt x="3" y="169"/>
                  </a:cubicBezTo>
                  <a:cubicBezTo>
                    <a:pt x="3" y="169"/>
                    <a:pt x="3" y="170"/>
                    <a:pt x="3" y="170"/>
                  </a:cubicBezTo>
                  <a:cubicBezTo>
                    <a:pt x="3" y="172"/>
                    <a:pt x="3" y="172"/>
                    <a:pt x="3" y="172"/>
                  </a:cubicBezTo>
                  <a:cubicBezTo>
                    <a:pt x="3" y="175"/>
                    <a:pt x="3" y="180"/>
                    <a:pt x="6" y="184"/>
                  </a:cubicBezTo>
                  <a:cubicBezTo>
                    <a:pt x="7" y="185"/>
                    <a:pt x="8" y="186"/>
                    <a:pt x="9" y="187"/>
                  </a:cubicBezTo>
                  <a:cubicBezTo>
                    <a:pt x="9" y="188"/>
                    <a:pt x="10" y="189"/>
                    <a:pt x="10" y="190"/>
                  </a:cubicBezTo>
                  <a:cubicBezTo>
                    <a:pt x="10" y="190"/>
                    <a:pt x="10" y="190"/>
                    <a:pt x="10" y="191"/>
                  </a:cubicBezTo>
                  <a:cubicBezTo>
                    <a:pt x="10" y="191"/>
                    <a:pt x="11" y="192"/>
                    <a:pt x="11" y="192"/>
                  </a:cubicBezTo>
                  <a:cubicBezTo>
                    <a:pt x="11" y="197"/>
                    <a:pt x="11" y="202"/>
                    <a:pt x="11" y="206"/>
                  </a:cubicBezTo>
                  <a:cubicBezTo>
                    <a:pt x="8" y="206"/>
                    <a:pt x="8" y="206"/>
                    <a:pt x="8" y="206"/>
                  </a:cubicBezTo>
                  <a:cubicBezTo>
                    <a:pt x="7" y="206"/>
                    <a:pt x="6" y="207"/>
                    <a:pt x="5" y="208"/>
                  </a:cubicBezTo>
                  <a:cubicBezTo>
                    <a:pt x="1" y="259"/>
                    <a:pt x="1" y="259"/>
                    <a:pt x="1" y="259"/>
                  </a:cubicBezTo>
                  <a:cubicBezTo>
                    <a:pt x="1" y="260"/>
                    <a:pt x="3" y="262"/>
                    <a:pt x="4" y="262"/>
                  </a:cubicBezTo>
                  <a:cubicBezTo>
                    <a:pt x="6" y="262"/>
                    <a:pt x="7" y="261"/>
                    <a:pt x="7" y="259"/>
                  </a:cubicBezTo>
                  <a:cubicBezTo>
                    <a:pt x="7" y="259"/>
                    <a:pt x="7" y="259"/>
                    <a:pt x="7" y="259"/>
                  </a:cubicBezTo>
                  <a:cubicBezTo>
                    <a:pt x="11" y="212"/>
                    <a:pt x="11" y="212"/>
                    <a:pt x="11" y="212"/>
                  </a:cubicBezTo>
                  <a:cubicBezTo>
                    <a:pt x="48" y="212"/>
                    <a:pt x="48" y="212"/>
                    <a:pt x="48" y="212"/>
                  </a:cubicBezTo>
                  <a:cubicBezTo>
                    <a:pt x="52" y="259"/>
                    <a:pt x="52" y="259"/>
                    <a:pt x="52" y="259"/>
                  </a:cubicBezTo>
                  <a:cubicBezTo>
                    <a:pt x="52" y="259"/>
                    <a:pt x="52" y="259"/>
                    <a:pt x="52" y="259"/>
                  </a:cubicBezTo>
                  <a:cubicBezTo>
                    <a:pt x="52" y="261"/>
                    <a:pt x="53" y="262"/>
                    <a:pt x="55" y="262"/>
                  </a:cubicBezTo>
                  <a:cubicBezTo>
                    <a:pt x="55" y="262"/>
                    <a:pt x="55" y="262"/>
                    <a:pt x="55" y="262"/>
                  </a:cubicBezTo>
                  <a:cubicBezTo>
                    <a:pt x="57" y="262"/>
                    <a:pt x="58" y="260"/>
                    <a:pt x="58" y="259"/>
                  </a:cubicBezTo>
                  <a:cubicBezTo>
                    <a:pt x="57" y="254"/>
                    <a:pt x="57" y="254"/>
                    <a:pt x="57" y="254"/>
                  </a:cubicBezTo>
                  <a:cubicBezTo>
                    <a:pt x="54" y="208"/>
                    <a:pt x="54" y="208"/>
                    <a:pt x="54" y="208"/>
                  </a:cubicBezTo>
                  <a:cubicBezTo>
                    <a:pt x="54" y="207"/>
                    <a:pt x="53" y="206"/>
                    <a:pt x="52" y="206"/>
                  </a:cubicBezTo>
                  <a:cubicBezTo>
                    <a:pt x="56" y="203"/>
                    <a:pt x="61" y="200"/>
                    <a:pt x="66" y="199"/>
                  </a:cubicBezTo>
                  <a:cubicBezTo>
                    <a:pt x="79" y="196"/>
                    <a:pt x="79" y="196"/>
                    <a:pt x="79" y="196"/>
                  </a:cubicBezTo>
                  <a:cubicBezTo>
                    <a:pt x="86" y="194"/>
                    <a:pt x="86" y="194"/>
                    <a:pt x="86" y="194"/>
                  </a:cubicBezTo>
                  <a:cubicBezTo>
                    <a:pt x="88" y="193"/>
                    <a:pt x="89" y="193"/>
                    <a:pt x="91" y="192"/>
                  </a:cubicBezTo>
                  <a:cubicBezTo>
                    <a:pt x="89" y="220"/>
                    <a:pt x="89" y="220"/>
                    <a:pt x="89" y="220"/>
                  </a:cubicBezTo>
                  <a:cubicBezTo>
                    <a:pt x="88" y="222"/>
                    <a:pt x="89" y="223"/>
                    <a:pt x="90" y="223"/>
                  </a:cubicBezTo>
                  <a:cubicBezTo>
                    <a:pt x="91" y="224"/>
                    <a:pt x="91" y="224"/>
                    <a:pt x="92" y="224"/>
                  </a:cubicBezTo>
                  <a:cubicBezTo>
                    <a:pt x="92" y="224"/>
                    <a:pt x="93" y="223"/>
                    <a:pt x="93" y="223"/>
                  </a:cubicBezTo>
                  <a:cubicBezTo>
                    <a:pt x="114" y="208"/>
                    <a:pt x="114" y="208"/>
                    <a:pt x="114" y="208"/>
                  </a:cubicBezTo>
                  <a:cubicBezTo>
                    <a:pt x="119" y="219"/>
                    <a:pt x="119" y="219"/>
                    <a:pt x="119" y="219"/>
                  </a:cubicBezTo>
                  <a:cubicBezTo>
                    <a:pt x="120" y="219"/>
                    <a:pt x="121" y="220"/>
                    <a:pt x="122" y="220"/>
                  </a:cubicBezTo>
                  <a:cubicBezTo>
                    <a:pt x="122" y="220"/>
                    <a:pt x="122" y="220"/>
                    <a:pt x="122" y="220"/>
                  </a:cubicBezTo>
                  <a:cubicBezTo>
                    <a:pt x="123" y="220"/>
                    <a:pt x="124" y="220"/>
                    <a:pt x="125" y="219"/>
                  </a:cubicBezTo>
                  <a:cubicBezTo>
                    <a:pt x="130" y="208"/>
                    <a:pt x="130" y="208"/>
                    <a:pt x="130" y="208"/>
                  </a:cubicBezTo>
                  <a:cubicBezTo>
                    <a:pt x="151" y="223"/>
                    <a:pt x="151" y="223"/>
                    <a:pt x="151" y="223"/>
                  </a:cubicBezTo>
                  <a:cubicBezTo>
                    <a:pt x="151" y="223"/>
                    <a:pt x="152" y="224"/>
                    <a:pt x="153" y="224"/>
                  </a:cubicBezTo>
                  <a:cubicBezTo>
                    <a:pt x="153" y="224"/>
                    <a:pt x="154" y="224"/>
                    <a:pt x="154" y="223"/>
                  </a:cubicBezTo>
                  <a:cubicBezTo>
                    <a:pt x="155" y="223"/>
                    <a:pt x="156" y="222"/>
                    <a:pt x="156" y="220"/>
                  </a:cubicBezTo>
                  <a:cubicBezTo>
                    <a:pt x="154" y="192"/>
                    <a:pt x="154" y="192"/>
                    <a:pt x="154" y="192"/>
                  </a:cubicBezTo>
                  <a:cubicBezTo>
                    <a:pt x="155" y="193"/>
                    <a:pt x="156" y="193"/>
                    <a:pt x="158" y="194"/>
                  </a:cubicBezTo>
                  <a:cubicBezTo>
                    <a:pt x="178" y="199"/>
                    <a:pt x="178" y="199"/>
                    <a:pt x="178" y="199"/>
                  </a:cubicBezTo>
                  <a:cubicBezTo>
                    <a:pt x="200" y="205"/>
                    <a:pt x="218" y="229"/>
                    <a:pt x="218" y="254"/>
                  </a:cubicBezTo>
                  <a:cubicBezTo>
                    <a:pt x="218" y="254"/>
                    <a:pt x="218" y="254"/>
                    <a:pt x="218" y="254"/>
                  </a:cubicBezTo>
                  <a:cubicBezTo>
                    <a:pt x="218" y="256"/>
                    <a:pt x="219" y="257"/>
                    <a:pt x="221" y="257"/>
                  </a:cubicBezTo>
                  <a:cubicBezTo>
                    <a:pt x="222" y="257"/>
                    <a:pt x="224" y="256"/>
                    <a:pt x="224" y="254"/>
                  </a:cubicBezTo>
                  <a:cubicBezTo>
                    <a:pt x="224" y="227"/>
                    <a:pt x="204" y="200"/>
                    <a:pt x="180" y="193"/>
                  </a:cubicBezTo>
                  <a:close/>
                  <a:moveTo>
                    <a:pt x="149" y="214"/>
                  </a:moveTo>
                  <a:cubicBezTo>
                    <a:pt x="132" y="202"/>
                    <a:pt x="132" y="202"/>
                    <a:pt x="132" y="202"/>
                  </a:cubicBezTo>
                  <a:cubicBezTo>
                    <a:pt x="146" y="181"/>
                    <a:pt x="146" y="181"/>
                    <a:pt x="146" y="181"/>
                  </a:cubicBezTo>
                  <a:cubicBezTo>
                    <a:pt x="147" y="183"/>
                    <a:pt x="147" y="183"/>
                    <a:pt x="147" y="183"/>
                  </a:cubicBezTo>
                  <a:lnTo>
                    <a:pt x="149" y="214"/>
                  </a:lnTo>
                  <a:close/>
                  <a:moveTo>
                    <a:pt x="122" y="211"/>
                  </a:moveTo>
                  <a:cubicBezTo>
                    <a:pt x="119" y="204"/>
                    <a:pt x="119" y="204"/>
                    <a:pt x="119" y="204"/>
                  </a:cubicBezTo>
                  <a:cubicBezTo>
                    <a:pt x="119" y="203"/>
                    <a:pt x="119" y="202"/>
                    <a:pt x="119" y="201"/>
                  </a:cubicBezTo>
                  <a:cubicBezTo>
                    <a:pt x="104" y="179"/>
                    <a:pt x="104" y="179"/>
                    <a:pt x="104" y="179"/>
                  </a:cubicBezTo>
                  <a:cubicBezTo>
                    <a:pt x="107" y="175"/>
                    <a:pt x="108" y="170"/>
                    <a:pt x="108" y="165"/>
                  </a:cubicBezTo>
                  <a:cubicBezTo>
                    <a:pt x="108" y="148"/>
                    <a:pt x="108" y="148"/>
                    <a:pt x="108" y="148"/>
                  </a:cubicBezTo>
                  <a:cubicBezTo>
                    <a:pt x="108" y="147"/>
                    <a:pt x="107" y="146"/>
                    <a:pt x="106" y="145"/>
                  </a:cubicBezTo>
                  <a:cubicBezTo>
                    <a:pt x="89" y="139"/>
                    <a:pt x="79" y="123"/>
                    <a:pt x="79" y="105"/>
                  </a:cubicBezTo>
                  <a:cubicBezTo>
                    <a:pt x="79" y="101"/>
                    <a:pt x="79" y="101"/>
                    <a:pt x="79" y="101"/>
                  </a:cubicBezTo>
                  <a:cubicBezTo>
                    <a:pt x="81" y="104"/>
                    <a:pt x="85" y="106"/>
                    <a:pt x="90" y="106"/>
                  </a:cubicBezTo>
                  <a:cubicBezTo>
                    <a:pt x="104" y="106"/>
                    <a:pt x="104" y="106"/>
                    <a:pt x="104" y="106"/>
                  </a:cubicBezTo>
                  <a:cubicBezTo>
                    <a:pt x="113" y="106"/>
                    <a:pt x="119" y="99"/>
                    <a:pt x="119" y="91"/>
                  </a:cubicBezTo>
                  <a:cubicBezTo>
                    <a:pt x="119" y="85"/>
                    <a:pt x="119" y="85"/>
                    <a:pt x="119" y="85"/>
                  </a:cubicBezTo>
                  <a:cubicBezTo>
                    <a:pt x="125" y="85"/>
                    <a:pt x="125" y="85"/>
                    <a:pt x="125" y="85"/>
                  </a:cubicBezTo>
                  <a:cubicBezTo>
                    <a:pt x="125" y="91"/>
                    <a:pt x="125" y="91"/>
                    <a:pt x="125" y="91"/>
                  </a:cubicBezTo>
                  <a:cubicBezTo>
                    <a:pt x="125" y="99"/>
                    <a:pt x="132" y="106"/>
                    <a:pt x="140" y="106"/>
                  </a:cubicBezTo>
                  <a:cubicBezTo>
                    <a:pt x="155" y="106"/>
                    <a:pt x="155" y="106"/>
                    <a:pt x="155" y="106"/>
                  </a:cubicBezTo>
                  <a:cubicBezTo>
                    <a:pt x="159" y="106"/>
                    <a:pt x="163" y="104"/>
                    <a:pt x="166" y="101"/>
                  </a:cubicBezTo>
                  <a:cubicBezTo>
                    <a:pt x="166" y="105"/>
                    <a:pt x="166" y="105"/>
                    <a:pt x="166" y="105"/>
                  </a:cubicBezTo>
                  <a:cubicBezTo>
                    <a:pt x="166" y="123"/>
                    <a:pt x="155" y="139"/>
                    <a:pt x="138" y="145"/>
                  </a:cubicBezTo>
                  <a:cubicBezTo>
                    <a:pt x="137" y="146"/>
                    <a:pt x="136" y="147"/>
                    <a:pt x="136" y="148"/>
                  </a:cubicBezTo>
                  <a:cubicBezTo>
                    <a:pt x="136" y="165"/>
                    <a:pt x="136" y="165"/>
                    <a:pt x="136" y="165"/>
                  </a:cubicBezTo>
                  <a:cubicBezTo>
                    <a:pt x="136" y="170"/>
                    <a:pt x="138" y="175"/>
                    <a:pt x="140" y="179"/>
                  </a:cubicBezTo>
                  <a:cubicBezTo>
                    <a:pt x="126" y="201"/>
                    <a:pt x="126" y="201"/>
                    <a:pt x="126" y="201"/>
                  </a:cubicBezTo>
                  <a:cubicBezTo>
                    <a:pt x="125" y="202"/>
                    <a:pt x="125" y="203"/>
                    <a:pt x="125" y="204"/>
                  </a:cubicBezTo>
                  <a:lnTo>
                    <a:pt x="122" y="211"/>
                  </a:lnTo>
                  <a:close/>
                  <a:moveTo>
                    <a:pt x="95" y="214"/>
                  </a:moveTo>
                  <a:cubicBezTo>
                    <a:pt x="97" y="183"/>
                    <a:pt x="97" y="183"/>
                    <a:pt x="97" y="183"/>
                  </a:cubicBezTo>
                  <a:cubicBezTo>
                    <a:pt x="98" y="181"/>
                    <a:pt x="98" y="181"/>
                    <a:pt x="98" y="181"/>
                  </a:cubicBezTo>
                  <a:cubicBezTo>
                    <a:pt x="112" y="202"/>
                    <a:pt x="112" y="202"/>
                    <a:pt x="112" y="202"/>
                  </a:cubicBezTo>
                  <a:lnTo>
                    <a:pt x="95" y="214"/>
                  </a:lnTo>
                  <a:close/>
                  <a:moveTo>
                    <a:pt x="84" y="26"/>
                  </a:moveTo>
                  <a:cubicBezTo>
                    <a:pt x="85" y="26"/>
                    <a:pt x="86" y="25"/>
                    <a:pt x="86" y="24"/>
                  </a:cubicBezTo>
                  <a:cubicBezTo>
                    <a:pt x="86" y="24"/>
                    <a:pt x="86" y="23"/>
                    <a:pt x="86" y="22"/>
                  </a:cubicBezTo>
                  <a:cubicBezTo>
                    <a:pt x="83" y="18"/>
                    <a:pt x="83" y="18"/>
                    <a:pt x="83" y="18"/>
                  </a:cubicBezTo>
                  <a:cubicBezTo>
                    <a:pt x="87" y="16"/>
                    <a:pt x="97" y="11"/>
                    <a:pt x="112" y="9"/>
                  </a:cubicBezTo>
                  <a:cubicBezTo>
                    <a:pt x="134" y="6"/>
                    <a:pt x="144" y="15"/>
                    <a:pt x="145" y="16"/>
                  </a:cubicBezTo>
                  <a:cubicBezTo>
                    <a:pt x="146" y="16"/>
                    <a:pt x="146" y="17"/>
                    <a:pt x="147" y="17"/>
                  </a:cubicBezTo>
                  <a:cubicBezTo>
                    <a:pt x="149" y="16"/>
                    <a:pt x="152" y="16"/>
                    <a:pt x="155" y="17"/>
                  </a:cubicBezTo>
                  <a:cubicBezTo>
                    <a:pt x="156" y="17"/>
                    <a:pt x="158" y="18"/>
                    <a:pt x="159" y="19"/>
                  </a:cubicBezTo>
                  <a:cubicBezTo>
                    <a:pt x="158" y="19"/>
                    <a:pt x="158" y="19"/>
                    <a:pt x="158" y="19"/>
                  </a:cubicBezTo>
                  <a:cubicBezTo>
                    <a:pt x="157" y="20"/>
                    <a:pt x="156" y="21"/>
                    <a:pt x="157" y="22"/>
                  </a:cubicBezTo>
                  <a:cubicBezTo>
                    <a:pt x="157" y="23"/>
                    <a:pt x="158" y="24"/>
                    <a:pt x="159" y="25"/>
                  </a:cubicBezTo>
                  <a:cubicBezTo>
                    <a:pt x="159" y="25"/>
                    <a:pt x="162" y="26"/>
                    <a:pt x="167" y="30"/>
                  </a:cubicBezTo>
                  <a:cubicBezTo>
                    <a:pt x="169" y="32"/>
                    <a:pt x="171" y="34"/>
                    <a:pt x="172" y="36"/>
                  </a:cubicBezTo>
                  <a:cubicBezTo>
                    <a:pt x="169" y="36"/>
                    <a:pt x="169" y="36"/>
                    <a:pt x="169" y="36"/>
                  </a:cubicBezTo>
                  <a:cubicBezTo>
                    <a:pt x="168" y="37"/>
                    <a:pt x="168" y="37"/>
                    <a:pt x="167" y="38"/>
                  </a:cubicBezTo>
                  <a:cubicBezTo>
                    <a:pt x="167" y="39"/>
                    <a:pt x="167" y="40"/>
                    <a:pt x="167" y="41"/>
                  </a:cubicBezTo>
                  <a:cubicBezTo>
                    <a:pt x="172" y="48"/>
                    <a:pt x="174" y="57"/>
                    <a:pt x="174" y="66"/>
                  </a:cubicBezTo>
                  <a:cubicBezTo>
                    <a:pt x="174" y="77"/>
                    <a:pt x="174" y="77"/>
                    <a:pt x="174" y="77"/>
                  </a:cubicBezTo>
                  <a:cubicBezTo>
                    <a:pt x="174" y="77"/>
                    <a:pt x="174" y="78"/>
                    <a:pt x="174" y="79"/>
                  </a:cubicBezTo>
                  <a:cubicBezTo>
                    <a:pt x="173" y="79"/>
                    <a:pt x="172" y="79"/>
                    <a:pt x="172" y="79"/>
                  </a:cubicBezTo>
                  <a:cubicBezTo>
                    <a:pt x="172" y="78"/>
                    <a:pt x="172" y="78"/>
                    <a:pt x="172" y="78"/>
                  </a:cubicBezTo>
                  <a:cubicBezTo>
                    <a:pt x="172" y="70"/>
                    <a:pt x="170" y="63"/>
                    <a:pt x="167" y="57"/>
                  </a:cubicBezTo>
                  <a:cubicBezTo>
                    <a:pt x="167" y="57"/>
                    <a:pt x="167" y="57"/>
                    <a:pt x="167" y="56"/>
                  </a:cubicBezTo>
                  <a:cubicBezTo>
                    <a:pt x="168" y="55"/>
                    <a:pt x="166" y="53"/>
                    <a:pt x="165" y="53"/>
                  </a:cubicBezTo>
                  <a:cubicBezTo>
                    <a:pt x="148" y="51"/>
                    <a:pt x="132" y="45"/>
                    <a:pt x="128" y="39"/>
                  </a:cubicBezTo>
                  <a:cubicBezTo>
                    <a:pt x="127" y="38"/>
                    <a:pt x="126" y="38"/>
                    <a:pt x="124" y="38"/>
                  </a:cubicBezTo>
                  <a:cubicBezTo>
                    <a:pt x="123" y="39"/>
                    <a:pt x="122" y="41"/>
                    <a:pt x="123" y="42"/>
                  </a:cubicBezTo>
                  <a:cubicBezTo>
                    <a:pt x="124" y="46"/>
                    <a:pt x="127" y="51"/>
                    <a:pt x="131" y="55"/>
                  </a:cubicBezTo>
                  <a:cubicBezTo>
                    <a:pt x="113" y="53"/>
                    <a:pt x="100" y="45"/>
                    <a:pt x="100" y="36"/>
                  </a:cubicBezTo>
                  <a:cubicBezTo>
                    <a:pt x="100" y="35"/>
                    <a:pt x="99" y="33"/>
                    <a:pt x="97" y="33"/>
                  </a:cubicBezTo>
                  <a:cubicBezTo>
                    <a:pt x="96" y="33"/>
                    <a:pt x="94" y="35"/>
                    <a:pt x="94" y="36"/>
                  </a:cubicBezTo>
                  <a:cubicBezTo>
                    <a:pt x="94" y="36"/>
                    <a:pt x="94" y="37"/>
                    <a:pt x="94" y="37"/>
                  </a:cubicBezTo>
                  <a:cubicBezTo>
                    <a:pt x="82" y="45"/>
                    <a:pt x="74" y="59"/>
                    <a:pt x="73" y="75"/>
                  </a:cubicBezTo>
                  <a:cubicBezTo>
                    <a:pt x="73" y="66"/>
                    <a:pt x="73" y="66"/>
                    <a:pt x="73" y="66"/>
                  </a:cubicBezTo>
                  <a:cubicBezTo>
                    <a:pt x="73" y="63"/>
                    <a:pt x="73" y="59"/>
                    <a:pt x="74" y="56"/>
                  </a:cubicBezTo>
                  <a:cubicBezTo>
                    <a:pt x="74" y="55"/>
                    <a:pt x="74" y="54"/>
                    <a:pt x="73" y="53"/>
                  </a:cubicBezTo>
                  <a:cubicBezTo>
                    <a:pt x="72" y="53"/>
                    <a:pt x="72" y="52"/>
                    <a:pt x="71" y="52"/>
                  </a:cubicBezTo>
                  <a:cubicBezTo>
                    <a:pt x="71" y="52"/>
                    <a:pt x="71" y="52"/>
                    <a:pt x="71" y="52"/>
                  </a:cubicBezTo>
                  <a:cubicBezTo>
                    <a:pt x="68" y="52"/>
                    <a:pt x="68" y="52"/>
                    <a:pt x="68" y="52"/>
                  </a:cubicBezTo>
                  <a:cubicBezTo>
                    <a:pt x="69" y="51"/>
                    <a:pt x="69" y="50"/>
                    <a:pt x="70" y="49"/>
                  </a:cubicBezTo>
                  <a:cubicBezTo>
                    <a:pt x="71" y="46"/>
                    <a:pt x="74" y="44"/>
                    <a:pt x="74" y="44"/>
                  </a:cubicBezTo>
                  <a:cubicBezTo>
                    <a:pt x="74" y="44"/>
                    <a:pt x="75" y="43"/>
                    <a:pt x="75" y="42"/>
                  </a:cubicBezTo>
                  <a:cubicBezTo>
                    <a:pt x="75" y="41"/>
                    <a:pt x="74" y="40"/>
                    <a:pt x="73" y="39"/>
                  </a:cubicBezTo>
                  <a:cubicBezTo>
                    <a:pt x="69" y="37"/>
                    <a:pt x="69" y="37"/>
                    <a:pt x="69" y="37"/>
                  </a:cubicBezTo>
                  <a:cubicBezTo>
                    <a:pt x="71" y="36"/>
                    <a:pt x="73" y="33"/>
                    <a:pt x="75" y="31"/>
                  </a:cubicBezTo>
                  <a:cubicBezTo>
                    <a:pt x="80" y="28"/>
                    <a:pt x="84" y="26"/>
                    <a:pt x="84" y="26"/>
                  </a:cubicBezTo>
                  <a:close/>
                  <a:moveTo>
                    <a:pt x="81" y="76"/>
                  </a:moveTo>
                  <a:cubicBezTo>
                    <a:pt x="81" y="76"/>
                    <a:pt x="81" y="75"/>
                    <a:pt x="82" y="75"/>
                  </a:cubicBezTo>
                  <a:cubicBezTo>
                    <a:pt x="112" y="75"/>
                    <a:pt x="112" y="75"/>
                    <a:pt x="112" y="75"/>
                  </a:cubicBezTo>
                  <a:cubicBezTo>
                    <a:pt x="113" y="75"/>
                    <a:pt x="113" y="76"/>
                    <a:pt x="113" y="76"/>
                  </a:cubicBezTo>
                  <a:cubicBezTo>
                    <a:pt x="113" y="91"/>
                    <a:pt x="113" y="91"/>
                    <a:pt x="113" y="91"/>
                  </a:cubicBezTo>
                  <a:cubicBezTo>
                    <a:pt x="113" y="96"/>
                    <a:pt x="109" y="100"/>
                    <a:pt x="104" y="100"/>
                  </a:cubicBezTo>
                  <a:cubicBezTo>
                    <a:pt x="90" y="100"/>
                    <a:pt x="90" y="100"/>
                    <a:pt x="90" y="100"/>
                  </a:cubicBezTo>
                  <a:cubicBezTo>
                    <a:pt x="85" y="100"/>
                    <a:pt x="81" y="96"/>
                    <a:pt x="81" y="91"/>
                  </a:cubicBezTo>
                  <a:lnTo>
                    <a:pt x="81" y="76"/>
                  </a:lnTo>
                  <a:close/>
                  <a:moveTo>
                    <a:pt x="112" y="69"/>
                  </a:moveTo>
                  <a:cubicBezTo>
                    <a:pt x="82" y="69"/>
                    <a:pt x="82" y="69"/>
                    <a:pt x="82" y="69"/>
                  </a:cubicBezTo>
                  <a:cubicBezTo>
                    <a:pt x="81" y="69"/>
                    <a:pt x="80" y="69"/>
                    <a:pt x="79" y="70"/>
                  </a:cubicBezTo>
                  <a:cubicBezTo>
                    <a:pt x="81" y="59"/>
                    <a:pt x="87" y="49"/>
                    <a:pt x="96" y="43"/>
                  </a:cubicBezTo>
                  <a:cubicBezTo>
                    <a:pt x="101" y="53"/>
                    <a:pt x="116" y="61"/>
                    <a:pt x="136" y="62"/>
                  </a:cubicBezTo>
                  <a:cubicBezTo>
                    <a:pt x="132" y="63"/>
                    <a:pt x="132" y="63"/>
                    <a:pt x="132" y="63"/>
                  </a:cubicBezTo>
                  <a:cubicBezTo>
                    <a:pt x="131" y="64"/>
                    <a:pt x="130" y="65"/>
                    <a:pt x="130" y="67"/>
                  </a:cubicBezTo>
                  <a:cubicBezTo>
                    <a:pt x="131" y="68"/>
                    <a:pt x="132" y="69"/>
                    <a:pt x="133" y="69"/>
                  </a:cubicBezTo>
                  <a:cubicBezTo>
                    <a:pt x="134" y="69"/>
                    <a:pt x="134" y="69"/>
                    <a:pt x="134" y="69"/>
                  </a:cubicBezTo>
                  <a:cubicBezTo>
                    <a:pt x="147" y="64"/>
                    <a:pt x="147" y="64"/>
                    <a:pt x="147" y="64"/>
                  </a:cubicBezTo>
                  <a:cubicBezTo>
                    <a:pt x="149" y="64"/>
                    <a:pt x="150" y="62"/>
                    <a:pt x="149" y="61"/>
                  </a:cubicBezTo>
                  <a:cubicBezTo>
                    <a:pt x="148" y="59"/>
                    <a:pt x="147" y="58"/>
                    <a:pt x="145" y="59"/>
                  </a:cubicBezTo>
                  <a:cubicBezTo>
                    <a:pt x="143" y="60"/>
                    <a:pt x="143" y="60"/>
                    <a:pt x="143" y="60"/>
                  </a:cubicBezTo>
                  <a:cubicBezTo>
                    <a:pt x="143" y="58"/>
                    <a:pt x="142" y="57"/>
                    <a:pt x="141" y="56"/>
                  </a:cubicBezTo>
                  <a:cubicBezTo>
                    <a:pt x="139" y="55"/>
                    <a:pt x="137" y="53"/>
                    <a:pt x="135" y="52"/>
                  </a:cubicBezTo>
                  <a:cubicBezTo>
                    <a:pt x="143" y="55"/>
                    <a:pt x="152" y="57"/>
                    <a:pt x="161" y="59"/>
                  </a:cubicBezTo>
                  <a:cubicBezTo>
                    <a:pt x="163" y="62"/>
                    <a:pt x="164" y="66"/>
                    <a:pt x="165" y="70"/>
                  </a:cubicBezTo>
                  <a:cubicBezTo>
                    <a:pt x="164" y="69"/>
                    <a:pt x="163" y="69"/>
                    <a:pt x="163" y="69"/>
                  </a:cubicBezTo>
                  <a:cubicBezTo>
                    <a:pt x="132" y="69"/>
                    <a:pt x="132" y="69"/>
                    <a:pt x="132" y="69"/>
                  </a:cubicBezTo>
                  <a:cubicBezTo>
                    <a:pt x="128" y="69"/>
                    <a:pt x="125" y="72"/>
                    <a:pt x="125" y="76"/>
                  </a:cubicBezTo>
                  <a:cubicBezTo>
                    <a:pt x="125" y="79"/>
                    <a:pt x="125" y="79"/>
                    <a:pt x="125" y="79"/>
                  </a:cubicBezTo>
                  <a:cubicBezTo>
                    <a:pt x="119" y="79"/>
                    <a:pt x="119" y="79"/>
                    <a:pt x="119" y="79"/>
                  </a:cubicBezTo>
                  <a:cubicBezTo>
                    <a:pt x="119" y="76"/>
                    <a:pt x="119" y="76"/>
                    <a:pt x="119" y="76"/>
                  </a:cubicBezTo>
                  <a:cubicBezTo>
                    <a:pt x="119" y="72"/>
                    <a:pt x="116" y="69"/>
                    <a:pt x="112" y="69"/>
                  </a:cubicBezTo>
                  <a:close/>
                  <a:moveTo>
                    <a:pt x="131" y="76"/>
                  </a:moveTo>
                  <a:cubicBezTo>
                    <a:pt x="131" y="76"/>
                    <a:pt x="131" y="75"/>
                    <a:pt x="132" y="75"/>
                  </a:cubicBezTo>
                  <a:cubicBezTo>
                    <a:pt x="163" y="75"/>
                    <a:pt x="163" y="75"/>
                    <a:pt x="163" y="75"/>
                  </a:cubicBezTo>
                  <a:cubicBezTo>
                    <a:pt x="163" y="75"/>
                    <a:pt x="164" y="76"/>
                    <a:pt x="164" y="76"/>
                  </a:cubicBezTo>
                  <a:cubicBezTo>
                    <a:pt x="164" y="91"/>
                    <a:pt x="164" y="91"/>
                    <a:pt x="164" y="91"/>
                  </a:cubicBezTo>
                  <a:cubicBezTo>
                    <a:pt x="164" y="96"/>
                    <a:pt x="160" y="100"/>
                    <a:pt x="155" y="100"/>
                  </a:cubicBezTo>
                  <a:cubicBezTo>
                    <a:pt x="140" y="100"/>
                    <a:pt x="140" y="100"/>
                    <a:pt x="140" y="100"/>
                  </a:cubicBezTo>
                  <a:cubicBezTo>
                    <a:pt x="135" y="100"/>
                    <a:pt x="131" y="96"/>
                    <a:pt x="131" y="91"/>
                  </a:cubicBezTo>
                  <a:lnTo>
                    <a:pt x="131" y="76"/>
                  </a:lnTo>
                  <a:close/>
                  <a:moveTo>
                    <a:pt x="172" y="106"/>
                  </a:moveTo>
                  <a:cubicBezTo>
                    <a:pt x="172" y="86"/>
                    <a:pt x="172" y="86"/>
                    <a:pt x="172" y="86"/>
                  </a:cubicBezTo>
                  <a:cubicBezTo>
                    <a:pt x="174" y="84"/>
                    <a:pt x="175" y="84"/>
                    <a:pt x="177" y="85"/>
                  </a:cubicBezTo>
                  <a:cubicBezTo>
                    <a:pt x="180" y="86"/>
                    <a:pt x="182" y="90"/>
                    <a:pt x="182" y="94"/>
                  </a:cubicBezTo>
                  <a:cubicBezTo>
                    <a:pt x="182" y="99"/>
                    <a:pt x="178" y="104"/>
                    <a:pt x="172" y="106"/>
                  </a:cubicBezTo>
                  <a:close/>
                  <a:moveTo>
                    <a:pt x="69" y="84"/>
                  </a:moveTo>
                  <a:cubicBezTo>
                    <a:pt x="70" y="84"/>
                    <a:pt x="71" y="85"/>
                    <a:pt x="72" y="86"/>
                  </a:cubicBezTo>
                  <a:cubicBezTo>
                    <a:pt x="72" y="106"/>
                    <a:pt x="72" y="106"/>
                    <a:pt x="72" y="106"/>
                  </a:cubicBezTo>
                  <a:cubicBezTo>
                    <a:pt x="67" y="104"/>
                    <a:pt x="62" y="99"/>
                    <a:pt x="62" y="94"/>
                  </a:cubicBezTo>
                  <a:cubicBezTo>
                    <a:pt x="62" y="90"/>
                    <a:pt x="65" y="86"/>
                    <a:pt x="68" y="85"/>
                  </a:cubicBezTo>
                  <a:cubicBezTo>
                    <a:pt x="68" y="85"/>
                    <a:pt x="69" y="84"/>
                    <a:pt x="69" y="84"/>
                  </a:cubicBezTo>
                  <a:close/>
                  <a:moveTo>
                    <a:pt x="25" y="137"/>
                  </a:moveTo>
                  <a:cubicBezTo>
                    <a:pt x="28" y="136"/>
                    <a:pt x="30" y="138"/>
                    <a:pt x="31" y="141"/>
                  </a:cubicBezTo>
                  <a:cubicBezTo>
                    <a:pt x="33" y="156"/>
                    <a:pt x="33" y="156"/>
                    <a:pt x="33" y="156"/>
                  </a:cubicBezTo>
                  <a:cubicBezTo>
                    <a:pt x="34" y="158"/>
                    <a:pt x="32" y="161"/>
                    <a:pt x="29" y="161"/>
                  </a:cubicBezTo>
                  <a:cubicBezTo>
                    <a:pt x="28" y="162"/>
                    <a:pt x="26" y="161"/>
                    <a:pt x="25" y="160"/>
                  </a:cubicBezTo>
                  <a:cubicBezTo>
                    <a:pt x="25" y="162"/>
                    <a:pt x="23" y="164"/>
                    <a:pt x="21" y="165"/>
                  </a:cubicBezTo>
                  <a:cubicBezTo>
                    <a:pt x="20" y="165"/>
                    <a:pt x="19" y="165"/>
                    <a:pt x="18" y="164"/>
                  </a:cubicBezTo>
                  <a:cubicBezTo>
                    <a:pt x="18" y="166"/>
                    <a:pt x="16" y="168"/>
                    <a:pt x="14" y="169"/>
                  </a:cubicBezTo>
                  <a:cubicBezTo>
                    <a:pt x="11" y="169"/>
                    <a:pt x="9" y="167"/>
                    <a:pt x="8" y="164"/>
                  </a:cubicBezTo>
                  <a:cubicBezTo>
                    <a:pt x="7" y="155"/>
                    <a:pt x="7" y="155"/>
                    <a:pt x="7" y="155"/>
                  </a:cubicBezTo>
                  <a:cubicBezTo>
                    <a:pt x="6" y="152"/>
                    <a:pt x="8" y="150"/>
                    <a:pt x="11" y="149"/>
                  </a:cubicBezTo>
                  <a:cubicBezTo>
                    <a:pt x="12" y="149"/>
                    <a:pt x="13" y="149"/>
                    <a:pt x="13" y="150"/>
                  </a:cubicBezTo>
                  <a:cubicBezTo>
                    <a:pt x="13" y="148"/>
                    <a:pt x="13" y="148"/>
                    <a:pt x="13" y="148"/>
                  </a:cubicBezTo>
                  <a:cubicBezTo>
                    <a:pt x="13" y="145"/>
                    <a:pt x="15" y="142"/>
                    <a:pt x="17" y="142"/>
                  </a:cubicBezTo>
                  <a:cubicBezTo>
                    <a:pt x="19" y="142"/>
                    <a:pt x="20" y="142"/>
                    <a:pt x="21" y="143"/>
                  </a:cubicBezTo>
                  <a:cubicBezTo>
                    <a:pt x="21" y="142"/>
                    <a:pt x="21" y="142"/>
                    <a:pt x="21" y="142"/>
                  </a:cubicBezTo>
                  <a:cubicBezTo>
                    <a:pt x="21" y="140"/>
                    <a:pt x="22" y="137"/>
                    <a:pt x="25" y="137"/>
                  </a:cubicBezTo>
                  <a:close/>
                  <a:moveTo>
                    <a:pt x="17" y="192"/>
                  </a:moveTo>
                  <a:cubicBezTo>
                    <a:pt x="16" y="190"/>
                    <a:pt x="17" y="188"/>
                    <a:pt x="16" y="187"/>
                  </a:cubicBezTo>
                  <a:cubicBezTo>
                    <a:pt x="14" y="185"/>
                    <a:pt x="13" y="183"/>
                    <a:pt x="11" y="181"/>
                  </a:cubicBezTo>
                  <a:cubicBezTo>
                    <a:pt x="10" y="179"/>
                    <a:pt x="9" y="176"/>
                    <a:pt x="9" y="174"/>
                  </a:cubicBezTo>
                  <a:cubicBezTo>
                    <a:pt x="10" y="174"/>
                    <a:pt x="12" y="175"/>
                    <a:pt x="13" y="175"/>
                  </a:cubicBezTo>
                  <a:cubicBezTo>
                    <a:pt x="14" y="175"/>
                    <a:pt x="14" y="175"/>
                    <a:pt x="15" y="175"/>
                  </a:cubicBezTo>
                  <a:cubicBezTo>
                    <a:pt x="17" y="174"/>
                    <a:pt x="20" y="173"/>
                    <a:pt x="21" y="171"/>
                  </a:cubicBezTo>
                  <a:cubicBezTo>
                    <a:pt x="22" y="171"/>
                    <a:pt x="22" y="171"/>
                    <a:pt x="22" y="171"/>
                  </a:cubicBezTo>
                  <a:cubicBezTo>
                    <a:pt x="24" y="170"/>
                    <a:pt x="26" y="169"/>
                    <a:pt x="28" y="167"/>
                  </a:cubicBezTo>
                  <a:cubicBezTo>
                    <a:pt x="29" y="167"/>
                    <a:pt x="29" y="167"/>
                    <a:pt x="30" y="167"/>
                  </a:cubicBezTo>
                  <a:cubicBezTo>
                    <a:pt x="36" y="166"/>
                    <a:pt x="40" y="161"/>
                    <a:pt x="39" y="155"/>
                  </a:cubicBezTo>
                  <a:cubicBezTo>
                    <a:pt x="38" y="145"/>
                    <a:pt x="38" y="145"/>
                    <a:pt x="38" y="145"/>
                  </a:cubicBezTo>
                  <a:cubicBezTo>
                    <a:pt x="38" y="111"/>
                    <a:pt x="38" y="111"/>
                    <a:pt x="38" y="111"/>
                  </a:cubicBezTo>
                  <a:cubicBezTo>
                    <a:pt x="38" y="108"/>
                    <a:pt x="39" y="107"/>
                    <a:pt x="42" y="107"/>
                  </a:cubicBezTo>
                  <a:cubicBezTo>
                    <a:pt x="44" y="107"/>
                    <a:pt x="46" y="108"/>
                    <a:pt x="46" y="111"/>
                  </a:cubicBezTo>
                  <a:cubicBezTo>
                    <a:pt x="46" y="111"/>
                    <a:pt x="46" y="111"/>
                    <a:pt x="46" y="111"/>
                  </a:cubicBezTo>
                  <a:cubicBezTo>
                    <a:pt x="46" y="169"/>
                    <a:pt x="46" y="169"/>
                    <a:pt x="46" y="169"/>
                  </a:cubicBezTo>
                  <a:cubicBezTo>
                    <a:pt x="46" y="169"/>
                    <a:pt x="47" y="169"/>
                    <a:pt x="47" y="169"/>
                  </a:cubicBezTo>
                  <a:cubicBezTo>
                    <a:pt x="49" y="168"/>
                    <a:pt x="51" y="167"/>
                    <a:pt x="51" y="165"/>
                  </a:cubicBezTo>
                  <a:cubicBezTo>
                    <a:pt x="51" y="147"/>
                    <a:pt x="51" y="147"/>
                    <a:pt x="51" y="147"/>
                  </a:cubicBezTo>
                  <a:cubicBezTo>
                    <a:pt x="51" y="144"/>
                    <a:pt x="53" y="142"/>
                    <a:pt x="56" y="142"/>
                  </a:cubicBezTo>
                  <a:cubicBezTo>
                    <a:pt x="59" y="142"/>
                    <a:pt x="61" y="144"/>
                    <a:pt x="61" y="147"/>
                  </a:cubicBezTo>
                  <a:cubicBezTo>
                    <a:pt x="61" y="166"/>
                    <a:pt x="61" y="166"/>
                    <a:pt x="61" y="166"/>
                  </a:cubicBezTo>
                  <a:cubicBezTo>
                    <a:pt x="61" y="167"/>
                    <a:pt x="61" y="167"/>
                    <a:pt x="61" y="167"/>
                  </a:cubicBezTo>
                  <a:cubicBezTo>
                    <a:pt x="59" y="173"/>
                    <a:pt x="56" y="178"/>
                    <a:pt x="52" y="182"/>
                  </a:cubicBezTo>
                  <a:cubicBezTo>
                    <a:pt x="49" y="184"/>
                    <a:pt x="47" y="186"/>
                    <a:pt x="44" y="187"/>
                  </a:cubicBezTo>
                  <a:cubicBezTo>
                    <a:pt x="43" y="187"/>
                    <a:pt x="42" y="188"/>
                    <a:pt x="41" y="188"/>
                  </a:cubicBezTo>
                  <a:cubicBezTo>
                    <a:pt x="41" y="189"/>
                    <a:pt x="41" y="191"/>
                    <a:pt x="41" y="192"/>
                  </a:cubicBezTo>
                  <a:cubicBezTo>
                    <a:pt x="41" y="197"/>
                    <a:pt x="41" y="201"/>
                    <a:pt x="41" y="206"/>
                  </a:cubicBezTo>
                  <a:cubicBezTo>
                    <a:pt x="17" y="206"/>
                    <a:pt x="17" y="206"/>
                    <a:pt x="17" y="206"/>
                  </a:cubicBezTo>
                  <a:cubicBezTo>
                    <a:pt x="17" y="201"/>
                    <a:pt x="17" y="197"/>
                    <a:pt x="17"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Oval 79"/>
            <p:cNvSpPr>
              <a:spLocks noChangeArrowheads="1"/>
            </p:cNvSpPr>
            <p:nvPr/>
          </p:nvSpPr>
          <p:spPr bwMode="auto">
            <a:xfrm>
              <a:off x="4968780"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Oval 80"/>
            <p:cNvSpPr>
              <a:spLocks noChangeArrowheads="1"/>
            </p:cNvSpPr>
            <p:nvPr/>
          </p:nvSpPr>
          <p:spPr bwMode="auto">
            <a:xfrm>
              <a:off x="5060952"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1" name="Freeform 106"/>
            <p:cNvSpPr>
              <a:spLocks/>
            </p:cNvSpPr>
            <p:nvPr/>
          </p:nvSpPr>
          <p:spPr bwMode="auto">
            <a:xfrm>
              <a:off x="4980021" y="2053624"/>
              <a:ext cx="98914" cy="33722"/>
            </a:xfrm>
            <a:custGeom>
              <a:avLst/>
              <a:gdLst>
                <a:gd name="T0" fmla="*/ 19 w 38"/>
                <a:gd name="T1" fmla="*/ 13 h 13"/>
                <a:gd name="T2" fmla="*/ 19 w 38"/>
                <a:gd name="T3" fmla="*/ 13 h 13"/>
                <a:gd name="T4" fmla="*/ 37 w 38"/>
                <a:gd name="T5" fmla="*/ 6 h 13"/>
                <a:gd name="T6" fmla="*/ 37 w 38"/>
                <a:gd name="T7" fmla="*/ 1 h 13"/>
                <a:gd name="T8" fmla="*/ 33 w 38"/>
                <a:gd name="T9" fmla="*/ 2 h 13"/>
                <a:gd name="T10" fmla="*/ 19 w 38"/>
                <a:gd name="T11" fmla="*/ 7 h 13"/>
                <a:gd name="T12" fmla="*/ 19 w 38"/>
                <a:gd name="T13" fmla="*/ 7 h 13"/>
                <a:gd name="T14" fmla="*/ 6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6" y="13"/>
                    <a:pt x="32" y="10"/>
                    <a:pt x="37" y="6"/>
                  </a:cubicBezTo>
                  <a:cubicBezTo>
                    <a:pt x="38" y="5"/>
                    <a:pt x="38" y="3"/>
                    <a:pt x="37" y="1"/>
                  </a:cubicBezTo>
                  <a:cubicBezTo>
                    <a:pt x="36" y="0"/>
                    <a:pt x="34" y="0"/>
                    <a:pt x="33" y="2"/>
                  </a:cubicBezTo>
                  <a:cubicBezTo>
                    <a:pt x="29" y="5"/>
                    <a:pt x="24" y="7"/>
                    <a:pt x="19" y="7"/>
                  </a:cubicBezTo>
                  <a:cubicBezTo>
                    <a:pt x="19" y="7"/>
                    <a:pt x="19" y="7"/>
                    <a:pt x="19" y="7"/>
                  </a:cubicBezTo>
                  <a:cubicBezTo>
                    <a:pt x="14" y="7"/>
                    <a:pt x="9" y="5"/>
                    <a:pt x="6" y="2"/>
                  </a:cubicBezTo>
                  <a:cubicBezTo>
                    <a:pt x="5" y="0"/>
                    <a:pt x="3"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2" name="Freeform 157"/>
            <p:cNvSpPr>
              <a:spLocks/>
            </p:cNvSpPr>
            <p:nvPr/>
          </p:nvSpPr>
          <p:spPr bwMode="auto">
            <a:xfrm>
              <a:off x="4959787" y="1911997"/>
              <a:ext cx="49458" cy="29226"/>
            </a:xfrm>
            <a:custGeom>
              <a:avLst/>
              <a:gdLst>
                <a:gd name="T0" fmla="*/ 17 w 19"/>
                <a:gd name="T1" fmla="*/ 5 h 11"/>
                <a:gd name="T2" fmla="*/ 4 w 19"/>
                <a:gd name="T3" fmla="*/ 1 h 11"/>
                <a:gd name="T4" fmla="*/ 0 w 19"/>
                <a:gd name="T5" fmla="*/ 3 h 11"/>
                <a:gd name="T6" fmla="*/ 2 w 19"/>
                <a:gd name="T7" fmla="*/ 6 h 11"/>
                <a:gd name="T8" fmla="*/ 15 w 19"/>
                <a:gd name="T9" fmla="*/ 11 h 11"/>
                <a:gd name="T10" fmla="*/ 16 w 19"/>
                <a:gd name="T11" fmla="*/ 11 h 11"/>
                <a:gd name="T12" fmla="*/ 19 w 19"/>
                <a:gd name="T13" fmla="*/ 9 h 11"/>
                <a:gd name="T14" fmla="*/ 17 w 19"/>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1">
                  <a:moveTo>
                    <a:pt x="17" y="5"/>
                  </a:moveTo>
                  <a:cubicBezTo>
                    <a:pt x="4" y="1"/>
                    <a:pt x="4" y="1"/>
                    <a:pt x="4" y="1"/>
                  </a:cubicBezTo>
                  <a:cubicBezTo>
                    <a:pt x="2" y="0"/>
                    <a:pt x="1" y="1"/>
                    <a:pt x="0" y="3"/>
                  </a:cubicBezTo>
                  <a:cubicBezTo>
                    <a:pt x="0" y="4"/>
                    <a:pt x="1" y="6"/>
                    <a:pt x="2" y="6"/>
                  </a:cubicBezTo>
                  <a:cubicBezTo>
                    <a:pt x="15" y="11"/>
                    <a:pt x="15" y="11"/>
                    <a:pt x="15" y="11"/>
                  </a:cubicBezTo>
                  <a:cubicBezTo>
                    <a:pt x="15" y="11"/>
                    <a:pt x="16" y="11"/>
                    <a:pt x="16" y="11"/>
                  </a:cubicBezTo>
                  <a:cubicBezTo>
                    <a:pt x="17" y="11"/>
                    <a:pt x="18" y="10"/>
                    <a:pt x="19" y="9"/>
                  </a:cubicBezTo>
                  <a:cubicBezTo>
                    <a:pt x="19" y="7"/>
                    <a:pt x="18" y="6"/>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Tree>
    <p:extLst>
      <p:ext uri="{BB962C8B-B14F-4D97-AF65-F5344CB8AC3E}">
        <p14:creationId xmlns:p14="http://schemas.microsoft.com/office/powerpoint/2010/main" val="3456625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marL="0"/>
            <a:r>
              <a:rPr lang="ja-JP" altLang="ja-JP" sz="2800" dirty="0">
                <a:latin typeface="東芝 Pゴシック" panose="020B0500000000000000" pitchFamily="50" charset="-128"/>
                <a:ea typeface="東芝 Pゴシック" panose="020B0500000000000000" pitchFamily="50" charset="-128"/>
              </a:rPr>
              <a:t>1-</a:t>
            </a:r>
            <a:r>
              <a:rPr lang="en-US" altLang="ja-JP" sz="2800" dirty="0">
                <a:latin typeface="東芝 Pゴシック" panose="020B0500000000000000" pitchFamily="50" charset="-128"/>
                <a:ea typeface="東芝 Pゴシック" panose="020B0500000000000000" pitchFamily="50" charset="-128"/>
              </a:rPr>
              <a:t>1</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こんな経験</a:t>
            </a:r>
            <a:r>
              <a:rPr lang="ja-JP" altLang="en-US" sz="2800" dirty="0">
                <a:latin typeface="東芝 Pゴシック" panose="020B0500000000000000" pitchFamily="50" charset="-128"/>
                <a:ea typeface="東芝 Pゴシック" panose="020B0500000000000000" pitchFamily="50" charset="-128"/>
              </a:rPr>
              <a:t>は</a:t>
            </a:r>
            <a:r>
              <a:rPr lang="en" altLang="ja-JP" sz="2800" dirty="0">
                <a:latin typeface="東芝 Pゴシック" panose="020B0500000000000000" pitchFamily="50" charset="-128"/>
                <a:ea typeface="東芝 Pゴシック" panose="020B0500000000000000" pitchFamily="50" charset="-128"/>
              </a:rPr>
              <a:t>ありませんか</a:t>
            </a:r>
            <a:r>
              <a:rPr lang="ja-JP" altLang="ja-JP" sz="2800" dirty="0">
                <a:latin typeface="東芝 Pゴシック" panose="020B0500000000000000" pitchFamily="50" charset="-128"/>
                <a:ea typeface="東芝 Pゴシック" panose="020B0500000000000000" pitchFamily="50" charset="-128"/>
              </a:rPr>
              <a:t>？</a:t>
            </a:r>
            <a:endParaRPr lang="en-US" altLang="ja-JP" sz="2800" dirty="0">
              <a:latin typeface="東芝 Pゴシック" panose="020B0500000000000000" pitchFamily="50" charset="-128"/>
              <a:ea typeface="東芝 Pゴシック" panose="020B0500000000000000" pitchFamily="50" charset="-128"/>
            </a:endParaRPr>
          </a:p>
        </p:txBody>
      </p:sp>
      <p:sp>
        <p:nvSpPr>
          <p:cNvPr id="5" name="Google Shape;108;p17"/>
          <p:cNvSpPr txBox="1">
            <a:spLocks/>
          </p:cNvSpPr>
          <p:nvPr/>
        </p:nvSpPr>
        <p:spPr>
          <a:xfrm>
            <a:off x="0" y="1205975"/>
            <a:ext cx="12191999" cy="1692000"/>
          </a:xfrm>
          <a:prstGeom prst="rect">
            <a:avLst/>
          </a:prstGeom>
        </p:spPr>
        <p:txBody>
          <a:bodyPr spcFirstLastPara="1" wrap="square" lIns="468000" tIns="0" rIns="46800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solidFill>
                  <a:srgbClr val="000000"/>
                </a:solidFill>
                <a:latin typeface="東芝 Pゴシック" panose="020B0500000000000000" pitchFamily="50" charset="-128"/>
                <a:ea typeface="東芝 Pゴシック" panose="020B0500000000000000" pitchFamily="50" charset="-128"/>
              </a:rPr>
              <a:t>● </a:t>
            </a:r>
            <a:r>
              <a:rPr lang="ja-JP" altLang="en-US" b="1" dirty="0">
                <a:solidFill>
                  <a:schemeClr val="accent1"/>
                </a:solidFill>
                <a:latin typeface="東芝 Pゴシック" panose="020B0500000000000000" pitchFamily="50" charset="-128"/>
                <a:ea typeface="東芝 Pゴシック" panose="020B0500000000000000" pitchFamily="50" charset="-128"/>
              </a:rPr>
              <a:t>一緒にやってるプロジェクトで他チームを待っていたら遅れた ・・・</a:t>
            </a:r>
          </a:p>
          <a:p>
            <a:pPr marL="0" indent="0">
              <a:buNone/>
            </a:pPr>
            <a:r>
              <a:rPr lang="ja-JP" altLang="en-US" dirty="0">
                <a:solidFill>
                  <a:srgbClr val="000000"/>
                </a:solidFill>
                <a:latin typeface="東芝 Pゴシック" panose="020B0500000000000000" pitchFamily="50" charset="-128"/>
                <a:ea typeface="東芝 Pゴシック" panose="020B0500000000000000" pitchFamily="50" charset="-128"/>
              </a:rPr>
              <a:t>● バグを見つけて、通知したのに</a:t>
            </a:r>
            <a:r>
              <a:rPr lang="ja-JP" altLang="en-US" dirty="0">
                <a:latin typeface="東芝 Pゴシック" panose="020B0500000000000000" pitchFamily="50" charset="-128"/>
                <a:ea typeface="東芝 Pゴシック" panose="020B0500000000000000" pitchFamily="50" charset="-128"/>
              </a:rPr>
              <a:t>何時まで経っても直ってこない </a:t>
            </a:r>
            <a:r>
              <a:rPr lang="ja-JP" altLang="en-US" dirty="0">
                <a:solidFill>
                  <a:srgbClr val="000000"/>
                </a:solidFill>
                <a:latin typeface="東芝 Pゴシック" panose="020B0500000000000000" pitchFamily="50" charset="-128"/>
                <a:ea typeface="東芝 Pゴシック" panose="020B0500000000000000" pitchFamily="50" charset="-128"/>
              </a:rPr>
              <a:t>・・・</a:t>
            </a:r>
          </a:p>
          <a:p>
            <a:pPr marL="0" indent="0">
              <a:buNone/>
            </a:pPr>
            <a:r>
              <a:rPr lang="ja-JP" altLang="en-US" dirty="0">
                <a:solidFill>
                  <a:srgbClr val="000000"/>
                </a:solidFill>
                <a:latin typeface="東芝 Pゴシック" panose="020B0500000000000000" pitchFamily="50" charset="-128"/>
                <a:ea typeface="東芝 Pゴシック" panose="020B0500000000000000" pitchFamily="50" charset="-128"/>
              </a:rPr>
              <a:t>● 似たような機能を</a:t>
            </a:r>
            <a:r>
              <a:rPr lang="ja-JP" altLang="en-US" dirty="0">
                <a:latin typeface="東芝 Pゴシック" panose="020B0500000000000000" pitchFamily="50" charset="-128"/>
                <a:ea typeface="東芝 Pゴシック" panose="020B0500000000000000" pitchFamily="50" charset="-128"/>
              </a:rPr>
              <a:t>作ってしまい</a:t>
            </a:r>
            <a:r>
              <a:rPr lang="ja-JP" altLang="en-US" dirty="0">
                <a:solidFill>
                  <a:srgbClr val="000000"/>
                </a:solidFill>
                <a:latin typeface="東芝 Pゴシック" panose="020B0500000000000000" pitchFamily="50" charset="-128"/>
                <a:ea typeface="東芝 Pゴシック" panose="020B0500000000000000" pitchFamily="50" charset="-128"/>
              </a:rPr>
              <a:t>、両方メンテナンスしないといけない ・・・</a:t>
            </a:r>
          </a:p>
        </p:txBody>
      </p:sp>
      <p:grpSp>
        <p:nvGrpSpPr>
          <p:cNvPr id="2" name="グループ化 1"/>
          <p:cNvGrpSpPr/>
          <p:nvPr/>
        </p:nvGrpSpPr>
        <p:grpSpPr>
          <a:xfrm>
            <a:off x="2182347" y="3356680"/>
            <a:ext cx="7827307" cy="2422775"/>
            <a:chOff x="2443015" y="3247820"/>
            <a:chExt cx="7827307" cy="2422775"/>
          </a:xfrm>
        </p:grpSpPr>
        <p:grpSp>
          <p:nvGrpSpPr>
            <p:cNvPr id="10" name="グループ化 9"/>
            <p:cNvGrpSpPr/>
            <p:nvPr/>
          </p:nvGrpSpPr>
          <p:grpSpPr>
            <a:xfrm>
              <a:off x="2443015" y="3247820"/>
              <a:ext cx="2010047" cy="2422775"/>
              <a:chOff x="7600950" y="2947988"/>
              <a:chExt cx="595313" cy="717550"/>
            </a:xfrm>
            <a:solidFill>
              <a:schemeClr val="accent1"/>
            </a:solidFill>
          </p:grpSpPr>
          <p:sp>
            <p:nvSpPr>
              <p:cNvPr id="11" name="Freeform 20"/>
              <p:cNvSpPr>
                <a:spLocks noEditPoints="1"/>
              </p:cNvSpPr>
              <p:nvPr/>
            </p:nvSpPr>
            <p:spPr bwMode="auto">
              <a:xfrm>
                <a:off x="7600950" y="3017838"/>
                <a:ext cx="530225" cy="647700"/>
              </a:xfrm>
              <a:custGeom>
                <a:avLst/>
                <a:gdLst>
                  <a:gd name="T0" fmla="*/ 125 w 202"/>
                  <a:gd name="T1" fmla="*/ 163 h 247"/>
                  <a:gd name="T2" fmla="*/ 121 w 202"/>
                  <a:gd name="T3" fmla="*/ 155 h 247"/>
                  <a:gd name="T4" fmla="*/ 150 w 202"/>
                  <a:gd name="T5" fmla="*/ 101 h 247"/>
                  <a:gd name="T6" fmla="*/ 158 w 202"/>
                  <a:gd name="T7" fmla="*/ 69 h 247"/>
                  <a:gd name="T8" fmla="*/ 101 w 202"/>
                  <a:gd name="T9" fmla="*/ 0 h 247"/>
                  <a:gd name="T10" fmla="*/ 44 w 202"/>
                  <a:gd name="T11" fmla="*/ 69 h 247"/>
                  <a:gd name="T12" fmla="*/ 52 w 202"/>
                  <a:gd name="T13" fmla="*/ 101 h 247"/>
                  <a:gd name="T14" fmla="*/ 81 w 202"/>
                  <a:gd name="T15" fmla="*/ 155 h 247"/>
                  <a:gd name="T16" fmla="*/ 77 w 202"/>
                  <a:gd name="T17" fmla="*/ 163 h 247"/>
                  <a:gd name="T18" fmla="*/ 0 w 202"/>
                  <a:gd name="T19" fmla="*/ 243 h 247"/>
                  <a:gd name="T20" fmla="*/ 6 w 202"/>
                  <a:gd name="T21" fmla="*/ 243 h 247"/>
                  <a:gd name="T22" fmla="*/ 58 w 202"/>
                  <a:gd name="T23" fmla="*/ 185 h 247"/>
                  <a:gd name="T24" fmla="*/ 59 w 202"/>
                  <a:gd name="T25" fmla="*/ 223 h 247"/>
                  <a:gd name="T26" fmla="*/ 59 w 202"/>
                  <a:gd name="T27" fmla="*/ 243 h 247"/>
                  <a:gd name="T28" fmla="*/ 63 w 202"/>
                  <a:gd name="T29" fmla="*/ 246 h 247"/>
                  <a:gd name="T30" fmla="*/ 61 w 202"/>
                  <a:gd name="T31" fmla="*/ 232 h 247"/>
                  <a:gd name="T32" fmla="*/ 58 w 202"/>
                  <a:gd name="T33" fmla="*/ 212 h 247"/>
                  <a:gd name="T34" fmla="*/ 79 w 202"/>
                  <a:gd name="T35" fmla="*/ 243 h 247"/>
                  <a:gd name="T36" fmla="*/ 85 w 202"/>
                  <a:gd name="T37" fmla="*/ 243 h 247"/>
                  <a:gd name="T38" fmla="*/ 88 w 202"/>
                  <a:gd name="T39" fmla="*/ 199 h 247"/>
                  <a:gd name="T40" fmla="*/ 91 w 202"/>
                  <a:gd name="T41" fmla="*/ 243 h 247"/>
                  <a:gd name="T42" fmla="*/ 97 w 202"/>
                  <a:gd name="T43" fmla="*/ 244 h 247"/>
                  <a:gd name="T44" fmla="*/ 104 w 202"/>
                  <a:gd name="T45" fmla="*/ 211 h 247"/>
                  <a:gd name="T46" fmla="*/ 108 w 202"/>
                  <a:gd name="T47" fmla="*/ 246 h 247"/>
                  <a:gd name="T48" fmla="*/ 111 w 202"/>
                  <a:gd name="T49" fmla="*/ 243 h 247"/>
                  <a:gd name="T50" fmla="*/ 114 w 202"/>
                  <a:gd name="T51" fmla="*/ 199 h 247"/>
                  <a:gd name="T52" fmla="*/ 117 w 202"/>
                  <a:gd name="T53" fmla="*/ 243 h 247"/>
                  <a:gd name="T54" fmla="*/ 123 w 202"/>
                  <a:gd name="T55" fmla="*/ 243 h 247"/>
                  <a:gd name="T56" fmla="*/ 144 w 202"/>
                  <a:gd name="T57" fmla="*/ 212 h 247"/>
                  <a:gd name="T58" fmla="*/ 141 w 202"/>
                  <a:gd name="T59" fmla="*/ 232 h 247"/>
                  <a:gd name="T60" fmla="*/ 139 w 202"/>
                  <a:gd name="T61" fmla="*/ 246 h 247"/>
                  <a:gd name="T62" fmla="*/ 143 w 202"/>
                  <a:gd name="T63" fmla="*/ 243 h 247"/>
                  <a:gd name="T64" fmla="*/ 143 w 202"/>
                  <a:gd name="T65" fmla="*/ 223 h 247"/>
                  <a:gd name="T66" fmla="*/ 143 w 202"/>
                  <a:gd name="T67" fmla="*/ 185 h 247"/>
                  <a:gd name="T68" fmla="*/ 196 w 202"/>
                  <a:gd name="T69" fmla="*/ 243 h 247"/>
                  <a:gd name="T70" fmla="*/ 159 w 202"/>
                  <a:gd name="T71" fmla="*/ 183 h 247"/>
                  <a:gd name="T72" fmla="*/ 151 w 202"/>
                  <a:gd name="T73" fmla="*/ 95 h 247"/>
                  <a:gd name="T74" fmla="*/ 51 w 202"/>
                  <a:gd name="T75" fmla="*/ 95 h 247"/>
                  <a:gd name="T76" fmla="*/ 48 w 202"/>
                  <a:gd name="T77" fmla="*/ 74 h 247"/>
                  <a:gd name="T78" fmla="*/ 51 w 202"/>
                  <a:gd name="T79" fmla="*/ 67 h 247"/>
                  <a:gd name="T80" fmla="*/ 50 w 202"/>
                  <a:gd name="T81" fmla="*/ 67 h 247"/>
                  <a:gd name="T82" fmla="*/ 152 w 202"/>
                  <a:gd name="T83" fmla="*/ 56 h 247"/>
                  <a:gd name="T84" fmla="*/ 150 w 202"/>
                  <a:gd name="T85" fmla="*/ 69 h 247"/>
                  <a:gd name="T86" fmla="*/ 125 w 202"/>
                  <a:gd name="T87" fmla="*/ 20 h 247"/>
                  <a:gd name="T88" fmla="*/ 82 w 202"/>
                  <a:gd name="T89" fmla="*/ 17 h 247"/>
                  <a:gd name="T90" fmla="*/ 77 w 202"/>
                  <a:gd name="T91" fmla="*/ 20 h 247"/>
                  <a:gd name="T92" fmla="*/ 57 w 202"/>
                  <a:gd name="T93" fmla="*/ 95 h 247"/>
                  <a:gd name="T94" fmla="*/ 102 w 202"/>
                  <a:gd name="T95" fmla="*/ 29 h 247"/>
                  <a:gd name="T96" fmla="*/ 144 w 202"/>
                  <a:gd name="T97" fmla="*/ 95 h 247"/>
                  <a:gd name="T98" fmla="*/ 115 w 202"/>
                  <a:gd name="T99" fmla="*/ 155 h 247"/>
                  <a:gd name="T100" fmla="*/ 87 w 202"/>
                  <a:gd name="T101" fmla="*/ 158 h 247"/>
                  <a:gd name="T102" fmla="*/ 85 w 202"/>
                  <a:gd name="T103" fmla="*/ 135 h 247"/>
                  <a:gd name="T104" fmla="*/ 82 w 202"/>
                  <a:gd name="T105" fmla="*/ 167 h 247"/>
                  <a:gd name="T106" fmla="*/ 97 w 202"/>
                  <a:gd name="T107" fmla="*/ 185 h 247"/>
                  <a:gd name="T108" fmla="*/ 96 w 202"/>
                  <a:gd name="T109" fmla="*/ 205 h 247"/>
                  <a:gd name="T110" fmla="*/ 109 w 202"/>
                  <a:gd name="T111" fmla="*/ 196 h 247"/>
                  <a:gd name="T112" fmla="*/ 105 w 202"/>
                  <a:gd name="T113" fmla="*/ 185 h 247"/>
                  <a:gd name="T114" fmla="*/ 120 w 202"/>
                  <a:gd name="T115" fmla="*/ 16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247">
                    <a:moveTo>
                      <a:pt x="159" y="183"/>
                    </a:moveTo>
                    <a:cubicBezTo>
                      <a:pt x="140" y="178"/>
                      <a:pt x="140" y="178"/>
                      <a:pt x="140" y="178"/>
                    </a:cubicBezTo>
                    <a:cubicBezTo>
                      <a:pt x="125" y="163"/>
                      <a:pt x="125" y="163"/>
                      <a:pt x="125" y="163"/>
                    </a:cubicBezTo>
                    <a:cubicBezTo>
                      <a:pt x="125" y="163"/>
                      <a:pt x="125" y="163"/>
                      <a:pt x="125" y="163"/>
                    </a:cubicBezTo>
                    <a:cubicBezTo>
                      <a:pt x="122" y="156"/>
                      <a:pt x="122" y="156"/>
                      <a:pt x="122" y="156"/>
                    </a:cubicBezTo>
                    <a:cubicBezTo>
                      <a:pt x="122" y="156"/>
                      <a:pt x="122" y="155"/>
                      <a:pt x="121" y="155"/>
                    </a:cubicBezTo>
                    <a:cubicBezTo>
                      <a:pt x="121" y="155"/>
                      <a:pt x="121" y="155"/>
                      <a:pt x="121" y="155"/>
                    </a:cubicBezTo>
                    <a:cubicBezTo>
                      <a:pt x="121" y="140"/>
                      <a:pt x="121" y="140"/>
                      <a:pt x="121" y="140"/>
                    </a:cubicBezTo>
                    <a:cubicBezTo>
                      <a:pt x="137" y="133"/>
                      <a:pt x="148" y="118"/>
                      <a:pt x="150" y="101"/>
                    </a:cubicBezTo>
                    <a:cubicBezTo>
                      <a:pt x="159" y="100"/>
                      <a:pt x="167" y="93"/>
                      <a:pt x="167" y="83"/>
                    </a:cubicBezTo>
                    <a:cubicBezTo>
                      <a:pt x="167" y="77"/>
                      <a:pt x="163" y="71"/>
                      <a:pt x="158" y="69"/>
                    </a:cubicBezTo>
                    <a:cubicBezTo>
                      <a:pt x="158" y="69"/>
                      <a:pt x="158" y="69"/>
                      <a:pt x="158" y="69"/>
                    </a:cubicBezTo>
                    <a:cubicBezTo>
                      <a:pt x="158" y="68"/>
                      <a:pt x="158" y="68"/>
                      <a:pt x="158" y="67"/>
                    </a:cubicBezTo>
                    <a:cubicBezTo>
                      <a:pt x="158" y="56"/>
                      <a:pt x="158" y="56"/>
                      <a:pt x="158" y="56"/>
                    </a:cubicBezTo>
                    <a:cubicBezTo>
                      <a:pt x="158" y="25"/>
                      <a:pt x="132" y="0"/>
                      <a:pt x="101" y="0"/>
                    </a:cubicBezTo>
                    <a:cubicBezTo>
                      <a:pt x="70" y="0"/>
                      <a:pt x="44" y="25"/>
                      <a:pt x="44" y="56"/>
                    </a:cubicBezTo>
                    <a:cubicBezTo>
                      <a:pt x="44" y="67"/>
                      <a:pt x="44" y="67"/>
                      <a:pt x="44" y="67"/>
                    </a:cubicBezTo>
                    <a:cubicBezTo>
                      <a:pt x="44" y="68"/>
                      <a:pt x="44" y="68"/>
                      <a:pt x="44" y="69"/>
                    </a:cubicBezTo>
                    <a:cubicBezTo>
                      <a:pt x="44" y="69"/>
                      <a:pt x="44" y="69"/>
                      <a:pt x="44" y="69"/>
                    </a:cubicBezTo>
                    <a:cubicBezTo>
                      <a:pt x="39" y="71"/>
                      <a:pt x="35" y="77"/>
                      <a:pt x="35" y="83"/>
                    </a:cubicBezTo>
                    <a:cubicBezTo>
                      <a:pt x="35" y="93"/>
                      <a:pt x="43" y="100"/>
                      <a:pt x="52" y="101"/>
                    </a:cubicBezTo>
                    <a:cubicBezTo>
                      <a:pt x="54" y="118"/>
                      <a:pt x="65" y="133"/>
                      <a:pt x="81" y="140"/>
                    </a:cubicBezTo>
                    <a:cubicBezTo>
                      <a:pt x="81" y="155"/>
                      <a:pt x="81" y="155"/>
                      <a:pt x="81" y="155"/>
                    </a:cubicBezTo>
                    <a:cubicBezTo>
                      <a:pt x="81" y="155"/>
                      <a:pt x="81" y="155"/>
                      <a:pt x="81" y="155"/>
                    </a:cubicBezTo>
                    <a:cubicBezTo>
                      <a:pt x="80" y="155"/>
                      <a:pt x="80" y="156"/>
                      <a:pt x="80" y="156"/>
                    </a:cubicBezTo>
                    <a:cubicBezTo>
                      <a:pt x="77" y="163"/>
                      <a:pt x="77" y="163"/>
                      <a:pt x="77" y="163"/>
                    </a:cubicBezTo>
                    <a:cubicBezTo>
                      <a:pt x="77" y="163"/>
                      <a:pt x="77" y="163"/>
                      <a:pt x="77" y="163"/>
                    </a:cubicBezTo>
                    <a:cubicBezTo>
                      <a:pt x="62" y="178"/>
                      <a:pt x="62" y="178"/>
                      <a:pt x="62" y="178"/>
                    </a:cubicBezTo>
                    <a:cubicBezTo>
                      <a:pt x="43" y="183"/>
                      <a:pt x="43" y="183"/>
                      <a:pt x="43" y="183"/>
                    </a:cubicBezTo>
                    <a:cubicBezTo>
                      <a:pt x="19" y="189"/>
                      <a:pt x="0" y="216"/>
                      <a:pt x="0" y="243"/>
                    </a:cubicBezTo>
                    <a:cubicBezTo>
                      <a:pt x="0" y="245"/>
                      <a:pt x="1" y="246"/>
                      <a:pt x="3" y="246"/>
                    </a:cubicBezTo>
                    <a:cubicBezTo>
                      <a:pt x="4" y="246"/>
                      <a:pt x="6" y="245"/>
                      <a:pt x="6" y="243"/>
                    </a:cubicBezTo>
                    <a:cubicBezTo>
                      <a:pt x="6" y="243"/>
                      <a:pt x="6" y="243"/>
                      <a:pt x="6" y="243"/>
                    </a:cubicBezTo>
                    <a:cubicBezTo>
                      <a:pt x="6" y="219"/>
                      <a:pt x="23" y="194"/>
                      <a:pt x="45" y="189"/>
                    </a:cubicBezTo>
                    <a:cubicBezTo>
                      <a:pt x="58" y="185"/>
                      <a:pt x="58" y="185"/>
                      <a:pt x="58" y="185"/>
                    </a:cubicBezTo>
                    <a:cubicBezTo>
                      <a:pt x="58" y="185"/>
                      <a:pt x="58" y="185"/>
                      <a:pt x="58" y="185"/>
                    </a:cubicBezTo>
                    <a:cubicBezTo>
                      <a:pt x="51" y="212"/>
                      <a:pt x="51" y="212"/>
                      <a:pt x="51" y="212"/>
                    </a:cubicBezTo>
                    <a:cubicBezTo>
                      <a:pt x="51" y="213"/>
                      <a:pt x="51" y="214"/>
                      <a:pt x="52" y="215"/>
                    </a:cubicBezTo>
                    <a:cubicBezTo>
                      <a:pt x="59" y="223"/>
                      <a:pt x="59" y="223"/>
                      <a:pt x="59" y="223"/>
                    </a:cubicBezTo>
                    <a:cubicBezTo>
                      <a:pt x="55" y="230"/>
                      <a:pt x="55" y="230"/>
                      <a:pt x="55" y="230"/>
                    </a:cubicBezTo>
                    <a:cubicBezTo>
                      <a:pt x="55" y="231"/>
                      <a:pt x="55" y="232"/>
                      <a:pt x="55" y="233"/>
                    </a:cubicBezTo>
                    <a:cubicBezTo>
                      <a:pt x="59" y="243"/>
                      <a:pt x="59" y="243"/>
                      <a:pt x="59" y="243"/>
                    </a:cubicBezTo>
                    <a:cubicBezTo>
                      <a:pt x="59" y="245"/>
                      <a:pt x="59" y="245"/>
                      <a:pt x="59" y="245"/>
                    </a:cubicBezTo>
                    <a:cubicBezTo>
                      <a:pt x="60" y="246"/>
                      <a:pt x="61" y="246"/>
                      <a:pt x="62" y="246"/>
                    </a:cubicBezTo>
                    <a:cubicBezTo>
                      <a:pt x="62" y="246"/>
                      <a:pt x="63" y="246"/>
                      <a:pt x="63" y="246"/>
                    </a:cubicBezTo>
                    <a:cubicBezTo>
                      <a:pt x="64" y="246"/>
                      <a:pt x="65" y="245"/>
                      <a:pt x="65" y="243"/>
                    </a:cubicBezTo>
                    <a:cubicBezTo>
                      <a:pt x="65" y="243"/>
                      <a:pt x="65" y="243"/>
                      <a:pt x="65" y="242"/>
                    </a:cubicBezTo>
                    <a:cubicBezTo>
                      <a:pt x="61" y="232"/>
                      <a:pt x="61" y="232"/>
                      <a:pt x="61" y="232"/>
                    </a:cubicBezTo>
                    <a:cubicBezTo>
                      <a:pt x="66" y="224"/>
                      <a:pt x="66" y="224"/>
                      <a:pt x="66" y="224"/>
                    </a:cubicBezTo>
                    <a:cubicBezTo>
                      <a:pt x="66" y="223"/>
                      <a:pt x="66" y="221"/>
                      <a:pt x="65" y="220"/>
                    </a:cubicBezTo>
                    <a:cubicBezTo>
                      <a:pt x="58" y="212"/>
                      <a:pt x="58" y="212"/>
                      <a:pt x="58" y="212"/>
                    </a:cubicBezTo>
                    <a:cubicBezTo>
                      <a:pt x="65" y="183"/>
                      <a:pt x="65" y="183"/>
                      <a:pt x="65" y="183"/>
                    </a:cubicBezTo>
                    <a:cubicBezTo>
                      <a:pt x="76" y="172"/>
                      <a:pt x="76" y="172"/>
                      <a:pt x="76" y="172"/>
                    </a:cubicBezTo>
                    <a:cubicBezTo>
                      <a:pt x="79" y="243"/>
                      <a:pt x="79" y="243"/>
                      <a:pt x="79" y="243"/>
                    </a:cubicBezTo>
                    <a:cubicBezTo>
                      <a:pt x="79" y="244"/>
                      <a:pt x="79" y="244"/>
                      <a:pt x="79" y="244"/>
                    </a:cubicBezTo>
                    <a:cubicBezTo>
                      <a:pt x="79" y="245"/>
                      <a:pt x="81" y="247"/>
                      <a:pt x="82" y="246"/>
                    </a:cubicBezTo>
                    <a:cubicBezTo>
                      <a:pt x="84" y="246"/>
                      <a:pt x="85" y="245"/>
                      <a:pt x="85" y="243"/>
                    </a:cubicBezTo>
                    <a:cubicBezTo>
                      <a:pt x="85" y="243"/>
                      <a:pt x="85" y="243"/>
                      <a:pt x="85" y="243"/>
                    </a:cubicBezTo>
                    <a:cubicBezTo>
                      <a:pt x="83" y="202"/>
                      <a:pt x="83" y="202"/>
                      <a:pt x="83" y="202"/>
                    </a:cubicBezTo>
                    <a:cubicBezTo>
                      <a:pt x="88" y="199"/>
                      <a:pt x="88" y="199"/>
                      <a:pt x="88" y="199"/>
                    </a:cubicBezTo>
                    <a:cubicBezTo>
                      <a:pt x="91" y="209"/>
                      <a:pt x="91" y="209"/>
                      <a:pt x="91" y="209"/>
                    </a:cubicBezTo>
                    <a:cubicBezTo>
                      <a:pt x="91" y="210"/>
                      <a:pt x="91" y="210"/>
                      <a:pt x="92" y="211"/>
                    </a:cubicBezTo>
                    <a:cubicBezTo>
                      <a:pt x="91" y="243"/>
                      <a:pt x="91" y="243"/>
                      <a:pt x="91" y="243"/>
                    </a:cubicBezTo>
                    <a:cubicBezTo>
                      <a:pt x="91" y="243"/>
                      <a:pt x="91" y="243"/>
                      <a:pt x="91" y="243"/>
                    </a:cubicBezTo>
                    <a:cubicBezTo>
                      <a:pt x="91" y="245"/>
                      <a:pt x="92" y="246"/>
                      <a:pt x="93" y="246"/>
                    </a:cubicBezTo>
                    <a:cubicBezTo>
                      <a:pt x="95" y="247"/>
                      <a:pt x="97" y="245"/>
                      <a:pt x="97" y="244"/>
                    </a:cubicBezTo>
                    <a:cubicBezTo>
                      <a:pt x="97" y="243"/>
                      <a:pt x="97" y="243"/>
                      <a:pt x="97" y="243"/>
                    </a:cubicBezTo>
                    <a:cubicBezTo>
                      <a:pt x="98" y="211"/>
                      <a:pt x="98" y="211"/>
                      <a:pt x="98" y="211"/>
                    </a:cubicBezTo>
                    <a:cubicBezTo>
                      <a:pt x="104" y="211"/>
                      <a:pt x="104" y="211"/>
                      <a:pt x="104" y="211"/>
                    </a:cubicBezTo>
                    <a:cubicBezTo>
                      <a:pt x="105" y="243"/>
                      <a:pt x="105" y="243"/>
                      <a:pt x="105" y="243"/>
                    </a:cubicBezTo>
                    <a:cubicBezTo>
                      <a:pt x="105" y="244"/>
                      <a:pt x="105" y="244"/>
                      <a:pt x="105" y="244"/>
                    </a:cubicBezTo>
                    <a:cubicBezTo>
                      <a:pt x="105" y="245"/>
                      <a:pt x="107" y="246"/>
                      <a:pt x="108" y="246"/>
                    </a:cubicBezTo>
                    <a:cubicBezTo>
                      <a:pt x="108" y="246"/>
                      <a:pt x="108" y="246"/>
                      <a:pt x="108" y="246"/>
                    </a:cubicBezTo>
                    <a:cubicBezTo>
                      <a:pt x="110" y="246"/>
                      <a:pt x="111" y="245"/>
                      <a:pt x="111" y="243"/>
                    </a:cubicBezTo>
                    <a:cubicBezTo>
                      <a:pt x="111" y="243"/>
                      <a:pt x="111" y="243"/>
                      <a:pt x="111" y="243"/>
                    </a:cubicBezTo>
                    <a:cubicBezTo>
                      <a:pt x="110" y="211"/>
                      <a:pt x="110" y="211"/>
                      <a:pt x="110" y="211"/>
                    </a:cubicBezTo>
                    <a:cubicBezTo>
                      <a:pt x="111" y="210"/>
                      <a:pt x="111" y="210"/>
                      <a:pt x="111" y="209"/>
                    </a:cubicBezTo>
                    <a:cubicBezTo>
                      <a:pt x="114" y="199"/>
                      <a:pt x="114" y="199"/>
                      <a:pt x="114" y="199"/>
                    </a:cubicBezTo>
                    <a:cubicBezTo>
                      <a:pt x="119" y="202"/>
                      <a:pt x="119" y="202"/>
                      <a:pt x="119" y="202"/>
                    </a:cubicBezTo>
                    <a:cubicBezTo>
                      <a:pt x="117" y="243"/>
                      <a:pt x="117" y="243"/>
                      <a:pt x="117" y="243"/>
                    </a:cubicBezTo>
                    <a:cubicBezTo>
                      <a:pt x="117" y="243"/>
                      <a:pt x="117" y="243"/>
                      <a:pt x="117" y="243"/>
                    </a:cubicBezTo>
                    <a:cubicBezTo>
                      <a:pt x="117" y="245"/>
                      <a:pt x="118" y="246"/>
                      <a:pt x="120" y="246"/>
                    </a:cubicBezTo>
                    <a:cubicBezTo>
                      <a:pt x="121" y="247"/>
                      <a:pt x="123" y="245"/>
                      <a:pt x="123" y="244"/>
                    </a:cubicBezTo>
                    <a:cubicBezTo>
                      <a:pt x="123" y="243"/>
                      <a:pt x="123" y="243"/>
                      <a:pt x="123" y="243"/>
                    </a:cubicBezTo>
                    <a:cubicBezTo>
                      <a:pt x="126" y="172"/>
                      <a:pt x="126" y="172"/>
                      <a:pt x="126" y="172"/>
                    </a:cubicBezTo>
                    <a:cubicBezTo>
                      <a:pt x="137" y="183"/>
                      <a:pt x="137" y="183"/>
                      <a:pt x="137" y="183"/>
                    </a:cubicBezTo>
                    <a:cubicBezTo>
                      <a:pt x="144" y="212"/>
                      <a:pt x="144" y="212"/>
                      <a:pt x="144" y="212"/>
                    </a:cubicBezTo>
                    <a:cubicBezTo>
                      <a:pt x="137" y="220"/>
                      <a:pt x="137" y="220"/>
                      <a:pt x="137" y="220"/>
                    </a:cubicBezTo>
                    <a:cubicBezTo>
                      <a:pt x="136" y="221"/>
                      <a:pt x="136" y="223"/>
                      <a:pt x="136" y="224"/>
                    </a:cubicBezTo>
                    <a:cubicBezTo>
                      <a:pt x="141" y="232"/>
                      <a:pt x="141" y="232"/>
                      <a:pt x="141" y="232"/>
                    </a:cubicBezTo>
                    <a:cubicBezTo>
                      <a:pt x="137" y="242"/>
                      <a:pt x="137" y="242"/>
                      <a:pt x="137" y="242"/>
                    </a:cubicBezTo>
                    <a:cubicBezTo>
                      <a:pt x="137" y="243"/>
                      <a:pt x="137" y="243"/>
                      <a:pt x="137" y="243"/>
                    </a:cubicBezTo>
                    <a:cubicBezTo>
                      <a:pt x="137" y="245"/>
                      <a:pt x="138" y="246"/>
                      <a:pt x="139" y="246"/>
                    </a:cubicBezTo>
                    <a:cubicBezTo>
                      <a:pt x="139" y="246"/>
                      <a:pt x="139" y="246"/>
                      <a:pt x="140" y="246"/>
                    </a:cubicBezTo>
                    <a:cubicBezTo>
                      <a:pt x="141" y="246"/>
                      <a:pt x="142" y="246"/>
                      <a:pt x="143" y="245"/>
                    </a:cubicBezTo>
                    <a:cubicBezTo>
                      <a:pt x="143" y="243"/>
                      <a:pt x="143" y="243"/>
                      <a:pt x="143" y="243"/>
                    </a:cubicBezTo>
                    <a:cubicBezTo>
                      <a:pt x="147" y="233"/>
                      <a:pt x="147" y="233"/>
                      <a:pt x="147" y="233"/>
                    </a:cubicBezTo>
                    <a:cubicBezTo>
                      <a:pt x="147" y="232"/>
                      <a:pt x="147" y="231"/>
                      <a:pt x="147" y="230"/>
                    </a:cubicBezTo>
                    <a:cubicBezTo>
                      <a:pt x="143" y="223"/>
                      <a:pt x="143" y="223"/>
                      <a:pt x="143" y="223"/>
                    </a:cubicBezTo>
                    <a:cubicBezTo>
                      <a:pt x="150" y="215"/>
                      <a:pt x="150" y="215"/>
                      <a:pt x="150" y="215"/>
                    </a:cubicBezTo>
                    <a:cubicBezTo>
                      <a:pt x="151" y="214"/>
                      <a:pt x="151" y="213"/>
                      <a:pt x="151" y="212"/>
                    </a:cubicBezTo>
                    <a:cubicBezTo>
                      <a:pt x="143" y="185"/>
                      <a:pt x="143" y="185"/>
                      <a:pt x="143" y="185"/>
                    </a:cubicBezTo>
                    <a:cubicBezTo>
                      <a:pt x="157" y="189"/>
                      <a:pt x="157" y="189"/>
                      <a:pt x="157" y="189"/>
                    </a:cubicBezTo>
                    <a:cubicBezTo>
                      <a:pt x="179" y="194"/>
                      <a:pt x="196" y="219"/>
                      <a:pt x="196" y="243"/>
                    </a:cubicBezTo>
                    <a:cubicBezTo>
                      <a:pt x="196" y="243"/>
                      <a:pt x="196" y="243"/>
                      <a:pt x="196" y="243"/>
                    </a:cubicBezTo>
                    <a:cubicBezTo>
                      <a:pt x="196" y="245"/>
                      <a:pt x="198" y="246"/>
                      <a:pt x="199" y="246"/>
                    </a:cubicBezTo>
                    <a:cubicBezTo>
                      <a:pt x="201" y="246"/>
                      <a:pt x="202" y="245"/>
                      <a:pt x="202" y="243"/>
                    </a:cubicBezTo>
                    <a:cubicBezTo>
                      <a:pt x="202" y="216"/>
                      <a:pt x="183" y="189"/>
                      <a:pt x="159" y="183"/>
                    </a:cubicBezTo>
                    <a:close/>
                    <a:moveTo>
                      <a:pt x="156" y="74"/>
                    </a:moveTo>
                    <a:cubicBezTo>
                      <a:pt x="159" y="75"/>
                      <a:pt x="161" y="80"/>
                      <a:pt x="161" y="83"/>
                    </a:cubicBezTo>
                    <a:cubicBezTo>
                      <a:pt x="161" y="89"/>
                      <a:pt x="157" y="94"/>
                      <a:pt x="151" y="95"/>
                    </a:cubicBezTo>
                    <a:cubicBezTo>
                      <a:pt x="151" y="75"/>
                      <a:pt x="151" y="75"/>
                      <a:pt x="151" y="75"/>
                    </a:cubicBezTo>
                    <a:cubicBezTo>
                      <a:pt x="153" y="74"/>
                      <a:pt x="154" y="74"/>
                      <a:pt x="156" y="74"/>
                    </a:cubicBezTo>
                    <a:close/>
                    <a:moveTo>
                      <a:pt x="51" y="95"/>
                    </a:moveTo>
                    <a:cubicBezTo>
                      <a:pt x="45" y="94"/>
                      <a:pt x="41" y="89"/>
                      <a:pt x="41" y="83"/>
                    </a:cubicBezTo>
                    <a:cubicBezTo>
                      <a:pt x="41" y="80"/>
                      <a:pt x="44" y="75"/>
                      <a:pt x="46" y="74"/>
                    </a:cubicBezTo>
                    <a:cubicBezTo>
                      <a:pt x="47" y="74"/>
                      <a:pt x="48" y="74"/>
                      <a:pt x="48" y="74"/>
                    </a:cubicBezTo>
                    <a:cubicBezTo>
                      <a:pt x="49" y="74"/>
                      <a:pt x="50" y="74"/>
                      <a:pt x="51" y="75"/>
                    </a:cubicBezTo>
                    <a:lnTo>
                      <a:pt x="51" y="95"/>
                    </a:lnTo>
                    <a:close/>
                    <a:moveTo>
                      <a:pt x="51" y="67"/>
                    </a:moveTo>
                    <a:cubicBezTo>
                      <a:pt x="51" y="69"/>
                      <a:pt x="51" y="69"/>
                      <a:pt x="51" y="69"/>
                    </a:cubicBezTo>
                    <a:cubicBezTo>
                      <a:pt x="51" y="68"/>
                      <a:pt x="51" y="68"/>
                      <a:pt x="50" y="68"/>
                    </a:cubicBezTo>
                    <a:cubicBezTo>
                      <a:pt x="50" y="68"/>
                      <a:pt x="50" y="68"/>
                      <a:pt x="50" y="67"/>
                    </a:cubicBezTo>
                    <a:cubicBezTo>
                      <a:pt x="50" y="56"/>
                      <a:pt x="50" y="56"/>
                      <a:pt x="50" y="56"/>
                    </a:cubicBezTo>
                    <a:cubicBezTo>
                      <a:pt x="50" y="28"/>
                      <a:pt x="73" y="6"/>
                      <a:pt x="101" y="6"/>
                    </a:cubicBezTo>
                    <a:cubicBezTo>
                      <a:pt x="129" y="6"/>
                      <a:pt x="152" y="28"/>
                      <a:pt x="152" y="56"/>
                    </a:cubicBezTo>
                    <a:cubicBezTo>
                      <a:pt x="152" y="67"/>
                      <a:pt x="152" y="67"/>
                      <a:pt x="152" y="67"/>
                    </a:cubicBezTo>
                    <a:cubicBezTo>
                      <a:pt x="152" y="68"/>
                      <a:pt x="152" y="68"/>
                      <a:pt x="152" y="68"/>
                    </a:cubicBezTo>
                    <a:cubicBezTo>
                      <a:pt x="151" y="68"/>
                      <a:pt x="151" y="69"/>
                      <a:pt x="150" y="69"/>
                    </a:cubicBezTo>
                    <a:cubicBezTo>
                      <a:pt x="150" y="67"/>
                      <a:pt x="150" y="67"/>
                      <a:pt x="150" y="67"/>
                    </a:cubicBezTo>
                    <a:cubicBezTo>
                      <a:pt x="150" y="48"/>
                      <a:pt x="140" y="32"/>
                      <a:pt x="124" y="24"/>
                    </a:cubicBezTo>
                    <a:cubicBezTo>
                      <a:pt x="125" y="23"/>
                      <a:pt x="126" y="21"/>
                      <a:pt x="125" y="20"/>
                    </a:cubicBezTo>
                    <a:cubicBezTo>
                      <a:pt x="124" y="18"/>
                      <a:pt x="123" y="18"/>
                      <a:pt x="121" y="19"/>
                    </a:cubicBezTo>
                    <a:cubicBezTo>
                      <a:pt x="121" y="19"/>
                      <a:pt x="120" y="19"/>
                      <a:pt x="120" y="19"/>
                    </a:cubicBezTo>
                    <a:cubicBezTo>
                      <a:pt x="102" y="28"/>
                      <a:pt x="85" y="21"/>
                      <a:pt x="82" y="17"/>
                    </a:cubicBezTo>
                    <a:cubicBezTo>
                      <a:pt x="82" y="16"/>
                      <a:pt x="82" y="16"/>
                      <a:pt x="82" y="16"/>
                    </a:cubicBezTo>
                    <a:cubicBezTo>
                      <a:pt x="81" y="15"/>
                      <a:pt x="79" y="15"/>
                      <a:pt x="78" y="15"/>
                    </a:cubicBezTo>
                    <a:cubicBezTo>
                      <a:pt x="76" y="16"/>
                      <a:pt x="76" y="18"/>
                      <a:pt x="77" y="20"/>
                    </a:cubicBezTo>
                    <a:cubicBezTo>
                      <a:pt x="78" y="21"/>
                      <a:pt x="79" y="22"/>
                      <a:pt x="80" y="22"/>
                    </a:cubicBezTo>
                    <a:cubicBezTo>
                      <a:pt x="63" y="30"/>
                      <a:pt x="51" y="47"/>
                      <a:pt x="51" y="67"/>
                    </a:cubicBezTo>
                    <a:close/>
                    <a:moveTo>
                      <a:pt x="57" y="95"/>
                    </a:moveTo>
                    <a:cubicBezTo>
                      <a:pt x="57" y="67"/>
                      <a:pt x="57" y="67"/>
                      <a:pt x="57" y="67"/>
                    </a:cubicBezTo>
                    <a:cubicBezTo>
                      <a:pt x="57" y="48"/>
                      <a:pt x="70" y="32"/>
                      <a:pt x="86" y="26"/>
                    </a:cubicBezTo>
                    <a:cubicBezTo>
                      <a:pt x="91" y="28"/>
                      <a:pt x="96" y="29"/>
                      <a:pt x="102" y="29"/>
                    </a:cubicBezTo>
                    <a:cubicBezTo>
                      <a:pt x="107" y="29"/>
                      <a:pt x="112" y="28"/>
                      <a:pt x="117" y="27"/>
                    </a:cubicBezTo>
                    <a:cubicBezTo>
                      <a:pt x="133" y="33"/>
                      <a:pt x="144" y="49"/>
                      <a:pt x="144" y="67"/>
                    </a:cubicBezTo>
                    <a:cubicBezTo>
                      <a:pt x="144" y="95"/>
                      <a:pt x="144" y="95"/>
                      <a:pt x="144" y="95"/>
                    </a:cubicBezTo>
                    <a:cubicBezTo>
                      <a:pt x="144" y="112"/>
                      <a:pt x="134" y="128"/>
                      <a:pt x="117" y="135"/>
                    </a:cubicBezTo>
                    <a:cubicBezTo>
                      <a:pt x="116" y="135"/>
                      <a:pt x="115" y="137"/>
                      <a:pt x="115" y="138"/>
                    </a:cubicBezTo>
                    <a:cubicBezTo>
                      <a:pt x="115" y="155"/>
                      <a:pt x="115" y="155"/>
                      <a:pt x="115" y="155"/>
                    </a:cubicBezTo>
                    <a:cubicBezTo>
                      <a:pt x="115" y="156"/>
                      <a:pt x="115" y="157"/>
                      <a:pt x="115" y="158"/>
                    </a:cubicBezTo>
                    <a:cubicBezTo>
                      <a:pt x="101" y="180"/>
                      <a:pt x="101" y="180"/>
                      <a:pt x="101" y="180"/>
                    </a:cubicBezTo>
                    <a:cubicBezTo>
                      <a:pt x="87" y="158"/>
                      <a:pt x="87" y="158"/>
                      <a:pt x="87" y="158"/>
                    </a:cubicBezTo>
                    <a:cubicBezTo>
                      <a:pt x="87" y="157"/>
                      <a:pt x="87" y="156"/>
                      <a:pt x="87" y="155"/>
                    </a:cubicBezTo>
                    <a:cubicBezTo>
                      <a:pt x="87" y="138"/>
                      <a:pt x="87" y="138"/>
                      <a:pt x="87" y="138"/>
                    </a:cubicBezTo>
                    <a:cubicBezTo>
                      <a:pt x="87" y="137"/>
                      <a:pt x="86" y="135"/>
                      <a:pt x="85" y="135"/>
                    </a:cubicBezTo>
                    <a:cubicBezTo>
                      <a:pt x="68" y="128"/>
                      <a:pt x="57" y="112"/>
                      <a:pt x="57" y="95"/>
                    </a:cubicBezTo>
                    <a:close/>
                    <a:moveTo>
                      <a:pt x="83" y="195"/>
                    </a:moveTo>
                    <a:cubicBezTo>
                      <a:pt x="82" y="167"/>
                      <a:pt x="82" y="167"/>
                      <a:pt x="82" y="167"/>
                    </a:cubicBezTo>
                    <a:cubicBezTo>
                      <a:pt x="82" y="166"/>
                      <a:pt x="82" y="166"/>
                      <a:pt x="82" y="166"/>
                    </a:cubicBezTo>
                    <a:cubicBezTo>
                      <a:pt x="83" y="164"/>
                      <a:pt x="83" y="164"/>
                      <a:pt x="83" y="164"/>
                    </a:cubicBezTo>
                    <a:cubicBezTo>
                      <a:pt x="97" y="185"/>
                      <a:pt x="97" y="185"/>
                      <a:pt x="97" y="185"/>
                    </a:cubicBezTo>
                    <a:lnTo>
                      <a:pt x="83" y="195"/>
                    </a:lnTo>
                    <a:close/>
                    <a:moveTo>
                      <a:pt x="106" y="205"/>
                    </a:moveTo>
                    <a:cubicBezTo>
                      <a:pt x="96" y="205"/>
                      <a:pt x="96" y="205"/>
                      <a:pt x="96" y="205"/>
                    </a:cubicBezTo>
                    <a:cubicBezTo>
                      <a:pt x="93" y="196"/>
                      <a:pt x="93" y="196"/>
                      <a:pt x="93" y="196"/>
                    </a:cubicBezTo>
                    <a:cubicBezTo>
                      <a:pt x="101" y="190"/>
                      <a:pt x="101" y="190"/>
                      <a:pt x="101" y="190"/>
                    </a:cubicBezTo>
                    <a:cubicBezTo>
                      <a:pt x="109" y="196"/>
                      <a:pt x="109" y="196"/>
                      <a:pt x="109" y="196"/>
                    </a:cubicBezTo>
                    <a:lnTo>
                      <a:pt x="106" y="205"/>
                    </a:lnTo>
                    <a:close/>
                    <a:moveTo>
                      <a:pt x="119" y="195"/>
                    </a:moveTo>
                    <a:cubicBezTo>
                      <a:pt x="105" y="185"/>
                      <a:pt x="105" y="185"/>
                      <a:pt x="105" y="185"/>
                    </a:cubicBezTo>
                    <a:cubicBezTo>
                      <a:pt x="119" y="164"/>
                      <a:pt x="119" y="164"/>
                      <a:pt x="119" y="164"/>
                    </a:cubicBezTo>
                    <a:cubicBezTo>
                      <a:pt x="120" y="166"/>
                      <a:pt x="120" y="166"/>
                      <a:pt x="120" y="166"/>
                    </a:cubicBezTo>
                    <a:cubicBezTo>
                      <a:pt x="120" y="167"/>
                      <a:pt x="120" y="167"/>
                      <a:pt x="120" y="167"/>
                    </a:cubicBezTo>
                    <a:lnTo>
                      <a:pt x="119"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Oval 139"/>
              <p:cNvSpPr>
                <a:spLocks noChangeArrowheads="1"/>
              </p:cNvSpPr>
              <p:nvPr/>
            </p:nvSpPr>
            <p:spPr bwMode="auto">
              <a:xfrm>
                <a:off x="7816850" y="3197225"/>
                <a:ext cx="25400"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 name="Oval 140"/>
              <p:cNvSpPr>
                <a:spLocks noChangeArrowheads="1"/>
              </p:cNvSpPr>
              <p:nvPr/>
            </p:nvSpPr>
            <p:spPr bwMode="auto">
              <a:xfrm>
                <a:off x="7889875" y="3197225"/>
                <a:ext cx="25400"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Freeform 141"/>
              <p:cNvSpPr>
                <a:spLocks/>
              </p:cNvSpPr>
              <p:nvPr/>
            </p:nvSpPr>
            <p:spPr bwMode="auto">
              <a:xfrm>
                <a:off x="7772400" y="3189288"/>
                <a:ext cx="23813" cy="15875"/>
              </a:xfrm>
              <a:custGeom>
                <a:avLst/>
                <a:gdLst>
                  <a:gd name="T0" fmla="*/ 6 w 9"/>
                  <a:gd name="T1" fmla="*/ 0 h 6"/>
                  <a:gd name="T2" fmla="*/ 3 w 9"/>
                  <a:gd name="T3" fmla="*/ 0 h 6"/>
                  <a:gd name="T4" fmla="*/ 0 w 9"/>
                  <a:gd name="T5" fmla="*/ 3 h 6"/>
                  <a:gd name="T6" fmla="*/ 3 w 9"/>
                  <a:gd name="T7" fmla="*/ 6 h 6"/>
                  <a:gd name="T8" fmla="*/ 6 w 9"/>
                  <a:gd name="T9" fmla="*/ 6 h 6"/>
                  <a:gd name="T10" fmla="*/ 9 w 9"/>
                  <a:gd name="T11" fmla="*/ 3 h 6"/>
                  <a:gd name="T12" fmla="*/ 6 w 9"/>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6" y="0"/>
                    </a:moveTo>
                    <a:cubicBezTo>
                      <a:pt x="3" y="0"/>
                      <a:pt x="3" y="0"/>
                      <a:pt x="3" y="0"/>
                    </a:cubicBezTo>
                    <a:cubicBezTo>
                      <a:pt x="1" y="0"/>
                      <a:pt x="0" y="2"/>
                      <a:pt x="0" y="3"/>
                    </a:cubicBezTo>
                    <a:cubicBezTo>
                      <a:pt x="0" y="5"/>
                      <a:pt x="1" y="6"/>
                      <a:pt x="3" y="6"/>
                    </a:cubicBezTo>
                    <a:cubicBezTo>
                      <a:pt x="6" y="6"/>
                      <a:pt x="6" y="6"/>
                      <a:pt x="6" y="6"/>
                    </a:cubicBezTo>
                    <a:cubicBezTo>
                      <a:pt x="8" y="6"/>
                      <a:pt x="9" y="5"/>
                      <a:pt x="9" y="3"/>
                    </a:cubicBezTo>
                    <a:cubicBezTo>
                      <a:pt x="9" y="2"/>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Freeform 142"/>
              <p:cNvSpPr>
                <a:spLocks/>
              </p:cNvSpPr>
              <p:nvPr/>
            </p:nvSpPr>
            <p:spPr bwMode="auto">
              <a:xfrm>
                <a:off x="7772400" y="3214688"/>
                <a:ext cx="23813" cy="15875"/>
              </a:xfrm>
              <a:custGeom>
                <a:avLst/>
                <a:gdLst>
                  <a:gd name="T0" fmla="*/ 6 w 9"/>
                  <a:gd name="T1" fmla="*/ 0 h 6"/>
                  <a:gd name="T2" fmla="*/ 3 w 9"/>
                  <a:gd name="T3" fmla="*/ 0 h 6"/>
                  <a:gd name="T4" fmla="*/ 0 w 9"/>
                  <a:gd name="T5" fmla="*/ 3 h 6"/>
                  <a:gd name="T6" fmla="*/ 3 w 9"/>
                  <a:gd name="T7" fmla="*/ 6 h 6"/>
                  <a:gd name="T8" fmla="*/ 6 w 9"/>
                  <a:gd name="T9" fmla="*/ 6 h 6"/>
                  <a:gd name="T10" fmla="*/ 9 w 9"/>
                  <a:gd name="T11" fmla="*/ 3 h 6"/>
                  <a:gd name="T12" fmla="*/ 6 w 9"/>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6" y="0"/>
                    </a:moveTo>
                    <a:cubicBezTo>
                      <a:pt x="3" y="0"/>
                      <a:pt x="3" y="0"/>
                      <a:pt x="3" y="0"/>
                    </a:cubicBezTo>
                    <a:cubicBezTo>
                      <a:pt x="1" y="0"/>
                      <a:pt x="0" y="2"/>
                      <a:pt x="0" y="3"/>
                    </a:cubicBezTo>
                    <a:cubicBezTo>
                      <a:pt x="0" y="5"/>
                      <a:pt x="1" y="6"/>
                      <a:pt x="3" y="6"/>
                    </a:cubicBezTo>
                    <a:cubicBezTo>
                      <a:pt x="6" y="6"/>
                      <a:pt x="6" y="6"/>
                      <a:pt x="6" y="6"/>
                    </a:cubicBezTo>
                    <a:cubicBezTo>
                      <a:pt x="8" y="6"/>
                      <a:pt x="9" y="5"/>
                      <a:pt x="9" y="3"/>
                    </a:cubicBezTo>
                    <a:cubicBezTo>
                      <a:pt x="9" y="2"/>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Freeform 143"/>
              <p:cNvSpPr>
                <a:spLocks/>
              </p:cNvSpPr>
              <p:nvPr/>
            </p:nvSpPr>
            <p:spPr bwMode="auto">
              <a:xfrm>
                <a:off x="7937500" y="3189288"/>
                <a:ext cx="22225" cy="15875"/>
              </a:xfrm>
              <a:custGeom>
                <a:avLst/>
                <a:gdLst>
                  <a:gd name="T0" fmla="*/ 3 w 9"/>
                  <a:gd name="T1" fmla="*/ 6 h 6"/>
                  <a:gd name="T2" fmla="*/ 6 w 9"/>
                  <a:gd name="T3" fmla="*/ 6 h 6"/>
                  <a:gd name="T4" fmla="*/ 9 w 9"/>
                  <a:gd name="T5" fmla="*/ 3 h 6"/>
                  <a:gd name="T6" fmla="*/ 6 w 9"/>
                  <a:gd name="T7" fmla="*/ 0 h 6"/>
                  <a:gd name="T8" fmla="*/ 3 w 9"/>
                  <a:gd name="T9" fmla="*/ 0 h 6"/>
                  <a:gd name="T10" fmla="*/ 0 w 9"/>
                  <a:gd name="T11" fmla="*/ 3 h 6"/>
                  <a:gd name="T12" fmla="*/ 3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3" y="6"/>
                    </a:moveTo>
                    <a:cubicBezTo>
                      <a:pt x="6" y="6"/>
                      <a:pt x="6" y="6"/>
                      <a:pt x="6" y="6"/>
                    </a:cubicBezTo>
                    <a:cubicBezTo>
                      <a:pt x="8" y="6"/>
                      <a:pt x="9" y="5"/>
                      <a:pt x="9" y="3"/>
                    </a:cubicBezTo>
                    <a:cubicBezTo>
                      <a:pt x="9" y="2"/>
                      <a:pt x="8" y="0"/>
                      <a:pt x="6" y="0"/>
                    </a:cubicBezTo>
                    <a:cubicBezTo>
                      <a:pt x="3" y="0"/>
                      <a:pt x="3" y="0"/>
                      <a:pt x="3" y="0"/>
                    </a:cubicBezTo>
                    <a:cubicBezTo>
                      <a:pt x="1" y="0"/>
                      <a:pt x="0" y="2"/>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Freeform 144"/>
              <p:cNvSpPr>
                <a:spLocks/>
              </p:cNvSpPr>
              <p:nvPr/>
            </p:nvSpPr>
            <p:spPr bwMode="auto">
              <a:xfrm>
                <a:off x="7937500" y="3214688"/>
                <a:ext cx="22225" cy="15875"/>
              </a:xfrm>
              <a:custGeom>
                <a:avLst/>
                <a:gdLst>
                  <a:gd name="T0" fmla="*/ 3 w 9"/>
                  <a:gd name="T1" fmla="*/ 6 h 6"/>
                  <a:gd name="T2" fmla="*/ 6 w 9"/>
                  <a:gd name="T3" fmla="*/ 6 h 6"/>
                  <a:gd name="T4" fmla="*/ 9 w 9"/>
                  <a:gd name="T5" fmla="*/ 3 h 6"/>
                  <a:gd name="T6" fmla="*/ 6 w 9"/>
                  <a:gd name="T7" fmla="*/ 0 h 6"/>
                  <a:gd name="T8" fmla="*/ 3 w 9"/>
                  <a:gd name="T9" fmla="*/ 0 h 6"/>
                  <a:gd name="T10" fmla="*/ 0 w 9"/>
                  <a:gd name="T11" fmla="*/ 3 h 6"/>
                  <a:gd name="T12" fmla="*/ 3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3" y="6"/>
                    </a:moveTo>
                    <a:cubicBezTo>
                      <a:pt x="6" y="6"/>
                      <a:pt x="6" y="6"/>
                      <a:pt x="6" y="6"/>
                    </a:cubicBezTo>
                    <a:cubicBezTo>
                      <a:pt x="8" y="6"/>
                      <a:pt x="9" y="5"/>
                      <a:pt x="9" y="3"/>
                    </a:cubicBezTo>
                    <a:cubicBezTo>
                      <a:pt x="9" y="2"/>
                      <a:pt x="8" y="0"/>
                      <a:pt x="6" y="0"/>
                    </a:cubicBezTo>
                    <a:cubicBezTo>
                      <a:pt x="3" y="0"/>
                      <a:pt x="3" y="0"/>
                      <a:pt x="3" y="0"/>
                    </a:cubicBezTo>
                    <a:cubicBezTo>
                      <a:pt x="1" y="0"/>
                      <a:pt x="0" y="2"/>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80"/>
              <p:cNvSpPr>
                <a:spLocks/>
              </p:cNvSpPr>
              <p:nvPr/>
            </p:nvSpPr>
            <p:spPr bwMode="auto">
              <a:xfrm>
                <a:off x="7826375" y="3319463"/>
                <a:ext cx="79375" cy="15875"/>
              </a:xfrm>
              <a:custGeom>
                <a:avLst/>
                <a:gdLst>
                  <a:gd name="T0" fmla="*/ 0 w 30"/>
                  <a:gd name="T1" fmla="*/ 3 h 6"/>
                  <a:gd name="T2" fmla="*/ 3 w 30"/>
                  <a:gd name="T3" fmla="*/ 6 h 6"/>
                  <a:gd name="T4" fmla="*/ 27 w 30"/>
                  <a:gd name="T5" fmla="*/ 6 h 6"/>
                  <a:gd name="T6" fmla="*/ 30 w 30"/>
                  <a:gd name="T7" fmla="*/ 3 h 6"/>
                  <a:gd name="T8" fmla="*/ 27 w 30"/>
                  <a:gd name="T9" fmla="*/ 0 h 6"/>
                  <a:gd name="T10" fmla="*/ 3 w 30"/>
                  <a:gd name="T11" fmla="*/ 0 h 6"/>
                  <a:gd name="T12" fmla="*/ 0 w 30"/>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0" h="6">
                    <a:moveTo>
                      <a:pt x="0" y="3"/>
                    </a:moveTo>
                    <a:cubicBezTo>
                      <a:pt x="0" y="5"/>
                      <a:pt x="1" y="6"/>
                      <a:pt x="3" y="6"/>
                    </a:cubicBezTo>
                    <a:cubicBezTo>
                      <a:pt x="27" y="6"/>
                      <a:pt x="27" y="6"/>
                      <a:pt x="27" y="6"/>
                    </a:cubicBezTo>
                    <a:cubicBezTo>
                      <a:pt x="29" y="6"/>
                      <a:pt x="30" y="5"/>
                      <a:pt x="30" y="3"/>
                    </a:cubicBezTo>
                    <a:cubicBezTo>
                      <a:pt x="30" y="1"/>
                      <a:pt x="29" y="0"/>
                      <a:pt x="27"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81"/>
              <p:cNvSpPr>
                <a:spLocks/>
              </p:cNvSpPr>
              <p:nvPr/>
            </p:nvSpPr>
            <p:spPr bwMode="auto">
              <a:xfrm>
                <a:off x="7797800" y="3141663"/>
                <a:ext cx="50800" cy="34925"/>
              </a:xfrm>
              <a:custGeom>
                <a:avLst/>
                <a:gdLst>
                  <a:gd name="T0" fmla="*/ 19 w 19"/>
                  <a:gd name="T1" fmla="*/ 4 h 13"/>
                  <a:gd name="T2" fmla="*/ 17 w 19"/>
                  <a:gd name="T3" fmla="*/ 0 h 13"/>
                  <a:gd name="T4" fmla="*/ 13 w 19"/>
                  <a:gd name="T5" fmla="*/ 2 h 13"/>
                  <a:gd name="T6" fmla="*/ 4 w 19"/>
                  <a:gd name="T7" fmla="*/ 6 h 13"/>
                  <a:gd name="T8" fmla="*/ 0 w 19"/>
                  <a:gd name="T9" fmla="*/ 8 h 13"/>
                  <a:gd name="T10" fmla="*/ 2 w 19"/>
                  <a:gd name="T11" fmla="*/ 12 h 13"/>
                  <a:gd name="T12" fmla="*/ 6 w 19"/>
                  <a:gd name="T13" fmla="*/ 13 h 13"/>
                  <a:gd name="T14" fmla="*/ 19 w 19"/>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3">
                    <a:moveTo>
                      <a:pt x="19" y="4"/>
                    </a:moveTo>
                    <a:cubicBezTo>
                      <a:pt x="19" y="3"/>
                      <a:pt x="19" y="1"/>
                      <a:pt x="17" y="0"/>
                    </a:cubicBezTo>
                    <a:cubicBezTo>
                      <a:pt x="16" y="0"/>
                      <a:pt x="14" y="0"/>
                      <a:pt x="13" y="2"/>
                    </a:cubicBezTo>
                    <a:cubicBezTo>
                      <a:pt x="12" y="6"/>
                      <a:pt x="8" y="8"/>
                      <a:pt x="4" y="6"/>
                    </a:cubicBezTo>
                    <a:cubicBezTo>
                      <a:pt x="3" y="6"/>
                      <a:pt x="1" y="7"/>
                      <a:pt x="0" y="8"/>
                    </a:cubicBezTo>
                    <a:cubicBezTo>
                      <a:pt x="0" y="10"/>
                      <a:pt x="1" y="11"/>
                      <a:pt x="2" y="12"/>
                    </a:cubicBezTo>
                    <a:cubicBezTo>
                      <a:pt x="4" y="13"/>
                      <a:pt x="5" y="13"/>
                      <a:pt x="6" y="13"/>
                    </a:cubicBezTo>
                    <a:cubicBezTo>
                      <a:pt x="12" y="13"/>
                      <a:pt x="17" y="9"/>
                      <a:pt x="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82"/>
              <p:cNvSpPr>
                <a:spLocks/>
              </p:cNvSpPr>
              <p:nvPr/>
            </p:nvSpPr>
            <p:spPr bwMode="auto">
              <a:xfrm>
                <a:off x="7894638" y="3270250"/>
                <a:ext cx="36513" cy="44450"/>
              </a:xfrm>
              <a:custGeom>
                <a:avLst/>
                <a:gdLst>
                  <a:gd name="T0" fmla="*/ 2 w 14"/>
                  <a:gd name="T1" fmla="*/ 1 h 17"/>
                  <a:gd name="T2" fmla="*/ 1 w 14"/>
                  <a:gd name="T3" fmla="*/ 5 h 17"/>
                  <a:gd name="T4" fmla="*/ 8 w 14"/>
                  <a:gd name="T5" fmla="*/ 16 h 17"/>
                  <a:gd name="T6" fmla="*/ 11 w 14"/>
                  <a:gd name="T7" fmla="*/ 17 h 17"/>
                  <a:gd name="T8" fmla="*/ 12 w 14"/>
                  <a:gd name="T9" fmla="*/ 16 h 17"/>
                  <a:gd name="T10" fmla="*/ 13 w 14"/>
                  <a:gd name="T11" fmla="*/ 12 h 17"/>
                  <a:gd name="T12" fmla="*/ 6 w 14"/>
                  <a:gd name="T13" fmla="*/ 2 h 17"/>
                  <a:gd name="T14" fmla="*/ 2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
                    </a:moveTo>
                    <a:cubicBezTo>
                      <a:pt x="0" y="2"/>
                      <a:pt x="0" y="4"/>
                      <a:pt x="1" y="5"/>
                    </a:cubicBezTo>
                    <a:cubicBezTo>
                      <a:pt x="8" y="16"/>
                      <a:pt x="8" y="16"/>
                      <a:pt x="8" y="16"/>
                    </a:cubicBezTo>
                    <a:cubicBezTo>
                      <a:pt x="9" y="16"/>
                      <a:pt x="10" y="17"/>
                      <a:pt x="11" y="17"/>
                    </a:cubicBezTo>
                    <a:cubicBezTo>
                      <a:pt x="11" y="17"/>
                      <a:pt x="12" y="17"/>
                      <a:pt x="12" y="16"/>
                    </a:cubicBezTo>
                    <a:cubicBezTo>
                      <a:pt x="14" y="15"/>
                      <a:pt x="14" y="13"/>
                      <a:pt x="13" y="12"/>
                    </a:cubicBezTo>
                    <a:cubicBezTo>
                      <a:pt x="6" y="2"/>
                      <a:pt x="6" y="2"/>
                      <a:pt x="6" y="2"/>
                    </a:cubicBezTo>
                    <a:cubicBezTo>
                      <a:pt x="5" y="0"/>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289"/>
              <p:cNvSpPr>
                <a:spLocks noEditPoints="1"/>
              </p:cNvSpPr>
              <p:nvPr/>
            </p:nvSpPr>
            <p:spPr bwMode="auto">
              <a:xfrm>
                <a:off x="8062913" y="2947988"/>
                <a:ext cx="133350" cy="130175"/>
              </a:xfrm>
              <a:custGeom>
                <a:avLst/>
                <a:gdLst>
                  <a:gd name="T0" fmla="*/ 23 w 51"/>
                  <a:gd name="T1" fmla="*/ 0 h 50"/>
                  <a:gd name="T2" fmla="*/ 19 w 51"/>
                  <a:gd name="T3" fmla="*/ 1 h 50"/>
                  <a:gd name="T4" fmla="*/ 16 w 51"/>
                  <a:gd name="T5" fmla="*/ 2 h 50"/>
                  <a:gd name="T6" fmla="*/ 13 w 51"/>
                  <a:gd name="T7" fmla="*/ 6 h 50"/>
                  <a:gd name="T8" fmla="*/ 16 w 51"/>
                  <a:gd name="T9" fmla="*/ 14 h 50"/>
                  <a:gd name="T10" fmla="*/ 14 w 51"/>
                  <a:gd name="T11" fmla="*/ 18 h 50"/>
                  <a:gd name="T12" fmla="*/ 14 w 51"/>
                  <a:gd name="T13" fmla="*/ 18 h 50"/>
                  <a:gd name="T14" fmla="*/ 9 w 51"/>
                  <a:gd name="T15" fmla="*/ 24 h 50"/>
                  <a:gd name="T16" fmla="*/ 9 w 51"/>
                  <a:gd name="T17" fmla="*/ 24 h 50"/>
                  <a:gd name="T18" fmla="*/ 11 w 51"/>
                  <a:gd name="T19" fmla="*/ 30 h 50"/>
                  <a:gd name="T20" fmla="*/ 11 w 51"/>
                  <a:gd name="T21" fmla="*/ 31 h 50"/>
                  <a:gd name="T22" fmla="*/ 11 w 51"/>
                  <a:gd name="T23" fmla="*/ 33 h 50"/>
                  <a:gd name="T24" fmla="*/ 9 w 51"/>
                  <a:gd name="T25" fmla="*/ 43 h 50"/>
                  <a:gd name="T26" fmla="*/ 3 w 51"/>
                  <a:gd name="T27" fmla="*/ 44 h 50"/>
                  <a:gd name="T28" fmla="*/ 0 w 51"/>
                  <a:gd name="T29" fmla="*/ 46 h 50"/>
                  <a:gd name="T30" fmla="*/ 2 w 51"/>
                  <a:gd name="T31" fmla="*/ 50 h 50"/>
                  <a:gd name="T32" fmla="*/ 6 w 51"/>
                  <a:gd name="T33" fmla="*/ 50 h 50"/>
                  <a:gd name="T34" fmla="*/ 13 w 51"/>
                  <a:gd name="T35" fmla="*/ 47 h 50"/>
                  <a:gd name="T36" fmla="*/ 17 w 51"/>
                  <a:gd name="T37" fmla="*/ 39 h 50"/>
                  <a:gd name="T38" fmla="*/ 24 w 51"/>
                  <a:gd name="T39" fmla="*/ 41 h 50"/>
                  <a:gd name="T40" fmla="*/ 27 w 51"/>
                  <a:gd name="T41" fmla="*/ 34 h 50"/>
                  <a:gd name="T42" fmla="*/ 34 w 51"/>
                  <a:gd name="T43" fmla="*/ 34 h 50"/>
                  <a:gd name="T44" fmla="*/ 38 w 51"/>
                  <a:gd name="T45" fmla="*/ 31 h 50"/>
                  <a:gd name="T46" fmla="*/ 38 w 51"/>
                  <a:gd name="T47" fmla="*/ 31 h 50"/>
                  <a:gd name="T48" fmla="*/ 44 w 51"/>
                  <a:gd name="T49" fmla="*/ 29 h 50"/>
                  <a:gd name="T50" fmla="*/ 47 w 51"/>
                  <a:gd name="T51" fmla="*/ 18 h 50"/>
                  <a:gd name="T52" fmla="*/ 50 w 51"/>
                  <a:gd name="T53" fmla="*/ 12 h 50"/>
                  <a:gd name="T54" fmla="*/ 23 w 51"/>
                  <a:gd name="T55" fmla="*/ 0 h 50"/>
                  <a:gd name="T56" fmla="*/ 15 w 51"/>
                  <a:gd name="T57" fmla="*/ 26 h 50"/>
                  <a:gd name="T58" fmla="*/ 17 w 51"/>
                  <a:gd name="T59" fmla="*/ 24 h 50"/>
                  <a:gd name="T60" fmla="*/ 19 w 51"/>
                  <a:gd name="T61" fmla="*/ 26 h 50"/>
                  <a:gd name="T62" fmla="*/ 20 w 51"/>
                  <a:gd name="T63" fmla="*/ 28 h 50"/>
                  <a:gd name="T64" fmla="*/ 15 w 51"/>
                  <a:gd name="T65" fmla="*/ 26 h 50"/>
                  <a:gd name="T66" fmla="*/ 21 w 51"/>
                  <a:gd name="T67" fmla="*/ 35 h 50"/>
                  <a:gd name="T68" fmla="*/ 19 w 51"/>
                  <a:gd name="T69" fmla="*/ 33 h 50"/>
                  <a:gd name="T70" fmla="*/ 21 w 51"/>
                  <a:gd name="T71" fmla="*/ 34 h 50"/>
                  <a:gd name="T72" fmla="*/ 21 w 51"/>
                  <a:gd name="T73" fmla="*/ 35 h 50"/>
                  <a:gd name="T74" fmla="*/ 26 w 51"/>
                  <a:gd name="T75" fmla="*/ 28 h 50"/>
                  <a:gd name="T76" fmla="*/ 26 w 51"/>
                  <a:gd name="T77" fmla="*/ 28 h 50"/>
                  <a:gd name="T78" fmla="*/ 27 w 51"/>
                  <a:gd name="T79" fmla="*/ 29 h 50"/>
                  <a:gd name="T80" fmla="*/ 26 w 51"/>
                  <a:gd name="T81" fmla="*/ 28 h 50"/>
                  <a:gd name="T82" fmla="*/ 21 w 51"/>
                  <a:gd name="T83" fmla="*/ 18 h 50"/>
                  <a:gd name="T84" fmla="*/ 22 w 51"/>
                  <a:gd name="T85" fmla="*/ 18 h 50"/>
                  <a:gd name="T86" fmla="*/ 26 w 51"/>
                  <a:gd name="T87" fmla="*/ 21 h 50"/>
                  <a:gd name="T88" fmla="*/ 29 w 51"/>
                  <a:gd name="T89" fmla="*/ 22 h 50"/>
                  <a:gd name="T90" fmla="*/ 30 w 51"/>
                  <a:gd name="T91" fmla="*/ 23 h 50"/>
                  <a:gd name="T92" fmla="*/ 21 w 51"/>
                  <a:gd name="T93" fmla="*/ 18 h 50"/>
                  <a:gd name="T94" fmla="*/ 29 w 51"/>
                  <a:gd name="T95" fmla="*/ 15 h 50"/>
                  <a:gd name="T96" fmla="*/ 24 w 51"/>
                  <a:gd name="T97" fmla="*/ 13 h 50"/>
                  <a:gd name="T98" fmla="*/ 24 w 51"/>
                  <a:gd name="T99" fmla="*/ 13 h 50"/>
                  <a:gd name="T100" fmla="*/ 19 w 51"/>
                  <a:gd name="T101" fmla="*/ 7 h 50"/>
                  <a:gd name="T102" fmla="*/ 39 w 51"/>
                  <a:gd name="T103" fmla="*/ 15 h 50"/>
                  <a:gd name="T104" fmla="*/ 39 w 51"/>
                  <a:gd name="T105" fmla="*/ 15 h 50"/>
                  <a:gd name="T106" fmla="*/ 29 w 51"/>
                  <a:gd name="T107" fmla="*/ 15 h 50"/>
                  <a:gd name="T108" fmla="*/ 39 w 51"/>
                  <a:gd name="T109" fmla="*/ 25 h 50"/>
                  <a:gd name="T110" fmla="*/ 39 w 51"/>
                  <a:gd name="T111" fmla="*/ 25 h 50"/>
                  <a:gd name="T112" fmla="*/ 37 w 51"/>
                  <a:gd name="T113" fmla="*/ 22 h 50"/>
                  <a:gd name="T114" fmla="*/ 41 w 51"/>
                  <a:gd name="T115" fmla="*/ 21 h 50"/>
                  <a:gd name="T116" fmla="*/ 39 w 51"/>
                  <a:gd name="T11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 h="50">
                    <a:moveTo>
                      <a:pt x="23" y="0"/>
                    </a:moveTo>
                    <a:cubicBezTo>
                      <a:pt x="21" y="0"/>
                      <a:pt x="20" y="1"/>
                      <a:pt x="19" y="1"/>
                    </a:cubicBezTo>
                    <a:cubicBezTo>
                      <a:pt x="18" y="2"/>
                      <a:pt x="17" y="2"/>
                      <a:pt x="16" y="2"/>
                    </a:cubicBezTo>
                    <a:cubicBezTo>
                      <a:pt x="13" y="3"/>
                      <a:pt x="13" y="5"/>
                      <a:pt x="13" y="6"/>
                    </a:cubicBezTo>
                    <a:cubicBezTo>
                      <a:pt x="13" y="9"/>
                      <a:pt x="14" y="11"/>
                      <a:pt x="16" y="14"/>
                    </a:cubicBezTo>
                    <a:cubicBezTo>
                      <a:pt x="15" y="15"/>
                      <a:pt x="14" y="16"/>
                      <a:pt x="14" y="18"/>
                    </a:cubicBezTo>
                    <a:cubicBezTo>
                      <a:pt x="14" y="18"/>
                      <a:pt x="14" y="18"/>
                      <a:pt x="14" y="18"/>
                    </a:cubicBezTo>
                    <a:cubicBezTo>
                      <a:pt x="12" y="19"/>
                      <a:pt x="11" y="21"/>
                      <a:pt x="9" y="24"/>
                    </a:cubicBezTo>
                    <a:cubicBezTo>
                      <a:pt x="9" y="24"/>
                      <a:pt x="9" y="24"/>
                      <a:pt x="9" y="24"/>
                    </a:cubicBezTo>
                    <a:cubicBezTo>
                      <a:pt x="8" y="26"/>
                      <a:pt x="9" y="29"/>
                      <a:pt x="11" y="30"/>
                    </a:cubicBezTo>
                    <a:cubicBezTo>
                      <a:pt x="11" y="30"/>
                      <a:pt x="11" y="30"/>
                      <a:pt x="11" y="31"/>
                    </a:cubicBezTo>
                    <a:cubicBezTo>
                      <a:pt x="11" y="31"/>
                      <a:pt x="10" y="32"/>
                      <a:pt x="11" y="33"/>
                    </a:cubicBezTo>
                    <a:cubicBezTo>
                      <a:pt x="11" y="37"/>
                      <a:pt x="11" y="41"/>
                      <a:pt x="9" y="43"/>
                    </a:cubicBezTo>
                    <a:cubicBezTo>
                      <a:pt x="8" y="43"/>
                      <a:pt x="7" y="45"/>
                      <a:pt x="3" y="44"/>
                    </a:cubicBezTo>
                    <a:cubicBezTo>
                      <a:pt x="2" y="44"/>
                      <a:pt x="0" y="45"/>
                      <a:pt x="0" y="46"/>
                    </a:cubicBezTo>
                    <a:cubicBezTo>
                      <a:pt x="0" y="48"/>
                      <a:pt x="1" y="50"/>
                      <a:pt x="2" y="50"/>
                    </a:cubicBezTo>
                    <a:cubicBezTo>
                      <a:pt x="3" y="50"/>
                      <a:pt x="5" y="50"/>
                      <a:pt x="6" y="50"/>
                    </a:cubicBezTo>
                    <a:cubicBezTo>
                      <a:pt x="9" y="50"/>
                      <a:pt x="12" y="49"/>
                      <a:pt x="13" y="47"/>
                    </a:cubicBezTo>
                    <a:cubicBezTo>
                      <a:pt x="15" y="45"/>
                      <a:pt x="16" y="42"/>
                      <a:pt x="17" y="39"/>
                    </a:cubicBezTo>
                    <a:cubicBezTo>
                      <a:pt x="19" y="41"/>
                      <a:pt x="22" y="42"/>
                      <a:pt x="24" y="41"/>
                    </a:cubicBezTo>
                    <a:cubicBezTo>
                      <a:pt x="25" y="40"/>
                      <a:pt x="27" y="39"/>
                      <a:pt x="27" y="34"/>
                    </a:cubicBezTo>
                    <a:cubicBezTo>
                      <a:pt x="30" y="35"/>
                      <a:pt x="33" y="34"/>
                      <a:pt x="34" y="34"/>
                    </a:cubicBezTo>
                    <a:cubicBezTo>
                      <a:pt x="36" y="33"/>
                      <a:pt x="37" y="32"/>
                      <a:pt x="38" y="31"/>
                    </a:cubicBezTo>
                    <a:cubicBezTo>
                      <a:pt x="38" y="31"/>
                      <a:pt x="38" y="31"/>
                      <a:pt x="38" y="31"/>
                    </a:cubicBezTo>
                    <a:cubicBezTo>
                      <a:pt x="41" y="31"/>
                      <a:pt x="43" y="30"/>
                      <a:pt x="44" y="29"/>
                    </a:cubicBezTo>
                    <a:cubicBezTo>
                      <a:pt x="47" y="25"/>
                      <a:pt x="48" y="21"/>
                      <a:pt x="47" y="18"/>
                    </a:cubicBezTo>
                    <a:cubicBezTo>
                      <a:pt x="49" y="16"/>
                      <a:pt x="51" y="14"/>
                      <a:pt x="50" y="12"/>
                    </a:cubicBezTo>
                    <a:cubicBezTo>
                      <a:pt x="49" y="3"/>
                      <a:pt x="23" y="0"/>
                      <a:pt x="23" y="0"/>
                    </a:cubicBezTo>
                    <a:close/>
                    <a:moveTo>
                      <a:pt x="15" y="26"/>
                    </a:moveTo>
                    <a:cubicBezTo>
                      <a:pt x="16" y="24"/>
                      <a:pt x="16" y="24"/>
                      <a:pt x="17" y="24"/>
                    </a:cubicBezTo>
                    <a:cubicBezTo>
                      <a:pt x="17" y="24"/>
                      <a:pt x="18" y="24"/>
                      <a:pt x="19" y="26"/>
                    </a:cubicBezTo>
                    <a:cubicBezTo>
                      <a:pt x="19" y="27"/>
                      <a:pt x="19" y="27"/>
                      <a:pt x="20" y="28"/>
                    </a:cubicBezTo>
                    <a:cubicBezTo>
                      <a:pt x="17" y="27"/>
                      <a:pt x="16" y="26"/>
                      <a:pt x="15" y="26"/>
                    </a:cubicBezTo>
                    <a:close/>
                    <a:moveTo>
                      <a:pt x="21" y="35"/>
                    </a:moveTo>
                    <a:cubicBezTo>
                      <a:pt x="21" y="35"/>
                      <a:pt x="20" y="34"/>
                      <a:pt x="19" y="33"/>
                    </a:cubicBezTo>
                    <a:cubicBezTo>
                      <a:pt x="19" y="34"/>
                      <a:pt x="20" y="34"/>
                      <a:pt x="21" y="34"/>
                    </a:cubicBezTo>
                    <a:cubicBezTo>
                      <a:pt x="21" y="34"/>
                      <a:pt x="21" y="35"/>
                      <a:pt x="21" y="35"/>
                    </a:cubicBezTo>
                    <a:close/>
                    <a:moveTo>
                      <a:pt x="26" y="28"/>
                    </a:moveTo>
                    <a:cubicBezTo>
                      <a:pt x="26" y="28"/>
                      <a:pt x="26" y="28"/>
                      <a:pt x="26" y="28"/>
                    </a:cubicBezTo>
                    <a:cubicBezTo>
                      <a:pt x="27" y="28"/>
                      <a:pt x="27" y="28"/>
                      <a:pt x="27" y="29"/>
                    </a:cubicBezTo>
                    <a:cubicBezTo>
                      <a:pt x="27" y="29"/>
                      <a:pt x="27" y="29"/>
                      <a:pt x="26" y="28"/>
                    </a:cubicBezTo>
                    <a:close/>
                    <a:moveTo>
                      <a:pt x="21" y="18"/>
                    </a:moveTo>
                    <a:cubicBezTo>
                      <a:pt x="21" y="18"/>
                      <a:pt x="21" y="18"/>
                      <a:pt x="22" y="18"/>
                    </a:cubicBezTo>
                    <a:cubicBezTo>
                      <a:pt x="23" y="19"/>
                      <a:pt x="25" y="20"/>
                      <a:pt x="26" y="21"/>
                    </a:cubicBezTo>
                    <a:cubicBezTo>
                      <a:pt x="27" y="21"/>
                      <a:pt x="28" y="22"/>
                      <a:pt x="29" y="22"/>
                    </a:cubicBezTo>
                    <a:cubicBezTo>
                      <a:pt x="29" y="23"/>
                      <a:pt x="30" y="23"/>
                      <a:pt x="30" y="23"/>
                    </a:cubicBezTo>
                    <a:cubicBezTo>
                      <a:pt x="25" y="21"/>
                      <a:pt x="22" y="19"/>
                      <a:pt x="21" y="18"/>
                    </a:cubicBezTo>
                    <a:close/>
                    <a:moveTo>
                      <a:pt x="29" y="15"/>
                    </a:moveTo>
                    <a:cubicBezTo>
                      <a:pt x="27" y="14"/>
                      <a:pt x="26" y="13"/>
                      <a:pt x="24" y="13"/>
                    </a:cubicBezTo>
                    <a:cubicBezTo>
                      <a:pt x="24" y="13"/>
                      <a:pt x="24" y="13"/>
                      <a:pt x="24" y="13"/>
                    </a:cubicBezTo>
                    <a:cubicBezTo>
                      <a:pt x="21" y="11"/>
                      <a:pt x="20" y="9"/>
                      <a:pt x="19" y="7"/>
                    </a:cubicBezTo>
                    <a:cubicBezTo>
                      <a:pt x="23" y="7"/>
                      <a:pt x="34" y="10"/>
                      <a:pt x="39" y="15"/>
                    </a:cubicBezTo>
                    <a:cubicBezTo>
                      <a:pt x="39" y="15"/>
                      <a:pt x="39" y="15"/>
                      <a:pt x="39" y="15"/>
                    </a:cubicBezTo>
                    <a:cubicBezTo>
                      <a:pt x="37" y="17"/>
                      <a:pt x="33" y="16"/>
                      <a:pt x="29" y="15"/>
                    </a:cubicBezTo>
                    <a:close/>
                    <a:moveTo>
                      <a:pt x="39" y="25"/>
                    </a:moveTo>
                    <a:cubicBezTo>
                      <a:pt x="39" y="25"/>
                      <a:pt x="39" y="25"/>
                      <a:pt x="39" y="25"/>
                    </a:cubicBezTo>
                    <a:cubicBezTo>
                      <a:pt x="38" y="24"/>
                      <a:pt x="38" y="23"/>
                      <a:pt x="37" y="22"/>
                    </a:cubicBezTo>
                    <a:cubicBezTo>
                      <a:pt x="39" y="22"/>
                      <a:pt x="40" y="22"/>
                      <a:pt x="41" y="21"/>
                    </a:cubicBezTo>
                    <a:cubicBezTo>
                      <a:pt x="41" y="22"/>
                      <a:pt x="40" y="24"/>
                      <a:pt x="3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2" name="グループ化 21"/>
            <p:cNvGrpSpPr/>
            <p:nvPr/>
          </p:nvGrpSpPr>
          <p:grpSpPr>
            <a:xfrm>
              <a:off x="5418130" y="3396882"/>
              <a:ext cx="1882440" cy="2261953"/>
              <a:chOff x="8549928" y="2853930"/>
              <a:chExt cx="557520" cy="669920"/>
            </a:xfrm>
            <a:solidFill>
              <a:schemeClr val="accent1">
                <a:lumMod val="60000"/>
                <a:lumOff val="40000"/>
              </a:schemeClr>
            </a:solidFill>
          </p:grpSpPr>
          <p:sp>
            <p:nvSpPr>
              <p:cNvPr id="23" name="Freeform 20"/>
              <p:cNvSpPr>
                <a:spLocks noEditPoints="1"/>
              </p:cNvSpPr>
              <p:nvPr/>
            </p:nvSpPr>
            <p:spPr bwMode="auto">
              <a:xfrm>
                <a:off x="8549928" y="2853930"/>
                <a:ext cx="528292" cy="669920"/>
              </a:xfrm>
              <a:custGeom>
                <a:avLst/>
                <a:gdLst>
                  <a:gd name="T0" fmla="*/ 45 w 203"/>
                  <a:gd name="T1" fmla="*/ 200 h 257"/>
                  <a:gd name="T2" fmla="*/ 68 w 203"/>
                  <a:gd name="T3" fmla="*/ 221 h 257"/>
                  <a:gd name="T4" fmla="*/ 93 w 203"/>
                  <a:gd name="T5" fmla="*/ 209 h 257"/>
                  <a:gd name="T6" fmla="*/ 104 w 203"/>
                  <a:gd name="T7" fmla="*/ 219 h 257"/>
                  <a:gd name="T8" fmla="*/ 133 w 203"/>
                  <a:gd name="T9" fmla="*/ 224 h 257"/>
                  <a:gd name="T10" fmla="*/ 158 w 203"/>
                  <a:gd name="T11" fmla="*/ 200 h 257"/>
                  <a:gd name="T12" fmla="*/ 203 w 203"/>
                  <a:gd name="T13" fmla="*/ 254 h 257"/>
                  <a:gd name="T14" fmla="*/ 132 w 203"/>
                  <a:gd name="T15" fmla="*/ 182 h 257"/>
                  <a:gd name="T16" fmla="*/ 123 w 203"/>
                  <a:gd name="T17" fmla="*/ 173 h 257"/>
                  <a:gd name="T18" fmla="*/ 150 w 203"/>
                  <a:gd name="T19" fmla="*/ 112 h 257"/>
                  <a:gd name="T20" fmla="*/ 159 w 203"/>
                  <a:gd name="T21" fmla="*/ 66 h 257"/>
                  <a:gd name="T22" fmla="*/ 158 w 203"/>
                  <a:gd name="T23" fmla="*/ 37 h 257"/>
                  <a:gd name="T24" fmla="*/ 145 w 203"/>
                  <a:gd name="T25" fmla="*/ 17 h 257"/>
                  <a:gd name="T26" fmla="*/ 57 w 203"/>
                  <a:gd name="T27" fmla="*/ 16 h 257"/>
                  <a:gd name="T28" fmla="*/ 42 w 203"/>
                  <a:gd name="T29" fmla="*/ 37 h 257"/>
                  <a:gd name="T30" fmla="*/ 44 w 203"/>
                  <a:gd name="T31" fmla="*/ 47 h 257"/>
                  <a:gd name="T32" fmla="*/ 47 w 203"/>
                  <a:gd name="T33" fmla="*/ 59 h 257"/>
                  <a:gd name="T34" fmla="*/ 45 w 203"/>
                  <a:gd name="T35" fmla="*/ 80 h 257"/>
                  <a:gd name="T36" fmla="*/ 81 w 203"/>
                  <a:gd name="T37" fmla="*/ 166 h 257"/>
                  <a:gd name="T38" fmla="*/ 74 w 203"/>
                  <a:gd name="T39" fmla="*/ 174 h 257"/>
                  <a:gd name="T40" fmla="*/ 64 w 203"/>
                  <a:gd name="T41" fmla="*/ 188 h 257"/>
                  <a:gd name="T42" fmla="*/ 87 w 203"/>
                  <a:gd name="T43" fmla="*/ 166 h 257"/>
                  <a:gd name="T44" fmla="*/ 58 w 203"/>
                  <a:gd name="T45" fmla="*/ 102 h 257"/>
                  <a:gd name="T46" fmla="*/ 99 w 203"/>
                  <a:gd name="T47" fmla="*/ 86 h 257"/>
                  <a:gd name="T48" fmla="*/ 134 w 203"/>
                  <a:gd name="T49" fmla="*/ 106 h 257"/>
                  <a:gd name="T50" fmla="*/ 116 w 203"/>
                  <a:gd name="T51" fmla="*/ 149 h 257"/>
                  <a:gd name="T52" fmla="*/ 105 w 203"/>
                  <a:gd name="T53" fmla="*/ 205 h 257"/>
                  <a:gd name="T54" fmla="*/ 83 w 203"/>
                  <a:gd name="T55" fmla="*/ 180 h 257"/>
                  <a:gd name="T56" fmla="*/ 65 w 203"/>
                  <a:gd name="T57" fmla="*/ 23 h 257"/>
                  <a:gd name="T58" fmla="*/ 127 w 203"/>
                  <a:gd name="T59" fmla="*/ 17 h 257"/>
                  <a:gd name="T60" fmla="*/ 136 w 203"/>
                  <a:gd name="T61" fmla="*/ 23 h 257"/>
                  <a:gd name="T62" fmla="*/ 149 w 203"/>
                  <a:gd name="T63" fmla="*/ 37 h 257"/>
                  <a:gd name="T64" fmla="*/ 153 w 203"/>
                  <a:gd name="T65" fmla="*/ 66 h 257"/>
                  <a:gd name="T66" fmla="*/ 151 w 203"/>
                  <a:gd name="T67" fmla="*/ 78 h 257"/>
                  <a:gd name="T68" fmla="*/ 107 w 203"/>
                  <a:gd name="T69" fmla="*/ 40 h 257"/>
                  <a:gd name="T70" fmla="*/ 80 w 203"/>
                  <a:gd name="T71" fmla="*/ 37 h 257"/>
                  <a:gd name="T72" fmla="*/ 52 w 203"/>
                  <a:gd name="T73" fmla="*/ 76 h 257"/>
                  <a:gd name="T74" fmla="*/ 50 w 203"/>
                  <a:gd name="T75" fmla="*/ 53 h 257"/>
                  <a:gd name="T76" fmla="*/ 53 w 203"/>
                  <a:gd name="T77" fmla="*/ 45 h 257"/>
                  <a:gd name="T78" fmla="*/ 55 w 203"/>
                  <a:gd name="T79" fmla="*/ 32 h 257"/>
                  <a:gd name="T80" fmla="*/ 92 w 203"/>
                  <a:gd name="T81" fmla="*/ 76 h 257"/>
                  <a:gd name="T82" fmla="*/ 69 w 203"/>
                  <a:gd name="T83" fmla="*/ 100 h 257"/>
                  <a:gd name="T84" fmla="*/ 86 w 203"/>
                  <a:gd name="T85" fmla="*/ 70 h 257"/>
                  <a:gd name="T86" fmla="*/ 74 w 203"/>
                  <a:gd name="T87" fmla="*/ 68 h 257"/>
                  <a:gd name="T88" fmla="*/ 75 w 203"/>
                  <a:gd name="T89" fmla="*/ 44 h 257"/>
                  <a:gd name="T90" fmla="*/ 115 w 203"/>
                  <a:gd name="T91" fmla="*/ 52 h 257"/>
                  <a:gd name="T92" fmla="*/ 111 w 203"/>
                  <a:gd name="T93" fmla="*/ 70 h 257"/>
                  <a:gd name="T94" fmla="*/ 99 w 203"/>
                  <a:gd name="T95" fmla="*/ 77 h 257"/>
                  <a:gd name="T96" fmla="*/ 142 w 203"/>
                  <a:gd name="T97" fmla="*/ 76 h 257"/>
                  <a:gd name="T98" fmla="*/ 119 w 203"/>
                  <a:gd name="T99" fmla="*/ 100 h 257"/>
                  <a:gd name="T100" fmla="*/ 152 w 203"/>
                  <a:gd name="T101" fmla="*/ 86 h 257"/>
                  <a:gd name="T102" fmla="*/ 49 w 203"/>
                  <a:gd name="T103" fmla="*/ 85 h 257"/>
                  <a:gd name="T104" fmla="*/ 47 w 203"/>
                  <a:gd name="T105" fmla="*/ 85 h 257"/>
                  <a:gd name="T106" fmla="*/ 111 w 203"/>
                  <a:gd name="T107" fmla="*/ 203 h 257"/>
                  <a:gd name="T108" fmla="*/ 74 w 203"/>
                  <a:gd name="T109" fmla="*/ 21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3" h="257">
                    <a:moveTo>
                      <a:pt x="3" y="257"/>
                    </a:moveTo>
                    <a:cubicBezTo>
                      <a:pt x="5" y="257"/>
                      <a:pt x="6" y="256"/>
                      <a:pt x="6" y="254"/>
                    </a:cubicBezTo>
                    <a:cubicBezTo>
                      <a:pt x="6" y="254"/>
                      <a:pt x="6" y="254"/>
                      <a:pt x="6" y="254"/>
                    </a:cubicBezTo>
                    <a:cubicBezTo>
                      <a:pt x="6" y="230"/>
                      <a:pt x="23" y="205"/>
                      <a:pt x="45" y="200"/>
                    </a:cubicBezTo>
                    <a:cubicBezTo>
                      <a:pt x="58" y="196"/>
                      <a:pt x="58" y="196"/>
                      <a:pt x="58" y="196"/>
                    </a:cubicBezTo>
                    <a:cubicBezTo>
                      <a:pt x="65" y="194"/>
                      <a:pt x="65" y="194"/>
                      <a:pt x="65" y="194"/>
                    </a:cubicBezTo>
                    <a:cubicBezTo>
                      <a:pt x="67" y="194"/>
                      <a:pt x="68" y="193"/>
                      <a:pt x="70" y="192"/>
                    </a:cubicBezTo>
                    <a:cubicBezTo>
                      <a:pt x="68" y="221"/>
                      <a:pt x="68" y="221"/>
                      <a:pt x="68" y="221"/>
                    </a:cubicBezTo>
                    <a:cubicBezTo>
                      <a:pt x="68" y="222"/>
                      <a:pt x="68" y="223"/>
                      <a:pt x="69" y="224"/>
                    </a:cubicBezTo>
                    <a:cubicBezTo>
                      <a:pt x="70" y="224"/>
                      <a:pt x="70" y="224"/>
                      <a:pt x="71" y="224"/>
                    </a:cubicBezTo>
                    <a:cubicBezTo>
                      <a:pt x="71" y="224"/>
                      <a:pt x="72" y="224"/>
                      <a:pt x="73" y="224"/>
                    </a:cubicBezTo>
                    <a:cubicBezTo>
                      <a:pt x="93" y="209"/>
                      <a:pt x="93" y="209"/>
                      <a:pt x="93" y="209"/>
                    </a:cubicBezTo>
                    <a:cubicBezTo>
                      <a:pt x="99" y="219"/>
                      <a:pt x="99" y="219"/>
                      <a:pt x="99" y="219"/>
                    </a:cubicBezTo>
                    <a:cubicBezTo>
                      <a:pt x="99" y="220"/>
                      <a:pt x="100" y="221"/>
                      <a:pt x="101" y="221"/>
                    </a:cubicBezTo>
                    <a:cubicBezTo>
                      <a:pt x="101" y="221"/>
                      <a:pt x="101" y="221"/>
                      <a:pt x="101" y="221"/>
                    </a:cubicBezTo>
                    <a:cubicBezTo>
                      <a:pt x="102" y="221"/>
                      <a:pt x="104" y="220"/>
                      <a:pt x="104" y="219"/>
                    </a:cubicBezTo>
                    <a:cubicBezTo>
                      <a:pt x="110" y="209"/>
                      <a:pt x="110" y="209"/>
                      <a:pt x="110" y="209"/>
                    </a:cubicBezTo>
                    <a:cubicBezTo>
                      <a:pt x="130" y="224"/>
                      <a:pt x="130" y="224"/>
                      <a:pt x="130" y="224"/>
                    </a:cubicBezTo>
                    <a:cubicBezTo>
                      <a:pt x="131" y="224"/>
                      <a:pt x="131" y="224"/>
                      <a:pt x="132" y="224"/>
                    </a:cubicBezTo>
                    <a:cubicBezTo>
                      <a:pt x="132" y="224"/>
                      <a:pt x="133" y="224"/>
                      <a:pt x="133" y="224"/>
                    </a:cubicBezTo>
                    <a:cubicBezTo>
                      <a:pt x="134" y="223"/>
                      <a:pt x="135" y="222"/>
                      <a:pt x="135" y="221"/>
                    </a:cubicBezTo>
                    <a:cubicBezTo>
                      <a:pt x="133" y="192"/>
                      <a:pt x="133" y="192"/>
                      <a:pt x="133" y="192"/>
                    </a:cubicBezTo>
                    <a:cubicBezTo>
                      <a:pt x="134" y="193"/>
                      <a:pt x="136" y="194"/>
                      <a:pt x="137" y="194"/>
                    </a:cubicBezTo>
                    <a:cubicBezTo>
                      <a:pt x="158" y="200"/>
                      <a:pt x="158" y="200"/>
                      <a:pt x="158" y="200"/>
                    </a:cubicBezTo>
                    <a:cubicBezTo>
                      <a:pt x="179" y="205"/>
                      <a:pt x="197" y="230"/>
                      <a:pt x="197" y="254"/>
                    </a:cubicBezTo>
                    <a:cubicBezTo>
                      <a:pt x="197" y="254"/>
                      <a:pt x="197" y="254"/>
                      <a:pt x="197" y="254"/>
                    </a:cubicBezTo>
                    <a:cubicBezTo>
                      <a:pt x="197" y="256"/>
                      <a:pt x="198" y="257"/>
                      <a:pt x="200" y="257"/>
                    </a:cubicBezTo>
                    <a:cubicBezTo>
                      <a:pt x="202" y="257"/>
                      <a:pt x="203" y="256"/>
                      <a:pt x="203" y="254"/>
                    </a:cubicBezTo>
                    <a:cubicBezTo>
                      <a:pt x="203" y="227"/>
                      <a:pt x="183" y="200"/>
                      <a:pt x="159" y="194"/>
                    </a:cubicBezTo>
                    <a:cubicBezTo>
                      <a:pt x="139" y="188"/>
                      <a:pt x="139" y="188"/>
                      <a:pt x="139" y="188"/>
                    </a:cubicBezTo>
                    <a:cubicBezTo>
                      <a:pt x="137" y="188"/>
                      <a:pt x="134" y="187"/>
                      <a:pt x="132" y="185"/>
                    </a:cubicBezTo>
                    <a:cubicBezTo>
                      <a:pt x="132" y="182"/>
                      <a:pt x="132" y="182"/>
                      <a:pt x="132" y="182"/>
                    </a:cubicBezTo>
                    <a:cubicBezTo>
                      <a:pt x="132" y="182"/>
                      <a:pt x="132" y="182"/>
                      <a:pt x="132" y="181"/>
                    </a:cubicBezTo>
                    <a:cubicBezTo>
                      <a:pt x="129" y="174"/>
                      <a:pt x="129" y="174"/>
                      <a:pt x="129" y="174"/>
                    </a:cubicBezTo>
                    <a:cubicBezTo>
                      <a:pt x="128" y="173"/>
                      <a:pt x="127" y="172"/>
                      <a:pt x="126" y="172"/>
                    </a:cubicBezTo>
                    <a:cubicBezTo>
                      <a:pt x="125" y="172"/>
                      <a:pt x="124" y="172"/>
                      <a:pt x="123" y="173"/>
                    </a:cubicBezTo>
                    <a:cubicBezTo>
                      <a:pt x="123" y="174"/>
                      <a:pt x="123" y="174"/>
                      <a:pt x="123" y="174"/>
                    </a:cubicBezTo>
                    <a:cubicBezTo>
                      <a:pt x="122" y="171"/>
                      <a:pt x="122" y="168"/>
                      <a:pt x="122" y="166"/>
                    </a:cubicBezTo>
                    <a:cubicBezTo>
                      <a:pt x="122" y="151"/>
                      <a:pt x="122" y="151"/>
                      <a:pt x="122" y="151"/>
                    </a:cubicBezTo>
                    <a:cubicBezTo>
                      <a:pt x="137" y="144"/>
                      <a:pt x="148" y="129"/>
                      <a:pt x="150" y="112"/>
                    </a:cubicBezTo>
                    <a:cubicBezTo>
                      <a:pt x="160" y="111"/>
                      <a:pt x="167" y="104"/>
                      <a:pt x="167" y="94"/>
                    </a:cubicBezTo>
                    <a:cubicBezTo>
                      <a:pt x="167" y="88"/>
                      <a:pt x="164" y="83"/>
                      <a:pt x="159" y="80"/>
                    </a:cubicBezTo>
                    <a:cubicBezTo>
                      <a:pt x="159" y="79"/>
                      <a:pt x="159" y="78"/>
                      <a:pt x="159" y="78"/>
                    </a:cubicBezTo>
                    <a:cubicBezTo>
                      <a:pt x="159" y="66"/>
                      <a:pt x="159" y="66"/>
                      <a:pt x="159" y="66"/>
                    </a:cubicBezTo>
                    <a:cubicBezTo>
                      <a:pt x="159" y="58"/>
                      <a:pt x="157" y="49"/>
                      <a:pt x="154" y="42"/>
                    </a:cubicBezTo>
                    <a:cubicBezTo>
                      <a:pt x="156" y="41"/>
                      <a:pt x="156" y="41"/>
                      <a:pt x="156" y="41"/>
                    </a:cubicBezTo>
                    <a:cubicBezTo>
                      <a:pt x="157" y="41"/>
                      <a:pt x="157" y="40"/>
                      <a:pt x="158" y="39"/>
                    </a:cubicBezTo>
                    <a:cubicBezTo>
                      <a:pt x="158" y="39"/>
                      <a:pt x="158" y="38"/>
                      <a:pt x="158" y="37"/>
                    </a:cubicBezTo>
                    <a:cubicBezTo>
                      <a:pt x="158" y="37"/>
                      <a:pt x="156" y="32"/>
                      <a:pt x="150" y="26"/>
                    </a:cubicBezTo>
                    <a:cubicBezTo>
                      <a:pt x="148" y="24"/>
                      <a:pt x="146" y="23"/>
                      <a:pt x="144" y="22"/>
                    </a:cubicBezTo>
                    <a:cubicBezTo>
                      <a:pt x="144" y="21"/>
                      <a:pt x="144" y="21"/>
                      <a:pt x="144" y="21"/>
                    </a:cubicBezTo>
                    <a:cubicBezTo>
                      <a:pt x="146" y="20"/>
                      <a:pt x="146" y="19"/>
                      <a:pt x="145" y="17"/>
                    </a:cubicBezTo>
                    <a:cubicBezTo>
                      <a:pt x="145" y="17"/>
                      <a:pt x="142" y="14"/>
                      <a:pt x="136" y="12"/>
                    </a:cubicBezTo>
                    <a:cubicBezTo>
                      <a:pt x="133" y="11"/>
                      <a:pt x="129" y="11"/>
                      <a:pt x="127" y="11"/>
                    </a:cubicBezTo>
                    <a:cubicBezTo>
                      <a:pt x="124" y="8"/>
                      <a:pt x="112" y="0"/>
                      <a:pt x="91" y="3"/>
                    </a:cubicBezTo>
                    <a:cubicBezTo>
                      <a:pt x="68" y="6"/>
                      <a:pt x="57" y="15"/>
                      <a:pt x="57" y="16"/>
                    </a:cubicBezTo>
                    <a:cubicBezTo>
                      <a:pt x="56" y="17"/>
                      <a:pt x="55" y="18"/>
                      <a:pt x="56" y="20"/>
                    </a:cubicBezTo>
                    <a:cubicBezTo>
                      <a:pt x="58" y="23"/>
                      <a:pt x="58" y="23"/>
                      <a:pt x="58" y="23"/>
                    </a:cubicBezTo>
                    <a:cubicBezTo>
                      <a:pt x="56" y="24"/>
                      <a:pt x="54" y="25"/>
                      <a:pt x="51" y="27"/>
                    </a:cubicBezTo>
                    <a:cubicBezTo>
                      <a:pt x="46" y="31"/>
                      <a:pt x="42" y="37"/>
                      <a:pt x="42" y="37"/>
                    </a:cubicBezTo>
                    <a:cubicBezTo>
                      <a:pt x="41" y="38"/>
                      <a:pt x="41" y="39"/>
                      <a:pt x="41" y="40"/>
                    </a:cubicBezTo>
                    <a:cubicBezTo>
                      <a:pt x="41" y="41"/>
                      <a:pt x="42" y="41"/>
                      <a:pt x="43" y="42"/>
                    </a:cubicBezTo>
                    <a:cubicBezTo>
                      <a:pt x="46" y="43"/>
                      <a:pt x="46" y="43"/>
                      <a:pt x="46" y="43"/>
                    </a:cubicBezTo>
                    <a:cubicBezTo>
                      <a:pt x="45" y="44"/>
                      <a:pt x="44" y="46"/>
                      <a:pt x="44" y="47"/>
                    </a:cubicBezTo>
                    <a:cubicBezTo>
                      <a:pt x="42" y="51"/>
                      <a:pt x="41" y="56"/>
                      <a:pt x="41" y="56"/>
                    </a:cubicBezTo>
                    <a:cubicBezTo>
                      <a:pt x="41" y="57"/>
                      <a:pt x="41" y="58"/>
                      <a:pt x="42" y="58"/>
                    </a:cubicBezTo>
                    <a:cubicBezTo>
                      <a:pt x="42" y="59"/>
                      <a:pt x="43" y="59"/>
                      <a:pt x="44" y="59"/>
                    </a:cubicBezTo>
                    <a:cubicBezTo>
                      <a:pt x="47" y="59"/>
                      <a:pt x="47" y="59"/>
                      <a:pt x="47" y="59"/>
                    </a:cubicBezTo>
                    <a:cubicBezTo>
                      <a:pt x="46" y="61"/>
                      <a:pt x="46" y="64"/>
                      <a:pt x="46" y="66"/>
                    </a:cubicBezTo>
                    <a:cubicBezTo>
                      <a:pt x="46" y="78"/>
                      <a:pt x="46" y="78"/>
                      <a:pt x="46" y="78"/>
                    </a:cubicBezTo>
                    <a:cubicBezTo>
                      <a:pt x="46" y="78"/>
                      <a:pt x="46" y="79"/>
                      <a:pt x="46" y="79"/>
                    </a:cubicBezTo>
                    <a:cubicBezTo>
                      <a:pt x="46" y="79"/>
                      <a:pt x="45" y="80"/>
                      <a:pt x="45" y="80"/>
                    </a:cubicBezTo>
                    <a:cubicBezTo>
                      <a:pt x="39" y="82"/>
                      <a:pt x="36" y="88"/>
                      <a:pt x="36" y="94"/>
                    </a:cubicBezTo>
                    <a:cubicBezTo>
                      <a:pt x="36" y="104"/>
                      <a:pt x="43" y="111"/>
                      <a:pt x="52" y="112"/>
                    </a:cubicBezTo>
                    <a:cubicBezTo>
                      <a:pt x="55" y="129"/>
                      <a:pt x="65" y="144"/>
                      <a:pt x="81" y="151"/>
                    </a:cubicBezTo>
                    <a:cubicBezTo>
                      <a:pt x="81" y="166"/>
                      <a:pt x="81" y="166"/>
                      <a:pt x="81" y="166"/>
                    </a:cubicBezTo>
                    <a:cubicBezTo>
                      <a:pt x="81" y="168"/>
                      <a:pt x="81" y="171"/>
                      <a:pt x="80" y="174"/>
                    </a:cubicBezTo>
                    <a:cubicBezTo>
                      <a:pt x="79" y="173"/>
                      <a:pt x="79" y="173"/>
                      <a:pt x="79" y="173"/>
                    </a:cubicBezTo>
                    <a:cubicBezTo>
                      <a:pt x="79" y="172"/>
                      <a:pt x="78" y="172"/>
                      <a:pt x="77" y="172"/>
                    </a:cubicBezTo>
                    <a:cubicBezTo>
                      <a:pt x="75" y="172"/>
                      <a:pt x="74" y="173"/>
                      <a:pt x="74" y="174"/>
                    </a:cubicBezTo>
                    <a:cubicBezTo>
                      <a:pt x="71" y="181"/>
                      <a:pt x="71" y="181"/>
                      <a:pt x="71" y="181"/>
                    </a:cubicBezTo>
                    <a:cubicBezTo>
                      <a:pt x="71" y="182"/>
                      <a:pt x="71" y="182"/>
                      <a:pt x="71" y="182"/>
                    </a:cubicBezTo>
                    <a:cubicBezTo>
                      <a:pt x="70" y="185"/>
                      <a:pt x="70" y="185"/>
                      <a:pt x="70" y="185"/>
                    </a:cubicBezTo>
                    <a:cubicBezTo>
                      <a:pt x="68" y="187"/>
                      <a:pt x="66" y="188"/>
                      <a:pt x="64" y="188"/>
                    </a:cubicBezTo>
                    <a:cubicBezTo>
                      <a:pt x="43" y="194"/>
                      <a:pt x="43" y="194"/>
                      <a:pt x="43" y="194"/>
                    </a:cubicBezTo>
                    <a:cubicBezTo>
                      <a:pt x="19" y="200"/>
                      <a:pt x="0" y="227"/>
                      <a:pt x="0" y="254"/>
                    </a:cubicBezTo>
                    <a:cubicBezTo>
                      <a:pt x="0" y="256"/>
                      <a:pt x="1" y="257"/>
                      <a:pt x="3" y="257"/>
                    </a:cubicBezTo>
                    <a:close/>
                    <a:moveTo>
                      <a:pt x="87" y="166"/>
                    </a:moveTo>
                    <a:cubicBezTo>
                      <a:pt x="87" y="149"/>
                      <a:pt x="87" y="149"/>
                      <a:pt x="87" y="149"/>
                    </a:cubicBezTo>
                    <a:cubicBezTo>
                      <a:pt x="87" y="147"/>
                      <a:pt x="86" y="146"/>
                      <a:pt x="85" y="146"/>
                    </a:cubicBezTo>
                    <a:cubicBezTo>
                      <a:pt x="69" y="139"/>
                      <a:pt x="58" y="123"/>
                      <a:pt x="58" y="105"/>
                    </a:cubicBezTo>
                    <a:cubicBezTo>
                      <a:pt x="58" y="102"/>
                      <a:pt x="58" y="102"/>
                      <a:pt x="58" y="102"/>
                    </a:cubicBezTo>
                    <a:cubicBezTo>
                      <a:pt x="61" y="104"/>
                      <a:pt x="65" y="106"/>
                      <a:pt x="69" y="106"/>
                    </a:cubicBezTo>
                    <a:cubicBezTo>
                      <a:pt x="84" y="106"/>
                      <a:pt x="84" y="106"/>
                      <a:pt x="84" y="106"/>
                    </a:cubicBezTo>
                    <a:cubicBezTo>
                      <a:pt x="92" y="106"/>
                      <a:pt x="99" y="100"/>
                      <a:pt x="99" y="91"/>
                    </a:cubicBezTo>
                    <a:cubicBezTo>
                      <a:pt x="99" y="86"/>
                      <a:pt x="99" y="86"/>
                      <a:pt x="99" y="86"/>
                    </a:cubicBezTo>
                    <a:cubicBezTo>
                      <a:pt x="104" y="86"/>
                      <a:pt x="104" y="86"/>
                      <a:pt x="104" y="86"/>
                    </a:cubicBezTo>
                    <a:cubicBezTo>
                      <a:pt x="104" y="91"/>
                      <a:pt x="104" y="91"/>
                      <a:pt x="104" y="91"/>
                    </a:cubicBezTo>
                    <a:cubicBezTo>
                      <a:pt x="104" y="100"/>
                      <a:pt x="111" y="106"/>
                      <a:pt x="119" y="106"/>
                    </a:cubicBezTo>
                    <a:cubicBezTo>
                      <a:pt x="134" y="106"/>
                      <a:pt x="134" y="106"/>
                      <a:pt x="134" y="106"/>
                    </a:cubicBezTo>
                    <a:cubicBezTo>
                      <a:pt x="138" y="106"/>
                      <a:pt x="142" y="104"/>
                      <a:pt x="145" y="101"/>
                    </a:cubicBezTo>
                    <a:cubicBezTo>
                      <a:pt x="145" y="105"/>
                      <a:pt x="145" y="105"/>
                      <a:pt x="145" y="105"/>
                    </a:cubicBezTo>
                    <a:cubicBezTo>
                      <a:pt x="145" y="123"/>
                      <a:pt x="134" y="139"/>
                      <a:pt x="117" y="146"/>
                    </a:cubicBezTo>
                    <a:cubicBezTo>
                      <a:pt x="116" y="146"/>
                      <a:pt x="116" y="147"/>
                      <a:pt x="116" y="149"/>
                    </a:cubicBezTo>
                    <a:cubicBezTo>
                      <a:pt x="116" y="166"/>
                      <a:pt x="116" y="166"/>
                      <a:pt x="116" y="166"/>
                    </a:cubicBezTo>
                    <a:cubicBezTo>
                      <a:pt x="116" y="171"/>
                      <a:pt x="117" y="175"/>
                      <a:pt x="119" y="180"/>
                    </a:cubicBezTo>
                    <a:cubicBezTo>
                      <a:pt x="105" y="202"/>
                      <a:pt x="105" y="202"/>
                      <a:pt x="105" y="202"/>
                    </a:cubicBezTo>
                    <a:cubicBezTo>
                      <a:pt x="104" y="203"/>
                      <a:pt x="104" y="204"/>
                      <a:pt x="105" y="205"/>
                    </a:cubicBezTo>
                    <a:cubicBezTo>
                      <a:pt x="101" y="211"/>
                      <a:pt x="101" y="211"/>
                      <a:pt x="101" y="211"/>
                    </a:cubicBezTo>
                    <a:cubicBezTo>
                      <a:pt x="98" y="205"/>
                      <a:pt x="98" y="205"/>
                      <a:pt x="98" y="205"/>
                    </a:cubicBezTo>
                    <a:cubicBezTo>
                      <a:pt x="99" y="204"/>
                      <a:pt x="99" y="203"/>
                      <a:pt x="98" y="202"/>
                    </a:cubicBezTo>
                    <a:cubicBezTo>
                      <a:pt x="83" y="180"/>
                      <a:pt x="83" y="180"/>
                      <a:pt x="83" y="180"/>
                    </a:cubicBezTo>
                    <a:cubicBezTo>
                      <a:pt x="86" y="175"/>
                      <a:pt x="87" y="171"/>
                      <a:pt x="87" y="166"/>
                    </a:cubicBezTo>
                    <a:close/>
                    <a:moveTo>
                      <a:pt x="64" y="27"/>
                    </a:moveTo>
                    <a:cubicBezTo>
                      <a:pt x="65" y="27"/>
                      <a:pt x="65" y="26"/>
                      <a:pt x="65" y="25"/>
                    </a:cubicBezTo>
                    <a:cubicBezTo>
                      <a:pt x="66" y="24"/>
                      <a:pt x="66" y="23"/>
                      <a:pt x="65" y="23"/>
                    </a:cubicBezTo>
                    <a:cubicBezTo>
                      <a:pt x="63" y="19"/>
                      <a:pt x="63" y="19"/>
                      <a:pt x="63" y="19"/>
                    </a:cubicBezTo>
                    <a:cubicBezTo>
                      <a:pt x="67" y="16"/>
                      <a:pt x="76" y="11"/>
                      <a:pt x="92" y="9"/>
                    </a:cubicBezTo>
                    <a:cubicBezTo>
                      <a:pt x="114" y="6"/>
                      <a:pt x="124" y="16"/>
                      <a:pt x="124" y="16"/>
                    </a:cubicBezTo>
                    <a:cubicBezTo>
                      <a:pt x="125" y="17"/>
                      <a:pt x="126" y="17"/>
                      <a:pt x="127" y="17"/>
                    </a:cubicBezTo>
                    <a:cubicBezTo>
                      <a:pt x="128" y="17"/>
                      <a:pt x="132" y="17"/>
                      <a:pt x="134" y="17"/>
                    </a:cubicBezTo>
                    <a:cubicBezTo>
                      <a:pt x="136" y="18"/>
                      <a:pt x="137" y="19"/>
                      <a:pt x="138" y="19"/>
                    </a:cubicBezTo>
                    <a:cubicBezTo>
                      <a:pt x="137" y="20"/>
                      <a:pt x="137" y="20"/>
                      <a:pt x="137" y="20"/>
                    </a:cubicBezTo>
                    <a:cubicBezTo>
                      <a:pt x="136" y="21"/>
                      <a:pt x="136" y="22"/>
                      <a:pt x="136" y="23"/>
                    </a:cubicBezTo>
                    <a:cubicBezTo>
                      <a:pt x="136" y="24"/>
                      <a:pt x="137" y="25"/>
                      <a:pt x="138" y="25"/>
                    </a:cubicBezTo>
                    <a:cubicBezTo>
                      <a:pt x="138" y="25"/>
                      <a:pt x="141" y="26"/>
                      <a:pt x="146" y="31"/>
                    </a:cubicBezTo>
                    <a:cubicBezTo>
                      <a:pt x="148" y="33"/>
                      <a:pt x="150" y="35"/>
                      <a:pt x="151" y="36"/>
                    </a:cubicBezTo>
                    <a:cubicBezTo>
                      <a:pt x="149" y="37"/>
                      <a:pt x="149" y="37"/>
                      <a:pt x="149" y="37"/>
                    </a:cubicBezTo>
                    <a:cubicBezTo>
                      <a:pt x="149" y="37"/>
                      <a:pt x="149" y="37"/>
                      <a:pt x="149" y="37"/>
                    </a:cubicBezTo>
                    <a:cubicBezTo>
                      <a:pt x="148" y="37"/>
                      <a:pt x="147" y="38"/>
                      <a:pt x="147" y="39"/>
                    </a:cubicBezTo>
                    <a:cubicBezTo>
                      <a:pt x="146" y="39"/>
                      <a:pt x="146" y="40"/>
                      <a:pt x="147" y="41"/>
                    </a:cubicBezTo>
                    <a:cubicBezTo>
                      <a:pt x="151" y="49"/>
                      <a:pt x="153" y="58"/>
                      <a:pt x="153" y="66"/>
                    </a:cubicBezTo>
                    <a:cubicBezTo>
                      <a:pt x="153" y="78"/>
                      <a:pt x="153" y="78"/>
                      <a:pt x="153" y="78"/>
                    </a:cubicBezTo>
                    <a:cubicBezTo>
                      <a:pt x="153" y="78"/>
                      <a:pt x="153" y="79"/>
                      <a:pt x="153" y="79"/>
                    </a:cubicBezTo>
                    <a:cubicBezTo>
                      <a:pt x="153" y="79"/>
                      <a:pt x="152" y="79"/>
                      <a:pt x="151" y="80"/>
                    </a:cubicBezTo>
                    <a:cubicBezTo>
                      <a:pt x="151" y="78"/>
                      <a:pt x="151" y="78"/>
                      <a:pt x="151" y="78"/>
                    </a:cubicBezTo>
                    <a:cubicBezTo>
                      <a:pt x="151" y="71"/>
                      <a:pt x="149" y="64"/>
                      <a:pt x="146" y="58"/>
                    </a:cubicBezTo>
                    <a:cubicBezTo>
                      <a:pt x="147" y="57"/>
                      <a:pt x="147" y="57"/>
                      <a:pt x="147" y="57"/>
                    </a:cubicBezTo>
                    <a:cubicBezTo>
                      <a:pt x="147" y="55"/>
                      <a:pt x="146" y="54"/>
                      <a:pt x="144" y="54"/>
                    </a:cubicBezTo>
                    <a:cubicBezTo>
                      <a:pt x="127" y="52"/>
                      <a:pt x="112" y="46"/>
                      <a:pt x="107" y="40"/>
                    </a:cubicBezTo>
                    <a:cubicBezTo>
                      <a:pt x="107" y="39"/>
                      <a:pt x="105" y="38"/>
                      <a:pt x="104" y="39"/>
                    </a:cubicBezTo>
                    <a:cubicBezTo>
                      <a:pt x="102" y="40"/>
                      <a:pt x="102" y="41"/>
                      <a:pt x="102" y="43"/>
                    </a:cubicBezTo>
                    <a:cubicBezTo>
                      <a:pt x="103" y="47"/>
                      <a:pt x="106" y="52"/>
                      <a:pt x="110" y="56"/>
                    </a:cubicBezTo>
                    <a:cubicBezTo>
                      <a:pt x="93" y="54"/>
                      <a:pt x="80" y="46"/>
                      <a:pt x="80" y="37"/>
                    </a:cubicBezTo>
                    <a:cubicBezTo>
                      <a:pt x="80" y="35"/>
                      <a:pt x="78" y="34"/>
                      <a:pt x="77" y="34"/>
                    </a:cubicBezTo>
                    <a:cubicBezTo>
                      <a:pt x="75" y="34"/>
                      <a:pt x="74" y="35"/>
                      <a:pt x="74" y="37"/>
                    </a:cubicBezTo>
                    <a:cubicBezTo>
                      <a:pt x="74" y="37"/>
                      <a:pt x="74" y="37"/>
                      <a:pt x="74" y="37"/>
                    </a:cubicBezTo>
                    <a:cubicBezTo>
                      <a:pt x="61" y="46"/>
                      <a:pt x="53" y="60"/>
                      <a:pt x="52" y="76"/>
                    </a:cubicBezTo>
                    <a:cubicBezTo>
                      <a:pt x="52" y="66"/>
                      <a:pt x="52" y="66"/>
                      <a:pt x="52" y="66"/>
                    </a:cubicBezTo>
                    <a:cubicBezTo>
                      <a:pt x="52" y="63"/>
                      <a:pt x="52" y="60"/>
                      <a:pt x="53" y="56"/>
                    </a:cubicBezTo>
                    <a:cubicBezTo>
                      <a:pt x="53" y="56"/>
                      <a:pt x="53" y="55"/>
                      <a:pt x="52" y="54"/>
                    </a:cubicBezTo>
                    <a:cubicBezTo>
                      <a:pt x="52" y="53"/>
                      <a:pt x="51" y="53"/>
                      <a:pt x="50" y="53"/>
                    </a:cubicBezTo>
                    <a:cubicBezTo>
                      <a:pt x="50" y="53"/>
                      <a:pt x="50" y="53"/>
                      <a:pt x="50" y="53"/>
                    </a:cubicBezTo>
                    <a:cubicBezTo>
                      <a:pt x="48" y="53"/>
                      <a:pt x="48" y="53"/>
                      <a:pt x="48" y="53"/>
                    </a:cubicBezTo>
                    <a:cubicBezTo>
                      <a:pt x="48" y="52"/>
                      <a:pt x="48" y="51"/>
                      <a:pt x="49" y="50"/>
                    </a:cubicBezTo>
                    <a:cubicBezTo>
                      <a:pt x="51" y="47"/>
                      <a:pt x="53" y="45"/>
                      <a:pt x="53" y="45"/>
                    </a:cubicBezTo>
                    <a:cubicBezTo>
                      <a:pt x="54" y="44"/>
                      <a:pt x="54" y="43"/>
                      <a:pt x="54" y="42"/>
                    </a:cubicBezTo>
                    <a:cubicBezTo>
                      <a:pt x="54" y="41"/>
                      <a:pt x="53" y="40"/>
                      <a:pt x="52" y="40"/>
                    </a:cubicBezTo>
                    <a:cubicBezTo>
                      <a:pt x="49" y="38"/>
                      <a:pt x="49" y="38"/>
                      <a:pt x="49" y="38"/>
                    </a:cubicBezTo>
                    <a:cubicBezTo>
                      <a:pt x="50" y="36"/>
                      <a:pt x="52" y="34"/>
                      <a:pt x="55" y="32"/>
                    </a:cubicBezTo>
                    <a:cubicBezTo>
                      <a:pt x="59" y="29"/>
                      <a:pt x="64" y="27"/>
                      <a:pt x="64" y="27"/>
                    </a:cubicBezTo>
                    <a:close/>
                    <a:moveTo>
                      <a:pt x="60" y="77"/>
                    </a:moveTo>
                    <a:cubicBezTo>
                      <a:pt x="60" y="76"/>
                      <a:pt x="60" y="76"/>
                      <a:pt x="61" y="76"/>
                    </a:cubicBezTo>
                    <a:cubicBezTo>
                      <a:pt x="92" y="76"/>
                      <a:pt x="92" y="76"/>
                      <a:pt x="92" y="76"/>
                    </a:cubicBezTo>
                    <a:cubicBezTo>
                      <a:pt x="92" y="76"/>
                      <a:pt x="93" y="76"/>
                      <a:pt x="93" y="77"/>
                    </a:cubicBezTo>
                    <a:cubicBezTo>
                      <a:pt x="93" y="91"/>
                      <a:pt x="93" y="91"/>
                      <a:pt x="93" y="91"/>
                    </a:cubicBezTo>
                    <a:cubicBezTo>
                      <a:pt x="93" y="96"/>
                      <a:pt x="89" y="100"/>
                      <a:pt x="84" y="100"/>
                    </a:cubicBezTo>
                    <a:cubicBezTo>
                      <a:pt x="69" y="100"/>
                      <a:pt x="69" y="100"/>
                      <a:pt x="69" y="100"/>
                    </a:cubicBezTo>
                    <a:cubicBezTo>
                      <a:pt x="64" y="100"/>
                      <a:pt x="60" y="96"/>
                      <a:pt x="60" y="91"/>
                    </a:cubicBezTo>
                    <a:lnTo>
                      <a:pt x="60" y="77"/>
                    </a:lnTo>
                    <a:close/>
                    <a:moveTo>
                      <a:pt x="92" y="70"/>
                    </a:moveTo>
                    <a:cubicBezTo>
                      <a:pt x="86" y="70"/>
                      <a:pt x="86" y="70"/>
                      <a:pt x="86" y="70"/>
                    </a:cubicBezTo>
                    <a:cubicBezTo>
                      <a:pt x="87" y="69"/>
                      <a:pt x="88" y="67"/>
                      <a:pt x="88" y="66"/>
                    </a:cubicBezTo>
                    <a:cubicBezTo>
                      <a:pt x="89" y="65"/>
                      <a:pt x="88" y="63"/>
                      <a:pt x="87" y="62"/>
                    </a:cubicBezTo>
                    <a:cubicBezTo>
                      <a:pt x="85" y="62"/>
                      <a:pt x="83" y="63"/>
                      <a:pt x="83" y="64"/>
                    </a:cubicBezTo>
                    <a:cubicBezTo>
                      <a:pt x="81" y="68"/>
                      <a:pt x="77" y="70"/>
                      <a:pt x="74" y="68"/>
                    </a:cubicBezTo>
                    <a:cubicBezTo>
                      <a:pt x="72" y="68"/>
                      <a:pt x="71" y="69"/>
                      <a:pt x="70" y="70"/>
                    </a:cubicBezTo>
                    <a:cubicBezTo>
                      <a:pt x="61" y="70"/>
                      <a:pt x="61" y="70"/>
                      <a:pt x="61" y="70"/>
                    </a:cubicBezTo>
                    <a:cubicBezTo>
                      <a:pt x="60" y="70"/>
                      <a:pt x="59" y="70"/>
                      <a:pt x="59" y="70"/>
                    </a:cubicBezTo>
                    <a:cubicBezTo>
                      <a:pt x="61" y="59"/>
                      <a:pt x="67" y="50"/>
                      <a:pt x="75" y="44"/>
                    </a:cubicBezTo>
                    <a:cubicBezTo>
                      <a:pt x="80" y="55"/>
                      <a:pt x="98" y="63"/>
                      <a:pt x="119" y="63"/>
                    </a:cubicBezTo>
                    <a:cubicBezTo>
                      <a:pt x="121" y="63"/>
                      <a:pt x="122" y="62"/>
                      <a:pt x="122" y="60"/>
                    </a:cubicBezTo>
                    <a:cubicBezTo>
                      <a:pt x="122" y="59"/>
                      <a:pt x="122" y="57"/>
                      <a:pt x="121" y="57"/>
                    </a:cubicBezTo>
                    <a:cubicBezTo>
                      <a:pt x="118" y="56"/>
                      <a:pt x="116" y="54"/>
                      <a:pt x="115" y="52"/>
                    </a:cubicBezTo>
                    <a:cubicBezTo>
                      <a:pt x="122" y="56"/>
                      <a:pt x="132" y="58"/>
                      <a:pt x="141" y="59"/>
                    </a:cubicBezTo>
                    <a:cubicBezTo>
                      <a:pt x="142" y="63"/>
                      <a:pt x="143" y="66"/>
                      <a:pt x="144" y="70"/>
                    </a:cubicBezTo>
                    <a:cubicBezTo>
                      <a:pt x="143" y="70"/>
                      <a:pt x="143" y="70"/>
                      <a:pt x="142" y="70"/>
                    </a:cubicBezTo>
                    <a:cubicBezTo>
                      <a:pt x="111" y="70"/>
                      <a:pt x="111" y="70"/>
                      <a:pt x="111" y="70"/>
                    </a:cubicBezTo>
                    <a:cubicBezTo>
                      <a:pt x="107" y="70"/>
                      <a:pt x="104" y="73"/>
                      <a:pt x="104" y="77"/>
                    </a:cubicBezTo>
                    <a:cubicBezTo>
                      <a:pt x="104" y="80"/>
                      <a:pt x="104" y="80"/>
                      <a:pt x="104" y="80"/>
                    </a:cubicBezTo>
                    <a:cubicBezTo>
                      <a:pt x="99" y="80"/>
                      <a:pt x="99" y="80"/>
                      <a:pt x="99" y="80"/>
                    </a:cubicBezTo>
                    <a:cubicBezTo>
                      <a:pt x="99" y="77"/>
                      <a:pt x="99" y="77"/>
                      <a:pt x="99" y="77"/>
                    </a:cubicBezTo>
                    <a:cubicBezTo>
                      <a:pt x="99" y="73"/>
                      <a:pt x="96" y="70"/>
                      <a:pt x="92" y="70"/>
                    </a:cubicBezTo>
                    <a:close/>
                    <a:moveTo>
                      <a:pt x="110" y="77"/>
                    </a:moveTo>
                    <a:cubicBezTo>
                      <a:pt x="110" y="76"/>
                      <a:pt x="111" y="76"/>
                      <a:pt x="111" y="76"/>
                    </a:cubicBezTo>
                    <a:cubicBezTo>
                      <a:pt x="142" y="76"/>
                      <a:pt x="142" y="76"/>
                      <a:pt x="142" y="76"/>
                    </a:cubicBezTo>
                    <a:cubicBezTo>
                      <a:pt x="142" y="76"/>
                      <a:pt x="143" y="76"/>
                      <a:pt x="143" y="77"/>
                    </a:cubicBezTo>
                    <a:cubicBezTo>
                      <a:pt x="143" y="91"/>
                      <a:pt x="143" y="91"/>
                      <a:pt x="143" y="91"/>
                    </a:cubicBezTo>
                    <a:cubicBezTo>
                      <a:pt x="143" y="96"/>
                      <a:pt x="139" y="100"/>
                      <a:pt x="134" y="100"/>
                    </a:cubicBezTo>
                    <a:cubicBezTo>
                      <a:pt x="119" y="100"/>
                      <a:pt x="119" y="100"/>
                      <a:pt x="119" y="100"/>
                    </a:cubicBezTo>
                    <a:cubicBezTo>
                      <a:pt x="114" y="100"/>
                      <a:pt x="110" y="96"/>
                      <a:pt x="110" y="91"/>
                    </a:cubicBezTo>
                    <a:lnTo>
                      <a:pt x="110" y="77"/>
                    </a:lnTo>
                    <a:close/>
                    <a:moveTo>
                      <a:pt x="152" y="106"/>
                    </a:moveTo>
                    <a:cubicBezTo>
                      <a:pt x="152" y="86"/>
                      <a:pt x="152" y="86"/>
                      <a:pt x="152" y="86"/>
                    </a:cubicBezTo>
                    <a:cubicBezTo>
                      <a:pt x="153" y="85"/>
                      <a:pt x="155" y="85"/>
                      <a:pt x="156" y="85"/>
                    </a:cubicBezTo>
                    <a:cubicBezTo>
                      <a:pt x="159" y="86"/>
                      <a:pt x="161" y="90"/>
                      <a:pt x="161" y="94"/>
                    </a:cubicBezTo>
                    <a:cubicBezTo>
                      <a:pt x="161" y="100"/>
                      <a:pt x="157" y="105"/>
                      <a:pt x="152" y="106"/>
                    </a:cubicBezTo>
                    <a:close/>
                    <a:moveTo>
                      <a:pt x="49" y="85"/>
                    </a:moveTo>
                    <a:cubicBezTo>
                      <a:pt x="49" y="85"/>
                      <a:pt x="50" y="85"/>
                      <a:pt x="51" y="86"/>
                    </a:cubicBezTo>
                    <a:cubicBezTo>
                      <a:pt x="51" y="106"/>
                      <a:pt x="51" y="106"/>
                      <a:pt x="51" y="106"/>
                    </a:cubicBezTo>
                    <a:cubicBezTo>
                      <a:pt x="46" y="105"/>
                      <a:pt x="42" y="100"/>
                      <a:pt x="42" y="94"/>
                    </a:cubicBezTo>
                    <a:cubicBezTo>
                      <a:pt x="42" y="91"/>
                      <a:pt x="44" y="86"/>
                      <a:pt x="47" y="85"/>
                    </a:cubicBezTo>
                    <a:cubicBezTo>
                      <a:pt x="47" y="85"/>
                      <a:pt x="48" y="85"/>
                      <a:pt x="49" y="85"/>
                    </a:cubicBezTo>
                    <a:close/>
                    <a:moveTo>
                      <a:pt x="126" y="183"/>
                    </a:moveTo>
                    <a:cubicBezTo>
                      <a:pt x="128" y="215"/>
                      <a:pt x="128" y="215"/>
                      <a:pt x="128" y="215"/>
                    </a:cubicBezTo>
                    <a:cubicBezTo>
                      <a:pt x="111" y="203"/>
                      <a:pt x="111" y="203"/>
                      <a:pt x="111" y="203"/>
                    </a:cubicBezTo>
                    <a:cubicBezTo>
                      <a:pt x="125" y="181"/>
                      <a:pt x="125" y="181"/>
                      <a:pt x="125" y="181"/>
                    </a:cubicBezTo>
                    <a:lnTo>
                      <a:pt x="126" y="183"/>
                    </a:lnTo>
                    <a:close/>
                    <a:moveTo>
                      <a:pt x="91" y="203"/>
                    </a:moveTo>
                    <a:cubicBezTo>
                      <a:pt x="74" y="215"/>
                      <a:pt x="74" y="215"/>
                      <a:pt x="74" y="215"/>
                    </a:cubicBezTo>
                    <a:cubicBezTo>
                      <a:pt x="77" y="183"/>
                      <a:pt x="77" y="183"/>
                      <a:pt x="77" y="183"/>
                    </a:cubicBezTo>
                    <a:cubicBezTo>
                      <a:pt x="77" y="181"/>
                      <a:pt x="77" y="181"/>
                      <a:pt x="77" y="181"/>
                    </a:cubicBezTo>
                    <a:lnTo>
                      <a:pt x="91"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103"/>
              <p:cNvSpPr>
                <a:spLocks/>
              </p:cNvSpPr>
              <p:nvPr/>
            </p:nvSpPr>
            <p:spPr bwMode="auto">
              <a:xfrm>
                <a:off x="8750005" y="3069743"/>
                <a:ext cx="35969" cy="15737"/>
              </a:xfrm>
              <a:custGeom>
                <a:avLst/>
                <a:gdLst>
                  <a:gd name="T0" fmla="*/ 3 w 14"/>
                  <a:gd name="T1" fmla="*/ 6 h 6"/>
                  <a:gd name="T2" fmla="*/ 11 w 14"/>
                  <a:gd name="T3" fmla="*/ 6 h 6"/>
                  <a:gd name="T4" fmla="*/ 14 w 14"/>
                  <a:gd name="T5" fmla="*/ 3 h 6"/>
                  <a:gd name="T6" fmla="*/ 11 w 14"/>
                  <a:gd name="T7" fmla="*/ 0 h 6"/>
                  <a:gd name="T8" fmla="*/ 3 w 14"/>
                  <a:gd name="T9" fmla="*/ 0 h 6"/>
                  <a:gd name="T10" fmla="*/ 0 w 14"/>
                  <a:gd name="T11" fmla="*/ 3 h 6"/>
                  <a:gd name="T12" fmla="*/ 3 w 1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3" y="6"/>
                    </a:moveTo>
                    <a:cubicBezTo>
                      <a:pt x="11" y="6"/>
                      <a:pt x="11" y="6"/>
                      <a:pt x="11" y="6"/>
                    </a:cubicBezTo>
                    <a:cubicBezTo>
                      <a:pt x="12" y="6"/>
                      <a:pt x="14" y="5"/>
                      <a:pt x="14" y="3"/>
                    </a:cubicBezTo>
                    <a:cubicBezTo>
                      <a:pt x="14" y="2"/>
                      <a:pt x="12" y="0"/>
                      <a:pt x="11" y="0"/>
                    </a:cubicBezTo>
                    <a:cubicBezTo>
                      <a:pt x="3" y="0"/>
                      <a:pt x="3" y="0"/>
                      <a:pt x="3" y="0"/>
                    </a:cubicBezTo>
                    <a:cubicBezTo>
                      <a:pt x="1" y="0"/>
                      <a:pt x="0" y="2"/>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04"/>
              <p:cNvSpPr>
                <a:spLocks/>
              </p:cNvSpPr>
              <p:nvPr/>
            </p:nvSpPr>
            <p:spPr bwMode="auto">
              <a:xfrm>
                <a:off x="8842177" y="3069743"/>
                <a:ext cx="35969" cy="15737"/>
              </a:xfrm>
              <a:custGeom>
                <a:avLst/>
                <a:gdLst>
                  <a:gd name="T0" fmla="*/ 11 w 14"/>
                  <a:gd name="T1" fmla="*/ 6 h 6"/>
                  <a:gd name="T2" fmla="*/ 14 w 14"/>
                  <a:gd name="T3" fmla="*/ 3 h 6"/>
                  <a:gd name="T4" fmla="*/ 11 w 14"/>
                  <a:gd name="T5" fmla="*/ 0 h 6"/>
                  <a:gd name="T6" fmla="*/ 3 w 14"/>
                  <a:gd name="T7" fmla="*/ 0 h 6"/>
                  <a:gd name="T8" fmla="*/ 0 w 14"/>
                  <a:gd name="T9" fmla="*/ 3 h 6"/>
                  <a:gd name="T10" fmla="*/ 3 w 14"/>
                  <a:gd name="T11" fmla="*/ 6 h 6"/>
                  <a:gd name="T12" fmla="*/ 11 w 1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11" y="6"/>
                    </a:moveTo>
                    <a:cubicBezTo>
                      <a:pt x="12" y="6"/>
                      <a:pt x="14" y="5"/>
                      <a:pt x="14" y="3"/>
                    </a:cubicBezTo>
                    <a:cubicBezTo>
                      <a:pt x="14" y="2"/>
                      <a:pt x="12" y="0"/>
                      <a:pt x="11" y="0"/>
                    </a:cubicBezTo>
                    <a:cubicBezTo>
                      <a:pt x="3" y="0"/>
                      <a:pt x="3" y="0"/>
                      <a:pt x="3" y="0"/>
                    </a:cubicBezTo>
                    <a:cubicBezTo>
                      <a:pt x="1" y="0"/>
                      <a:pt x="0" y="2"/>
                      <a:pt x="0" y="3"/>
                    </a:cubicBezTo>
                    <a:cubicBezTo>
                      <a:pt x="0" y="5"/>
                      <a:pt x="1" y="6"/>
                      <a:pt x="3" y="6"/>
                    </a:cubicBez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05"/>
              <p:cNvSpPr>
                <a:spLocks noEditPoints="1"/>
              </p:cNvSpPr>
              <p:nvPr/>
            </p:nvSpPr>
            <p:spPr bwMode="auto">
              <a:xfrm>
                <a:off x="8770238" y="3143930"/>
                <a:ext cx="87676" cy="44962"/>
              </a:xfrm>
              <a:custGeom>
                <a:avLst/>
                <a:gdLst>
                  <a:gd name="T0" fmla="*/ 0 w 33"/>
                  <a:gd name="T1" fmla="*/ 15 h 18"/>
                  <a:gd name="T2" fmla="*/ 3 w 33"/>
                  <a:gd name="T3" fmla="*/ 18 h 18"/>
                  <a:gd name="T4" fmla="*/ 30 w 33"/>
                  <a:gd name="T5" fmla="*/ 18 h 18"/>
                  <a:gd name="T6" fmla="*/ 33 w 33"/>
                  <a:gd name="T7" fmla="*/ 15 h 18"/>
                  <a:gd name="T8" fmla="*/ 16 w 33"/>
                  <a:gd name="T9" fmla="*/ 0 h 18"/>
                  <a:gd name="T10" fmla="*/ 0 w 33"/>
                  <a:gd name="T11" fmla="*/ 15 h 18"/>
                  <a:gd name="T12" fmla="*/ 16 w 33"/>
                  <a:gd name="T13" fmla="*/ 6 h 18"/>
                  <a:gd name="T14" fmla="*/ 26 w 33"/>
                  <a:gd name="T15" fmla="*/ 12 h 18"/>
                  <a:gd name="T16" fmla="*/ 6 w 33"/>
                  <a:gd name="T17" fmla="*/ 12 h 18"/>
                  <a:gd name="T18" fmla="*/ 16 w 33"/>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
                    <a:moveTo>
                      <a:pt x="0" y="15"/>
                    </a:moveTo>
                    <a:cubicBezTo>
                      <a:pt x="0" y="17"/>
                      <a:pt x="1" y="18"/>
                      <a:pt x="3" y="18"/>
                    </a:cubicBezTo>
                    <a:cubicBezTo>
                      <a:pt x="30" y="18"/>
                      <a:pt x="30" y="18"/>
                      <a:pt x="30" y="18"/>
                    </a:cubicBezTo>
                    <a:cubicBezTo>
                      <a:pt x="32" y="18"/>
                      <a:pt x="33" y="17"/>
                      <a:pt x="33" y="15"/>
                    </a:cubicBezTo>
                    <a:cubicBezTo>
                      <a:pt x="33" y="7"/>
                      <a:pt x="25" y="0"/>
                      <a:pt x="16" y="0"/>
                    </a:cubicBezTo>
                    <a:cubicBezTo>
                      <a:pt x="7" y="0"/>
                      <a:pt x="0" y="7"/>
                      <a:pt x="0" y="15"/>
                    </a:cubicBezTo>
                    <a:close/>
                    <a:moveTo>
                      <a:pt x="16" y="6"/>
                    </a:moveTo>
                    <a:cubicBezTo>
                      <a:pt x="21" y="6"/>
                      <a:pt x="25" y="9"/>
                      <a:pt x="26" y="12"/>
                    </a:cubicBezTo>
                    <a:cubicBezTo>
                      <a:pt x="6" y="12"/>
                      <a:pt x="6" y="12"/>
                      <a:pt x="6" y="12"/>
                    </a:cubicBezTo>
                    <a:cubicBezTo>
                      <a:pt x="8" y="9"/>
                      <a:pt x="12" y="6"/>
                      <a:pt x="1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373"/>
              <p:cNvSpPr>
                <a:spLocks noEditPoints="1"/>
              </p:cNvSpPr>
              <p:nvPr/>
            </p:nvSpPr>
            <p:spPr bwMode="auto">
              <a:xfrm>
                <a:off x="8974812" y="2869667"/>
                <a:ext cx="132636" cy="132636"/>
              </a:xfrm>
              <a:custGeom>
                <a:avLst/>
                <a:gdLst>
                  <a:gd name="T0" fmla="*/ 20 w 51"/>
                  <a:gd name="T1" fmla="*/ 2 h 51"/>
                  <a:gd name="T2" fmla="*/ 17 w 51"/>
                  <a:gd name="T3" fmla="*/ 2 h 51"/>
                  <a:gd name="T4" fmla="*/ 13 w 51"/>
                  <a:gd name="T5" fmla="*/ 6 h 51"/>
                  <a:gd name="T6" fmla="*/ 16 w 51"/>
                  <a:gd name="T7" fmla="*/ 14 h 51"/>
                  <a:gd name="T8" fmla="*/ 14 w 51"/>
                  <a:gd name="T9" fmla="*/ 18 h 51"/>
                  <a:gd name="T10" fmla="*/ 15 w 51"/>
                  <a:gd name="T11" fmla="*/ 19 h 51"/>
                  <a:gd name="T12" fmla="*/ 10 w 51"/>
                  <a:gd name="T13" fmla="*/ 24 h 51"/>
                  <a:gd name="T14" fmla="*/ 10 w 51"/>
                  <a:gd name="T15" fmla="*/ 25 h 51"/>
                  <a:gd name="T16" fmla="*/ 11 w 51"/>
                  <a:gd name="T17" fmla="*/ 30 h 51"/>
                  <a:gd name="T18" fmla="*/ 12 w 51"/>
                  <a:gd name="T19" fmla="*/ 31 h 51"/>
                  <a:gd name="T20" fmla="*/ 11 w 51"/>
                  <a:gd name="T21" fmla="*/ 34 h 51"/>
                  <a:gd name="T22" fmla="*/ 10 w 51"/>
                  <a:gd name="T23" fmla="*/ 43 h 51"/>
                  <a:gd name="T24" fmla="*/ 4 w 51"/>
                  <a:gd name="T25" fmla="*/ 44 h 51"/>
                  <a:gd name="T26" fmla="*/ 1 w 51"/>
                  <a:gd name="T27" fmla="*/ 47 h 51"/>
                  <a:gd name="T28" fmla="*/ 3 w 51"/>
                  <a:gd name="T29" fmla="*/ 50 h 51"/>
                  <a:gd name="T30" fmla="*/ 6 w 51"/>
                  <a:gd name="T31" fmla="*/ 51 h 51"/>
                  <a:gd name="T32" fmla="*/ 14 w 51"/>
                  <a:gd name="T33" fmla="*/ 48 h 51"/>
                  <a:gd name="T34" fmla="*/ 17 w 51"/>
                  <a:gd name="T35" fmla="*/ 40 h 51"/>
                  <a:gd name="T36" fmla="*/ 25 w 51"/>
                  <a:gd name="T37" fmla="*/ 41 h 51"/>
                  <a:gd name="T38" fmla="*/ 28 w 51"/>
                  <a:gd name="T39" fmla="*/ 35 h 51"/>
                  <a:gd name="T40" fmla="*/ 35 w 51"/>
                  <a:gd name="T41" fmla="*/ 34 h 51"/>
                  <a:gd name="T42" fmla="*/ 39 w 51"/>
                  <a:gd name="T43" fmla="*/ 31 h 51"/>
                  <a:gd name="T44" fmla="*/ 39 w 51"/>
                  <a:gd name="T45" fmla="*/ 31 h 51"/>
                  <a:gd name="T46" fmla="*/ 44 w 51"/>
                  <a:gd name="T47" fmla="*/ 29 h 51"/>
                  <a:gd name="T48" fmla="*/ 48 w 51"/>
                  <a:gd name="T49" fmla="*/ 18 h 51"/>
                  <a:gd name="T50" fmla="*/ 51 w 51"/>
                  <a:gd name="T51" fmla="*/ 12 h 51"/>
                  <a:gd name="T52" fmla="*/ 23 w 51"/>
                  <a:gd name="T53" fmla="*/ 1 h 51"/>
                  <a:gd name="T54" fmla="*/ 20 w 51"/>
                  <a:gd name="T55" fmla="*/ 2 h 51"/>
                  <a:gd name="T56" fmla="*/ 15 w 51"/>
                  <a:gd name="T57" fmla="*/ 26 h 51"/>
                  <a:gd name="T58" fmla="*/ 17 w 51"/>
                  <a:gd name="T59" fmla="*/ 24 h 51"/>
                  <a:gd name="T60" fmla="*/ 20 w 51"/>
                  <a:gd name="T61" fmla="*/ 27 h 51"/>
                  <a:gd name="T62" fmla="*/ 20 w 51"/>
                  <a:gd name="T63" fmla="*/ 28 h 51"/>
                  <a:gd name="T64" fmla="*/ 15 w 51"/>
                  <a:gd name="T65" fmla="*/ 26 h 51"/>
                  <a:gd name="T66" fmla="*/ 22 w 51"/>
                  <a:gd name="T67" fmla="*/ 35 h 51"/>
                  <a:gd name="T68" fmla="*/ 19 w 51"/>
                  <a:gd name="T69" fmla="*/ 34 h 51"/>
                  <a:gd name="T70" fmla="*/ 22 w 51"/>
                  <a:gd name="T71" fmla="*/ 34 h 51"/>
                  <a:gd name="T72" fmla="*/ 22 w 51"/>
                  <a:gd name="T73" fmla="*/ 35 h 51"/>
                  <a:gd name="T74" fmla="*/ 27 w 51"/>
                  <a:gd name="T75" fmla="*/ 29 h 51"/>
                  <a:gd name="T76" fmla="*/ 27 w 51"/>
                  <a:gd name="T77" fmla="*/ 28 h 51"/>
                  <a:gd name="T78" fmla="*/ 28 w 51"/>
                  <a:gd name="T79" fmla="*/ 29 h 51"/>
                  <a:gd name="T80" fmla="*/ 27 w 51"/>
                  <a:gd name="T81" fmla="*/ 29 h 51"/>
                  <a:gd name="T82" fmla="*/ 21 w 51"/>
                  <a:gd name="T83" fmla="*/ 18 h 51"/>
                  <a:gd name="T84" fmla="*/ 22 w 51"/>
                  <a:gd name="T85" fmla="*/ 19 h 51"/>
                  <a:gd name="T86" fmla="*/ 27 w 51"/>
                  <a:gd name="T87" fmla="*/ 21 h 51"/>
                  <a:gd name="T88" fmla="*/ 30 w 51"/>
                  <a:gd name="T89" fmla="*/ 23 h 51"/>
                  <a:gd name="T90" fmla="*/ 30 w 51"/>
                  <a:gd name="T91" fmla="*/ 23 h 51"/>
                  <a:gd name="T92" fmla="*/ 21 w 51"/>
                  <a:gd name="T93" fmla="*/ 18 h 51"/>
                  <a:gd name="T94" fmla="*/ 40 w 51"/>
                  <a:gd name="T95" fmla="*/ 25 h 51"/>
                  <a:gd name="T96" fmla="*/ 39 w 51"/>
                  <a:gd name="T97" fmla="*/ 25 h 51"/>
                  <a:gd name="T98" fmla="*/ 38 w 51"/>
                  <a:gd name="T99" fmla="*/ 22 h 51"/>
                  <a:gd name="T100" fmla="*/ 42 w 51"/>
                  <a:gd name="T101" fmla="*/ 21 h 51"/>
                  <a:gd name="T102" fmla="*/ 40 w 51"/>
                  <a:gd name="T103" fmla="*/ 25 h 51"/>
                  <a:gd name="T104" fmla="*/ 40 w 51"/>
                  <a:gd name="T105" fmla="*/ 16 h 51"/>
                  <a:gd name="T106" fmla="*/ 29 w 51"/>
                  <a:gd name="T107" fmla="*/ 15 h 51"/>
                  <a:gd name="T108" fmla="*/ 25 w 51"/>
                  <a:gd name="T109" fmla="*/ 13 h 51"/>
                  <a:gd name="T110" fmla="*/ 25 w 51"/>
                  <a:gd name="T111" fmla="*/ 13 h 51"/>
                  <a:gd name="T112" fmla="*/ 20 w 51"/>
                  <a:gd name="T113" fmla="*/ 8 h 51"/>
                  <a:gd name="T114" fmla="*/ 40 w 51"/>
                  <a:gd name="T115" fmla="*/ 16 h 51"/>
                  <a:gd name="T116" fmla="*/ 40 w 51"/>
                  <a:gd name="T117" fmla="*/ 1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 h="51">
                    <a:moveTo>
                      <a:pt x="20" y="2"/>
                    </a:moveTo>
                    <a:cubicBezTo>
                      <a:pt x="19" y="2"/>
                      <a:pt x="18" y="2"/>
                      <a:pt x="17" y="2"/>
                    </a:cubicBezTo>
                    <a:cubicBezTo>
                      <a:pt x="14" y="3"/>
                      <a:pt x="13" y="5"/>
                      <a:pt x="13" y="6"/>
                    </a:cubicBezTo>
                    <a:cubicBezTo>
                      <a:pt x="13" y="9"/>
                      <a:pt x="14" y="12"/>
                      <a:pt x="16" y="14"/>
                    </a:cubicBezTo>
                    <a:cubicBezTo>
                      <a:pt x="15" y="15"/>
                      <a:pt x="15" y="16"/>
                      <a:pt x="14" y="18"/>
                    </a:cubicBezTo>
                    <a:cubicBezTo>
                      <a:pt x="14" y="18"/>
                      <a:pt x="14" y="18"/>
                      <a:pt x="15" y="19"/>
                    </a:cubicBezTo>
                    <a:cubicBezTo>
                      <a:pt x="13" y="19"/>
                      <a:pt x="11" y="21"/>
                      <a:pt x="10" y="24"/>
                    </a:cubicBezTo>
                    <a:cubicBezTo>
                      <a:pt x="10" y="24"/>
                      <a:pt x="10" y="24"/>
                      <a:pt x="10" y="25"/>
                    </a:cubicBezTo>
                    <a:cubicBezTo>
                      <a:pt x="9" y="27"/>
                      <a:pt x="10" y="29"/>
                      <a:pt x="11" y="30"/>
                    </a:cubicBezTo>
                    <a:cubicBezTo>
                      <a:pt x="12" y="31"/>
                      <a:pt x="12" y="31"/>
                      <a:pt x="12" y="31"/>
                    </a:cubicBezTo>
                    <a:cubicBezTo>
                      <a:pt x="11" y="32"/>
                      <a:pt x="11" y="33"/>
                      <a:pt x="11" y="34"/>
                    </a:cubicBezTo>
                    <a:cubicBezTo>
                      <a:pt x="12" y="37"/>
                      <a:pt x="11" y="41"/>
                      <a:pt x="10" y="43"/>
                    </a:cubicBezTo>
                    <a:cubicBezTo>
                      <a:pt x="9" y="44"/>
                      <a:pt x="8" y="45"/>
                      <a:pt x="4" y="44"/>
                    </a:cubicBezTo>
                    <a:cubicBezTo>
                      <a:pt x="3" y="44"/>
                      <a:pt x="1" y="45"/>
                      <a:pt x="1" y="47"/>
                    </a:cubicBezTo>
                    <a:cubicBezTo>
                      <a:pt x="0" y="48"/>
                      <a:pt x="1" y="50"/>
                      <a:pt x="3" y="50"/>
                    </a:cubicBezTo>
                    <a:cubicBezTo>
                      <a:pt x="4" y="50"/>
                      <a:pt x="5" y="51"/>
                      <a:pt x="6" y="51"/>
                    </a:cubicBezTo>
                    <a:cubicBezTo>
                      <a:pt x="10" y="51"/>
                      <a:pt x="12" y="49"/>
                      <a:pt x="14" y="48"/>
                    </a:cubicBezTo>
                    <a:cubicBezTo>
                      <a:pt x="16" y="46"/>
                      <a:pt x="17" y="43"/>
                      <a:pt x="17" y="40"/>
                    </a:cubicBezTo>
                    <a:cubicBezTo>
                      <a:pt x="20" y="41"/>
                      <a:pt x="22" y="42"/>
                      <a:pt x="25" y="41"/>
                    </a:cubicBezTo>
                    <a:cubicBezTo>
                      <a:pt x="26" y="40"/>
                      <a:pt x="28" y="39"/>
                      <a:pt x="28" y="35"/>
                    </a:cubicBezTo>
                    <a:cubicBezTo>
                      <a:pt x="31" y="35"/>
                      <a:pt x="34" y="35"/>
                      <a:pt x="35" y="34"/>
                    </a:cubicBezTo>
                    <a:cubicBezTo>
                      <a:pt x="37" y="33"/>
                      <a:pt x="38" y="32"/>
                      <a:pt x="39" y="31"/>
                    </a:cubicBezTo>
                    <a:cubicBezTo>
                      <a:pt x="39" y="31"/>
                      <a:pt x="39" y="31"/>
                      <a:pt x="39" y="31"/>
                    </a:cubicBezTo>
                    <a:cubicBezTo>
                      <a:pt x="42" y="31"/>
                      <a:pt x="43" y="31"/>
                      <a:pt x="44" y="29"/>
                    </a:cubicBezTo>
                    <a:cubicBezTo>
                      <a:pt x="48" y="25"/>
                      <a:pt x="48" y="21"/>
                      <a:pt x="48" y="18"/>
                    </a:cubicBezTo>
                    <a:cubicBezTo>
                      <a:pt x="50" y="17"/>
                      <a:pt x="51" y="15"/>
                      <a:pt x="51" y="12"/>
                    </a:cubicBezTo>
                    <a:cubicBezTo>
                      <a:pt x="49" y="3"/>
                      <a:pt x="23" y="1"/>
                      <a:pt x="23" y="1"/>
                    </a:cubicBezTo>
                    <a:cubicBezTo>
                      <a:pt x="22" y="0"/>
                      <a:pt x="20" y="1"/>
                      <a:pt x="20" y="2"/>
                    </a:cubicBezTo>
                    <a:close/>
                    <a:moveTo>
                      <a:pt x="15" y="26"/>
                    </a:moveTo>
                    <a:cubicBezTo>
                      <a:pt x="16" y="24"/>
                      <a:pt x="17" y="24"/>
                      <a:pt x="17" y="24"/>
                    </a:cubicBezTo>
                    <a:cubicBezTo>
                      <a:pt x="17" y="24"/>
                      <a:pt x="18" y="25"/>
                      <a:pt x="20" y="27"/>
                    </a:cubicBezTo>
                    <a:cubicBezTo>
                      <a:pt x="20" y="27"/>
                      <a:pt x="20" y="27"/>
                      <a:pt x="20" y="28"/>
                    </a:cubicBezTo>
                    <a:cubicBezTo>
                      <a:pt x="18" y="27"/>
                      <a:pt x="16" y="27"/>
                      <a:pt x="15" y="26"/>
                    </a:cubicBezTo>
                    <a:close/>
                    <a:moveTo>
                      <a:pt x="22" y="35"/>
                    </a:moveTo>
                    <a:cubicBezTo>
                      <a:pt x="21" y="35"/>
                      <a:pt x="21" y="35"/>
                      <a:pt x="19" y="34"/>
                    </a:cubicBezTo>
                    <a:cubicBezTo>
                      <a:pt x="20" y="34"/>
                      <a:pt x="21" y="34"/>
                      <a:pt x="22" y="34"/>
                    </a:cubicBezTo>
                    <a:cubicBezTo>
                      <a:pt x="22" y="35"/>
                      <a:pt x="22" y="35"/>
                      <a:pt x="22" y="35"/>
                    </a:cubicBezTo>
                    <a:close/>
                    <a:moveTo>
                      <a:pt x="27" y="29"/>
                    </a:moveTo>
                    <a:cubicBezTo>
                      <a:pt x="27" y="29"/>
                      <a:pt x="27" y="29"/>
                      <a:pt x="27" y="28"/>
                    </a:cubicBezTo>
                    <a:cubicBezTo>
                      <a:pt x="27" y="29"/>
                      <a:pt x="28" y="29"/>
                      <a:pt x="28" y="29"/>
                    </a:cubicBezTo>
                    <a:cubicBezTo>
                      <a:pt x="28" y="29"/>
                      <a:pt x="27" y="29"/>
                      <a:pt x="27" y="29"/>
                    </a:cubicBezTo>
                    <a:close/>
                    <a:moveTo>
                      <a:pt x="21" y="18"/>
                    </a:moveTo>
                    <a:cubicBezTo>
                      <a:pt x="22" y="19"/>
                      <a:pt x="22" y="19"/>
                      <a:pt x="22" y="19"/>
                    </a:cubicBezTo>
                    <a:cubicBezTo>
                      <a:pt x="24" y="19"/>
                      <a:pt x="25" y="20"/>
                      <a:pt x="27" y="21"/>
                    </a:cubicBezTo>
                    <a:cubicBezTo>
                      <a:pt x="28" y="21"/>
                      <a:pt x="29" y="22"/>
                      <a:pt x="30" y="23"/>
                    </a:cubicBezTo>
                    <a:cubicBezTo>
                      <a:pt x="30" y="23"/>
                      <a:pt x="30" y="23"/>
                      <a:pt x="30" y="23"/>
                    </a:cubicBezTo>
                    <a:cubicBezTo>
                      <a:pt x="26" y="22"/>
                      <a:pt x="23" y="20"/>
                      <a:pt x="21" y="18"/>
                    </a:cubicBezTo>
                    <a:close/>
                    <a:moveTo>
                      <a:pt x="40" y="25"/>
                    </a:moveTo>
                    <a:cubicBezTo>
                      <a:pt x="40" y="25"/>
                      <a:pt x="40" y="25"/>
                      <a:pt x="39" y="25"/>
                    </a:cubicBezTo>
                    <a:cubicBezTo>
                      <a:pt x="39" y="24"/>
                      <a:pt x="38" y="23"/>
                      <a:pt x="38" y="22"/>
                    </a:cubicBezTo>
                    <a:cubicBezTo>
                      <a:pt x="39" y="22"/>
                      <a:pt x="41" y="22"/>
                      <a:pt x="42" y="21"/>
                    </a:cubicBezTo>
                    <a:cubicBezTo>
                      <a:pt x="42" y="23"/>
                      <a:pt x="41" y="24"/>
                      <a:pt x="40" y="25"/>
                    </a:cubicBezTo>
                    <a:close/>
                    <a:moveTo>
                      <a:pt x="40" y="16"/>
                    </a:moveTo>
                    <a:cubicBezTo>
                      <a:pt x="38" y="17"/>
                      <a:pt x="34" y="17"/>
                      <a:pt x="29" y="15"/>
                    </a:cubicBezTo>
                    <a:cubicBezTo>
                      <a:pt x="28" y="14"/>
                      <a:pt x="26" y="14"/>
                      <a:pt x="25" y="13"/>
                    </a:cubicBezTo>
                    <a:cubicBezTo>
                      <a:pt x="25" y="13"/>
                      <a:pt x="25" y="13"/>
                      <a:pt x="25" y="13"/>
                    </a:cubicBezTo>
                    <a:cubicBezTo>
                      <a:pt x="22" y="12"/>
                      <a:pt x="20" y="10"/>
                      <a:pt x="20" y="8"/>
                    </a:cubicBezTo>
                    <a:cubicBezTo>
                      <a:pt x="24" y="8"/>
                      <a:pt x="35" y="10"/>
                      <a:pt x="40" y="16"/>
                    </a:cubicBezTo>
                    <a:cubicBezTo>
                      <a:pt x="40" y="16"/>
                      <a:pt x="40" y="16"/>
                      <a:pt x="4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グループ化 27"/>
            <p:cNvGrpSpPr/>
            <p:nvPr/>
          </p:nvGrpSpPr>
          <p:grpSpPr>
            <a:xfrm>
              <a:off x="8265637" y="3252788"/>
              <a:ext cx="2004685" cy="2417416"/>
              <a:chOff x="8550275" y="2932113"/>
              <a:chExt cx="593725" cy="715963"/>
            </a:xfrm>
            <a:solidFill>
              <a:srgbClr val="7030A0"/>
            </a:solidFill>
          </p:grpSpPr>
          <p:sp>
            <p:nvSpPr>
              <p:cNvPr id="29" name="Freeform 21"/>
              <p:cNvSpPr>
                <a:spLocks noEditPoints="1"/>
              </p:cNvSpPr>
              <p:nvPr/>
            </p:nvSpPr>
            <p:spPr bwMode="auto">
              <a:xfrm>
                <a:off x="8550275" y="3000376"/>
                <a:ext cx="530225" cy="647700"/>
              </a:xfrm>
              <a:custGeom>
                <a:avLst/>
                <a:gdLst>
                  <a:gd name="T0" fmla="*/ 6 w 203"/>
                  <a:gd name="T1" fmla="*/ 244 h 247"/>
                  <a:gd name="T2" fmla="*/ 65 w 203"/>
                  <a:gd name="T3" fmla="*/ 184 h 247"/>
                  <a:gd name="T4" fmla="*/ 69 w 203"/>
                  <a:gd name="T5" fmla="*/ 213 h 247"/>
                  <a:gd name="T6" fmla="*/ 93 w 203"/>
                  <a:gd name="T7" fmla="*/ 198 h 247"/>
                  <a:gd name="T8" fmla="*/ 101 w 203"/>
                  <a:gd name="T9" fmla="*/ 210 h 247"/>
                  <a:gd name="T10" fmla="*/ 130 w 203"/>
                  <a:gd name="T11" fmla="*/ 213 h 247"/>
                  <a:gd name="T12" fmla="*/ 135 w 203"/>
                  <a:gd name="T13" fmla="*/ 210 h 247"/>
                  <a:gd name="T14" fmla="*/ 157 w 203"/>
                  <a:gd name="T15" fmla="*/ 189 h 247"/>
                  <a:gd name="T16" fmla="*/ 200 w 203"/>
                  <a:gd name="T17" fmla="*/ 247 h 247"/>
                  <a:gd name="T18" fmla="*/ 138 w 203"/>
                  <a:gd name="T19" fmla="*/ 178 h 247"/>
                  <a:gd name="T20" fmla="*/ 132 w 203"/>
                  <a:gd name="T21" fmla="*/ 171 h 247"/>
                  <a:gd name="T22" fmla="*/ 123 w 203"/>
                  <a:gd name="T23" fmla="*/ 163 h 247"/>
                  <a:gd name="T24" fmla="*/ 121 w 203"/>
                  <a:gd name="T25" fmla="*/ 140 h 247"/>
                  <a:gd name="T26" fmla="*/ 151 w 203"/>
                  <a:gd name="T27" fmla="*/ 165 h 247"/>
                  <a:gd name="T28" fmla="*/ 177 w 203"/>
                  <a:gd name="T29" fmla="*/ 174 h 247"/>
                  <a:gd name="T30" fmla="*/ 166 w 203"/>
                  <a:gd name="T31" fmla="*/ 89 h 247"/>
                  <a:gd name="T32" fmla="*/ 159 w 203"/>
                  <a:gd name="T33" fmla="*/ 51 h 247"/>
                  <a:gd name="T34" fmla="*/ 43 w 203"/>
                  <a:gd name="T35" fmla="*/ 51 h 247"/>
                  <a:gd name="T36" fmla="*/ 52 w 203"/>
                  <a:gd name="T37" fmla="*/ 102 h 247"/>
                  <a:gd name="T38" fmla="*/ 79 w 203"/>
                  <a:gd name="T39" fmla="*/ 163 h 247"/>
                  <a:gd name="T40" fmla="*/ 74 w 203"/>
                  <a:gd name="T41" fmla="*/ 163 h 247"/>
                  <a:gd name="T42" fmla="*/ 70 w 203"/>
                  <a:gd name="T43" fmla="*/ 175 h 247"/>
                  <a:gd name="T44" fmla="*/ 0 w 203"/>
                  <a:gd name="T45" fmla="*/ 244 h 247"/>
                  <a:gd name="T46" fmla="*/ 87 w 203"/>
                  <a:gd name="T47" fmla="*/ 138 h 247"/>
                  <a:gd name="T48" fmla="*/ 58 w 203"/>
                  <a:gd name="T49" fmla="*/ 68 h 247"/>
                  <a:gd name="T50" fmla="*/ 145 w 203"/>
                  <a:gd name="T51" fmla="*/ 69 h 247"/>
                  <a:gd name="T52" fmla="*/ 115 w 203"/>
                  <a:gd name="T53" fmla="*/ 138 h 247"/>
                  <a:gd name="T54" fmla="*/ 105 w 203"/>
                  <a:gd name="T55" fmla="*/ 191 h 247"/>
                  <a:gd name="T56" fmla="*/ 98 w 203"/>
                  <a:gd name="T57" fmla="*/ 194 h 247"/>
                  <a:gd name="T58" fmla="*/ 87 w 203"/>
                  <a:gd name="T59" fmla="*/ 155 h 247"/>
                  <a:gd name="T60" fmla="*/ 151 w 203"/>
                  <a:gd name="T61" fmla="*/ 69 h 247"/>
                  <a:gd name="T62" fmla="*/ 150 w 203"/>
                  <a:gd name="T63" fmla="*/ 66 h 247"/>
                  <a:gd name="T64" fmla="*/ 148 w 203"/>
                  <a:gd name="T65" fmla="*/ 63 h 247"/>
                  <a:gd name="T66" fmla="*/ 83 w 203"/>
                  <a:gd name="T67" fmla="*/ 21 h 247"/>
                  <a:gd name="T68" fmla="*/ 82 w 203"/>
                  <a:gd name="T69" fmla="*/ 11 h 247"/>
                  <a:gd name="T70" fmla="*/ 77 w 203"/>
                  <a:gd name="T71" fmla="*/ 25 h 247"/>
                  <a:gd name="T72" fmla="*/ 49 w 203"/>
                  <a:gd name="T73" fmla="*/ 69 h 247"/>
                  <a:gd name="T74" fmla="*/ 108 w 203"/>
                  <a:gd name="T75" fmla="*/ 6 h 247"/>
                  <a:gd name="T76" fmla="*/ 151 w 203"/>
                  <a:gd name="T77" fmla="*/ 76 h 247"/>
                  <a:gd name="T78" fmla="*/ 151 w 203"/>
                  <a:gd name="T79" fmla="*/ 96 h 247"/>
                  <a:gd name="T80" fmla="*/ 143 w 203"/>
                  <a:gd name="T81" fmla="*/ 133 h 247"/>
                  <a:gd name="T82" fmla="*/ 164 w 203"/>
                  <a:gd name="T83" fmla="*/ 94 h 247"/>
                  <a:gd name="T84" fmla="*/ 47 w 203"/>
                  <a:gd name="T85" fmla="*/ 75 h 247"/>
                  <a:gd name="T86" fmla="*/ 51 w 203"/>
                  <a:gd name="T87" fmla="*/ 96 h 247"/>
                  <a:gd name="T88" fmla="*/ 126 w 203"/>
                  <a:gd name="T89" fmla="*/ 173 h 247"/>
                  <a:gd name="T90" fmla="*/ 125 w 203"/>
                  <a:gd name="T91" fmla="*/ 171 h 247"/>
                  <a:gd name="T92" fmla="*/ 74 w 203"/>
                  <a:gd name="T93" fmla="*/ 204 h 247"/>
                  <a:gd name="T94" fmla="*/ 91 w 203"/>
                  <a:gd name="T95" fmla="*/ 19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3" h="247">
                    <a:moveTo>
                      <a:pt x="3" y="247"/>
                    </a:moveTo>
                    <a:cubicBezTo>
                      <a:pt x="4" y="247"/>
                      <a:pt x="6" y="246"/>
                      <a:pt x="6" y="244"/>
                    </a:cubicBezTo>
                    <a:cubicBezTo>
                      <a:pt x="6" y="244"/>
                      <a:pt x="6" y="244"/>
                      <a:pt x="6" y="244"/>
                    </a:cubicBezTo>
                    <a:cubicBezTo>
                      <a:pt x="6" y="220"/>
                      <a:pt x="23" y="195"/>
                      <a:pt x="45" y="189"/>
                    </a:cubicBezTo>
                    <a:cubicBezTo>
                      <a:pt x="58" y="186"/>
                      <a:pt x="58" y="186"/>
                      <a:pt x="58" y="186"/>
                    </a:cubicBezTo>
                    <a:cubicBezTo>
                      <a:pt x="65" y="184"/>
                      <a:pt x="65" y="184"/>
                      <a:pt x="65" y="184"/>
                    </a:cubicBezTo>
                    <a:cubicBezTo>
                      <a:pt x="67" y="183"/>
                      <a:pt x="68" y="183"/>
                      <a:pt x="70" y="182"/>
                    </a:cubicBezTo>
                    <a:cubicBezTo>
                      <a:pt x="68" y="210"/>
                      <a:pt x="68" y="210"/>
                      <a:pt x="68" y="210"/>
                    </a:cubicBezTo>
                    <a:cubicBezTo>
                      <a:pt x="67" y="211"/>
                      <a:pt x="68" y="213"/>
                      <a:pt x="69" y="213"/>
                    </a:cubicBezTo>
                    <a:cubicBezTo>
                      <a:pt x="70" y="213"/>
                      <a:pt x="70" y="213"/>
                      <a:pt x="71" y="213"/>
                    </a:cubicBezTo>
                    <a:cubicBezTo>
                      <a:pt x="71" y="213"/>
                      <a:pt x="72" y="213"/>
                      <a:pt x="72" y="213"/>
                    </a:cubicBezTo>
                    <a:cubicBezTo>
                      <a:pt x="93" y="198"/>
                      <a:pt x="93" y="198"/>
                      <a:pt x="93" y="198"/>
                    </a:cubicBezTo>
                    <a:cubicBezTo>
                      <a:pt x="98" y="208"/>
                      <a:pt x="98" y="208"/>
                      <a:pt x="98" y="208"/>
                    </a:cubicBezTo>
                    <a:cubicBezTo>
                      <a:pt x="99" y="209"/>
                      <a:pt x="100" y="210"/>
                      <a:pt x="101" y="210"/>
                    </a:cubicBezTo>
                    <a:cubicBezTo>
                      <a:pt x="101" y="210"/>
                      <a:pt x="101" y="210"/>
                      <a:pt x="101" y="210"/>
                    </a:cubicBezTo>
                    <a:cubicBezTo>
                      <a:pt x="102" y="210"/>
                      <a:pt x="103" y="209"/>
                      <a:pt x="104" y="208"/>
                    </a:cubicBezTo>
                    <a:cubicBezTo>
                      <a:pt x="109" y="198"/>
                      <a:pt x="109" y="198"/>
                      <a:pt x="109" y="198"/>
                    </a:cubicBezTo>
                    <a:cubicBezTo>
                      <a:pt x="130" y="213"/>
                      <a:pt x="130" y="213"/>
                      <a:pt x="130" y="213"/>
                    </a:cubicBezTo>
                    <a:cubicBezTo>
                      <a:pt x="130" y="213"/>
                      <a:pt x="131" y="213"/>
                      <a:pt x="132" y="213"/>
                    </a:cubicBezTo>
                    <a:cubicBezTo>
                      <a:pt x="132" y="213"/>
                      <a:pt x="133" y="213"/>
                      <a:pt x="133" y="213"/>
                    </a:cubicBezTo>
                    <a:cubicBezTo>
                      <a:pt x="134" y="213"/>
                      <a:pt x="135" y="211"/>
                      <a:pt x="135" y="210"/>
                    </a:cubicBezTo>
                    <a:cubicBezTo>
                      <a:pt x="133" y="182"/>
                      <a:pt x="133" y="182"/>
                      <a:pt x="133" y="182"/>
                    </a:cubicBezTo>
                    <a:cubicBezTo>
                      <a:pt x="134" y="183"/>
                      <a:pt x="135" y="183"/>
                      <a:pt x="137" y="184"/>
                    </a:cubicBezTo>
                    <a:cubicBezTo>
                      <a:pt x="157" y="189"/>
                      <a:pt x="157" y="189"/>
                      <a:pt x="157" y="189"/>
                    </a:cubicBezTo>
                    <a:cubicBezTo>
                      <a:pt x="179" y="195"/>
                      <a:pt x="197" y="220"/>
                      <a:pt x="197" y="244"/>
                    </a:cubicBezTo>
                    <a:cubicBezTo>
                      <a:pt x="197" y="244"/>
                      <a:pt x="197" y="244"/>
                      <a:pt x="197" y="244"/>
                    </a:cubicBezTo>
                    <a:cubicBezTo>
                      <a:pt x="197" y="246"/>
                      <a:pt x="198" y="247"/>
                      <a:pt x="200" y="247"/>
                    </a:cubicBezTo>
                    <a:cubicBezTo>
                      <a:pt x="201" y="247"/>
                      <a:pt x="203" y="246"/>
                      <a:pt x="203" y="244"/>
                    </a:cubicBezTo>
                    <a:cubicBezTo>
                      <a:pt x="203" y="217"/>
                      <a:pt x="183" y="190"/>
                      <a:pt x="159" y="184"/>
                    </a:cubicBezTo>
                    <a:cubicBezTo>
                      <a:pt x="138" y="178"/>
                      <a:pt x="138" y="178"/>
                      <a:pt x="138" y="178"/>
                    </a:cubicBezTo>
                    <a:cubicBezTo>
                      <a:pt x="136" y="177"/>
                      <a:pt x="134" y="176"/>
                      <a:pt x="132" y="175"/>
                    </a:cubicBezTo>
                    <a:cubicBezTo>
                      <a:pt x="132" y="172"/>
                      <a:pt x="132" y="172"/>
                      <a:pt x="132" y="172"/>
                    </a:cubicBezTo>
                    <a:cubicBezTo>
                      <a:pt x="132" y="171"/>
                      <a:pt x="132" y="171"/>
                      <a:pt x="132" y="171"/>
                    </a:cubicBezTo>
                    <a:cubicBezTo>
                      <a:pt x="128" y="163"/>
                      <a:pt x="128" y="163"/>
                      <a:pt x="128" y="163"/>
                    </a:cubicBezTo>
                    <a:cubicBezTo>
                      <a:pt x="128" y="162"/>
                      <a:pt x="127" y="161"/>
                      <a:pt x="126" y="161"/>
                    </a:cubicBezTo>
                    <a:cubicBezTo>
                      <a:pt x="125" y="161"/>
                      <a:pt x="124" y="162"/>
                      <a:pt x="123" y="163"/>
                    </a:cubicBezTo>
                    <a:cubicBezTo>
                      <a:pt x="123" y="163"/>
                      <a:pt x="123" y="163"/>
                      <a:pt x="123" y="163"/>
                    </a:cubicBezTo>
                    <a:cubicBezTo>
                      <a:pt x="122" y="161"/>
                      <a:pt x="121" y="158"/>
                      <a:pt x="121" y="155"/>
                    </a:cubicBezTo>
                    <a:cubicBezTo>
                      <a:pt x="121" y="140"/>
                      <a:pt x="121" y="140"/>
                      <a:pt x="121" y="140"/>
                    </a:cubicBezTo>
                    <a:cubicBezTo>
                      <a:pt x="127" y="138"/>
                      <a:pt x="132" y="134"/>
                      <a:pt x="137" y="130"/>
                    </a:cubicBezTo>
                    <a:cubicBezTo>
                      <a:pt x="137" y="133"/>
                      <a:pt x="137" y="133"/>
                      <a:pt x="137" y="133"/>
                    </a:cubicBezTo>
                    <a:cubicBezTo>
                      <a:pt x="137" y="143"/>
                      <a:pt x="142" y="159"/>
                      <a:pt x="151" y="165"/>
                    </a:cubicBezTo>
                    <a:cubicBezTo>
                      <a:pt x="158" y="171"/>
                      <a:pt x="174" y="174"/>
                      <a:pt x="175" y="175"/>
                    </a:cubicBezTo>
                    <a:cubicBezTo>
                      <a:pt x="175" y="175"/>
                      <a:pt x="175" y="175"/>
                      <a:pt x="175" y="175"/>
                    </a:cubicBezTo>
                    <a:cubicBezTo>
                      <a:pt x="176" y="175"/>
                      <a:pt x="177" y="174"/>
                      <a:pt x="177" y="174"/>
                    </a:cubicBezTo>
                    <a:cubicBezTo>
                      <a:pt x="178" y="173"/>
                      <a:pt x="178" y="173"/>
                      <a:pt x="178" y="172"/>
                    </a:cubicBezTo>
                    <a:cubicBezTo>
                      <a:pt x="178" y="108"/>
                      <a:pt x="178" y="108"/>
                      <a:pt x="178" y="108"/>
                    </a:cubicBezTo>
                    <a:cubicBezTo>
                      <a:pt x="178" y="99"/>
                      <a:pt x="173" y="92"/>
                      <a:pt x="166" y="89"/>
                    </a:cubicBezTo>
                    <a:cubicBezTo>
                      <a:pt x="167" y="87"/>
                      <a:pt x="167" y="86"/>
                      <a:pt x="167" y="84"/>
                    </a:cubicBezTo>
                    <a:cubicBezTo>
                      <a:pt x="167" y="78"/>
                      <a:pt x="164" y="72"/>
                      <a:pt x="159" y="70"/>
                    </a:cubicBezTo>
                    <a:cubicBezTo>
                      <a:pt x="159" y="51"/>
                      <a:pt x="159" y="51"/>
                      <a:pt x="159" y="51"/>
                    </a:cubicBezTo>
                    <a:cubicBezTo>
                      <a:pt x="159" y="23"/>
                      <a:pt x="136" y="0"/>
                      <a:pt x="108" y="0"/>
                    </a:cubicBezTo>
                    <a:cubicBezTo>
                      <a:pt x="94" y="0"/>
                      <a:pt x="94" y="0"/>
                      <a:pt x="94" y="0"/>
                    </a:cubicBezTo>
                    <a:cubicBezTo>
                      <a:pt x="66" y="0"/>
                      <a:pt x="43" y="23"/>
                      <a:pt x="43" y="51"/>
                    </a:cubicBezTo>
                    <a:cubicBezTo>
                      <a:pt x="43" y="70"/>
                      <a:pt x="43" y="70"/>
                      <a:pt x="43" y="70"/>
                    </a:cubicBezTo>
                    <a:cubicBezTo>
                      <a:pt x="39" y="73"/>
                      <a:pt x="35" y="78"/>
                      <a:pt x="35" y="84"/>
                    </a:cubicBezTo>
                    <a:cubicBezTo>
                      <a:pt x="35" y="93"/>
                      <a:pt x="43" y="101"/>
                      <a:pt x="52" y="102"/>
                    </a:cubicBezTo>
                    <a:cubicBezTo>
                      <a:pt x="54" y="119"/>
                      <a:pt x="65" y="133"/>
                      <a:pt x="81" y="140"/>
                    </a:cubicBezTo>
                    <a:cubicBezTo>
                      <a:pt x="81" y="155"/>
                      <a:pt x="81" y="155"/>
                      <a:pt x="81" y="155"/>
                    </a:cubicBezTo>
                    <a:cubicBezTo>
                      <a:pt x="81" y="158"/>
                      <a:pt x="80" y="161"/>
                      <a:pt x="79" y="163"/>
                    </a:cubicBezTo>
                    <a:cubicBezTo>
                      <a:pt x="79" y="163"/>
                      <a:pt x="79" y="163"/>
                      <a:pt x="79" y="163"/>
                    </a:cubicBezTo>
                    <a:cubicBezTo>
                      <a:pt x="78" y="162"/>
                      <a:pt x="77" y="161"/>
                      <a:pt x="76" y="161"/>
                    </a:cubicBezTo>
                    <a:cubicBezTo>
                      <a:pt x="75" y="161"/>
                      <a:pt x="74" y="162"/>
                      <a:pt x="74" y="163"/>
                    </a:cubicBezTo>
                    <a:cubicBezTo>
                      <a:pt x="71" y="171"/>
                      <a:pt x="71" y="171"/>
                      <a:pt x="71" y="171"/>
                    </a:cubicBezTo>
                    <a:cubicBezTo>
                      <a:pt x="70" y="171"/>
                      <a:pt x="70" y="171"/>
                      <a:pt x="70" y="172"/>
                    </a:cubicBezTo>
                    <a:cubicBezTo>
                      <a:pt x="70" y="175"/>
                      <a:pt x="70" y="175"/>
                      <a:pt x="70" y="175"/>
                    </a:cubicBezTo>
                    <a:cubicBezTo>
                      <a:pt x="68" y="176"/>
                      <a:pt x="66" y="177"/>
                      <a:pt x="64" y="178"/>
                    </a:cubicBezTo>
                    <a:cubicBezTo>
                      <a:pt x="43" y="184"/>
                      <a:pt x="43" y="184"/>
                      <a:pt x="43" y="184"/>
                    </a:cubicBezTo>
                    <a:cubicBezTo>
                      <a:pt x="19" y="190"/>
                      <a:pt x="0" y="217"/>
                      <a:pt x="0" y="244"/>
                    </a:cubicBezTo>
                    <a:cubicBezTo>
                      <a:pt x="0" y="246"/>
                      <a:pt x="1" y="247"/>
                      <a:pt x="3" y="247"/>
                    </a:cubicBezTo>
                    <a:close/>
                    <a:moveTo>
                      <a:pt x="87" y="155"/>
                    </a:moveTo>
                    <a:cubicBezTo>
                      <a:pt x="87" y="138"/>
                      <a:pt x="87" y="138"/>
                      <a:pt x="87" y="138"/>
                    </a:cubicBezTo>
                    <a:cubicBezTo>
                      <a:pt x="87" y="137"/>
                      <a:pt x="86" y="136"/>
                      <a:pt x="85" y="136"/>
                    </a:cubicBezTo>
                    <a:cubicBezTo>
                      <a:pt x="68" y="129"/>
                      <a:pt x="58" y="113"/>
                      <a:pt x="58" y="95"/>
                    </a:cubicBezTo>
                    <a:cubicBezTo>
                      <a:pt x="58" y="68"/>
                      <a:pt x="58" y="68"/>
                      <a:pt x="58" y="68"/>
                    </a:cubicBezTo>
                    <a:cubicBezTo>
                      <a:pt x="58" y="52"/>
                      <a:pt x="66" y="39"/>
                      <a:pt x="78" y="31"/>
                    </a:cubicBezTo>
                    <a:cubicBezTo>
                      <a:pt x="82" y="46"/>
                      <a:pt x="100" y="60"/>
                      <a:pt x="124" y="66"/>
                    </a:cubicBezTo>
                    <a:cubicBezTo>
                      <a:pt x="131" y="68"/>
                      <a:pt x="138" y="68"/>
                      <a:pt x="145" y="69"/>
                    </a:cubicBezTo>
                    <a:cubicBezTo>
                      <a:pt x="145" y="95"/>
                      <a:pt x="145" y="95"/>
                      <a:pt x="145" y="95"/>
                    </a:cubicBezTo>
                    <a:cubicBezTo>
                      <a:pt x="145" y="113"/>
                      <a:pt x="134" y="129"/>
                      <a:pt x="117" y="136"/>
                    </a:cubicBezTo>
                    <a:cubicBezTo>
                      <a:pt x="116" y="136"/>
                      <a:pt x="115" y="137"/>
                      <a:pt x="115" y="138"/>
                    </a:cubicBezTo>
                    <a:cubicBezTo>
                      <a:pt x="115" y="155"/>
                      <a:pt x="115" y="155"/>
                      <a:pt x="115" y="155"/>
                    </a:cubicBezTo>
                    <a:cubicBezTo>
                      <a:pt x="115" y="160"/>
                      <a:pt x="117" y="165"/>
                      <a:pt x="119" y="169"/>
                    </a:cubicBezTo>
                    <a:cubicBezTo>
                      <a:pt x="105" y="191"/>
                      <a:pt x="105" y="191"/>
                      <a:pt x="105" y="191"/>
                    </a:cubicBezTo>
                    <a:cubicBezTo>
                      <a:pt x="104" y="192"/>
                      <a:pt x="104" y="193"/>
                      <a:pt x="104" y="194"/>
                    </a:cubicBezTo>
                    <a:cubicBezTo>
                      <a:pt x="101" y="200"/>
                      <a:pt x="101" y="200"/>
                      <a:pt x="101" y="200"/>
                    </a:cubicBezTo>
                    <a:cubicBezTo>
                      <a:pt x="98" y="194"/>
                      <a:pt x="98" y="194"/>
                      <a:pt x="98" y="194"/>
                    </a:cubicBezTo>
                    <a:cubicBezTo>
                      <a:pt x="98" y="193"/>
                      <a:pt x="98" y="192"/>
                      <a:pt x="98" y="191"/>
                    </a:cubicBezTo>
                    <a:cubicBezTo>
                      <a:pt x="83" y="169"/>
                      <a:pt x="83" y="169"/>
                      <a:pt x="83" y="169"/>
                    </a:cubicBezTo>
                    <a:cubicBezTo>
                      <a:pt x="86" y="165"/>
                      <a:pt x="87" y="160"/>
                      <a:pt x="87" y="155"/>
                    </a:cubicBezTo>
                    <a:close/>
                    <a:moveTo>
                      <a:pt x="153" y="51"/>
                    </a:moveTo>
                    <a:cubicBezTo>
                      <a:pt x="153" y="69"/>
                      <a:pt x="153" y="69"/>
                      <a:pt x="153" y="69"/>
                    </a:cubicBezTo>
                    <a:cubicBezTo>
                      <a:pt x="152" y="69"/>
                      <a:pt x="151" y="69"/>
                      <a:pt x="151" y="69"/>
                    </a:cubicBezTo>
                    <a:cubicBezTo>
                      <a:pt x="151" y="68"/>
                      <a:pt x="151" y="68"/>
                      <a:pt x="151" y="68"/>
                    </a:cubicBezTo>
                    <a:cubicBezTo>
                      <a:pt x="151" y="67"/>
                      <a:pt x="150" y="67"/>
                      <a:pt x="150" y="66"/>
                    </a:cubicBezTo>
                    <a:cubicBezTo>
                      <a:pt x="150" y="66"/>
                      <a:pt x="150" y="66"/>
                      <a:pt x="150" y="66"/>
                    </a:cubicBezTo>
                    <a:cubicBezTo>
                      <a:pt x="150" y="66"/>
                      <a:pt x="151" y="66"/>
                      <a:pt x="151" y="66"/>
                    </a:cubicBezTo>
                    <a:cubicBezTo>
                      <a:pt x="151" y="64"/>
                      <a:pt x="149" y="63"/>
                      <a:pt x="148" y="63"/>
                    </a:cubicBezTo>
                    <a:cubicBezTo>
                      <a:pt x="148" y="63"/>
                      <a:pt x="148" y="63"/>
                      <a:pt x="148" y="63"/>
                    </a:cubicBezTo>
                    <a:cubicBezTo>
                      <a:pt x="140" y="63"/>
                      <a:pt x="133" y="62"/>
                      <a:pt x="125" y="60"/>
                    </a:cubicBezTo>
                    <a:cubicBezTo>
                      <a:pt x="101" y="54"/>
                      <a:pt x="82" y="38"/>
                      <a:pt x="83" y="24"/>
                    </a:cubicBezTo>
                    <a:cubicBezTo>
                      <a:pt x="83" y="23"/>
                      <a:pt x="83" y="22"/>
                      <a:pt x="83" y="21"/>
                    </a:cubicBezTo>
                    <a:cubicBezTo>
                      <a:pt x="84" y="19"/>
                      <a:pt x="85" y="17"/>
                      <a:pt x="86" y="15"/>
                    </a:cubicBezTo>
                    <a:cubicBezTo>
                      <a:pt x="87" y="14"/>
                      <a:pt x="87" y="12"/>
                      <a:pt x="86" y="11"/>
                    </a:cubicBezTo>
                    <a:cubicBezTo>
                      <a:pt x="85" y="10"/>
                      <a:pt x="83" y="10"/>
                      <a:pt x="82" y="11"/>
                    </a:cubicBezTo>
                    <a:cubicBezTo>
                      <a:pt x="80" y="14"/>
                      <a:pt x="78" y="16"/>
                      <a:pt x="77" y="19"/>
                    </a:cubicBezTo>
                    <a:cubicBezTo>
                      <a:pt x="77" y="21"/>
                      <a:pt x="77" y="22"/>
                      <a:pt x="77" y="23"/>
                    </a:cubicBezTo>
                    <a:cubicBezTo>
                      <a:pt x="77" y="24"/>
                      <a:pt x="77" y="24"/>
                      <a:pt x="77" y="25"/>
                    </a:cubicBezTo>
                    <a:cubicBezTo>
                      <a:pt x="62" y="33"/>
                      <a:pt x="52" y="49"/>
                      <a:pt x="52" y="68"/>
                    </a:cubicBezTo>
                    <a:cubicBezTo>
                      <a:pt x="52" y="69"/>
                      <a:pt x="52" y="69"/>
                      <a:pt x="52" y="69"/>
                    </a:cubicBezTo>
                    <a:cubicBezTo>
                      <a:pt x="51" y="69"/>
                      <a:pt x="50" y="69"/>
                      <a:pt x="49" y="69"/>
                    </a:cubicBezTo>
                    <a:cubicBezTo>
                      <a:pt x="49" y="51"/>
                      <a:pt x="49" y="51"/>
                      <a:pt x="49" y="51"/>
                    </a:cubicBezTo>
                    <a:cubicBezTo>
                      <a:pt x="49" y="26"/>
                      <a:pt x="69" y="6"/>
                      <a:pt x="94" y="6"/>
                    </a:cubicBezTo>
                    <a:cubicBezTo>
                      <a:pt x="108" y="6"/>
                      <a:pt x="108" y="6"/>
                      <a:pt x="108" y="6"/>
                    </a:cubicBezTo>
                    <a:cubicBezTo>
                      <a:pt x="133" y="6"/>
                      <a:pt x="153" y="26"/>
                      <a:pt x="153" y="51"/>
                    </a:cubicBezTo>
                    <a:close/>
                    <a:moveTo>
                      <a:pt x="151" y="96"/>
                    </a:moveTo>
                    <a:cubicBezTo>
                      <a:pt x="151" y="76"/>
                      <a:pt x="151" y="76"/>
                      <a:pt x="151" y="76"/>
                    </a:cubicBezTo>
                    <a:cubicBezTo>
                      <a:pt x="153" y="75"/>
                      <a:pt x="154" y="74"/>
                      <a:pt x="156" y="75"/>
                    </a:cubicBezTo>
                    <a:cubicBezTo>
                      <a:pt x="159" y="76"/>
                      <a:pt x="161" y="80"/>
                      <a:pt x="161" y="84"/>
                    </a:cubicBezTo>
                    <a:cubicBezTo>
                      <a:pt x="161" y="90"/>
                      <a:pt x="157" y="94"/>
                      <a:pt x="151" y="96"/>
                    </a:cubicBezTo>
                    <a:close/>
                    <a:moveTo>
                      <a:pt x="172" y="168"/>
                    </a:moveTo>
                    <a:cubicBezTo>
                      <a:pt x="167" y="166"/>
                      <a:pt x="158" y="163"/>
                      <a:pt x="154" y="161"/>
                    </a:cubicBezTo>
                    <a:cubicBezTo>
                      <a:pt x="147" y="155"/>
                      <a:pt x="143" y="142"/>
                      <a:pt x="143" y="133"/>
                    </a:cubicBezTo>
                    <a:cubicBezTo>
                      <a:pt x="143" y="122"/>
                      <a:pt x="143" y="122"/>
                      <a:pt x="143" y="122"/>
                    </a:cubicBezTo>
                    <a:cubicBezTo>
                      <a:pt x="147" y="116"/>
                      <a:pt x="149" y="109"/>
                      <a:pt x="150" y="102"/>
                    </a:cubicBezTo>
                    <a:cubicBezTo>
                      <a:pt x="156" y="101"/>
                      <a:pt x="161" y="98"/>
                      <a:pt x="164" y="94"/>
                    </a:cubicBezTo>
                    <a:cubicBezTo>
                      <a:pt x="169" y="97"/>
                      <a:pt x="172" y="102"/>
                      <a:pt x="172" y="108"/>
                    </a:cubicBezTo>
                    <a:lnTo>
                      <a:pt x="172" y="168"/>
                    </a:lnTo>
                    <a:close/>
                    <a:moveTo>
                      <a:pt x="47" y="75"/>
                    </a:moveTo>
                    <a:cubicBezTo>
                      <a:pt x="47" y="75"/>
                      <a:pt x="48" y="75"/>
                      <a:pt x="48" y="75"/>
                    </a:cubicBezTo>
                    <a:cubicBezTo>
                      <a:pt x="49" y="75"/>
                      <a:pt x="50" y="75"/>
                      <a:pt x="51" y="76"/>
                    </a:cubicBezTo>
                    <a:cubicBezTo>
                      <a:pt x="51" y="96"/>
                      <a:pt x="51" y="96"/>
                      <a:pt x="51" y="96"/>
                    </a:cubicBezTo>
                    <a:cubicBezTo>
                      <a:pt x="46" y="94"/>
                      <a:pt x="41" y="90"/>
                      <a:pt x="41" y="84"/>
                    </a:cubicBezTo>
                    <a:cubicBezTo>
                      <a:pt x="41" y="80"/>
                      <a:pt x="44" y="76"/>
                      <a:pt x="47" y="75"/>
                    </a:cubicBezTo>
                    <a:close/>
                    <a:moveTo>
                      <a:pt x="126" y="173"/>
                    </a:moveTo>
                    <a:cubicBezTo>
                      <a:pt x="128" y="204"/>
                      <a:pt x="128" y="204"/>
                      <a:pt x="128" y="204"/>
                    </a:cubicBezTo>
                    <a:cubicBezTo>
                      <a:pt x="111" y="192"/>
                      <a:pt x="111" y="192"/>
                      <a:pt x="111" y="192"/>
                    </a:cubicBezTo>
                    <a:cubicBezTo>
                      <a:pt x="125" y="171"/>
                      <a:pt x="125" y="171"/>
                      <a:pt x="125" y="171"/>
                    </a:cubicBezTo>
                    <a:lnTo>
                      <a:pt x="126" y="173"/>
                    </a:lnTo>
                    <a:close/>
                    <a:moveTo>
                      <a:pt x="91" y="192"/>
                    </a:moveTo>
                    <a:cubicBezTo>
                      <a:pt x="74" y="204"/>
                      <a:pt x="74" y="204"/>
                      <a:pt x="74" y="204"/>
                    </a:cubicBezTo>
                    <a:cubicBezTo>
                      <a:pt x="76" y="173"/>
                      <a:pt x="76" y="173"/>
                      <a:pt x="76" y="173"/>
                    </a:cubicBezTo>
                    <a:cubicBezTo>
                      <a:pt x="77" y="171"/>
                      <a:pt x="77" y="171"/>
                      <a:pt x="77" y="171"/>
                    </a:cubicBezTo>
                    <a:lnTo>
                      <a:pt x="91"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58"/>
              <p:cNvSpPr>
                <a:spLocks/>
              </p:cNvSpPr>
              <p:nvPr/>
            </p:nvSpPr>
            <p:spPr bwMode="auto">
              <a:xfrm>
                <a:off x="8729663" y="3133726"/>
                <a:ext cx="52388" cy="34925"/>
              </a:xfrm>
              <a:custGeom>
                <a:avLst/>
                <a:gdLst>
                  <a:gd name="T0" fmla="*/ 2 w 20"/>
                  <a:gd name="T1" fmla="*/ 13 h 13"/>
                  <a:gd name="T2" fmla="*/ 7 w 20"/>
                  <a:gd name="T3" fmla="*/ 13 h 13"/>
                  <a:gd name="T4" fmla="*/ 19 w 20"/>
                  <a:gd name="T5" fmla="*/ 5 h 13"/>
                  <a:gd name="T6" fmla="*/ 17 w 20"/>
                  <a:gd name="T7" fmla="*/ 1 h 13"/>
                  <a:gd name="T8" fmla="*/ 13 w 20"/>
                  <a:gd name="T9" fmla="*/ 3 h 13"/>
                  <a:gd name="T10" fmla="*/ 4 w 20"/>
                  <a:gd name="T11" fmla="*/ 7 h 13"/>
                  <a:gd name="T12" fmla="*/ 1 w 20"/>
                  <a:gd name="T13" fmla="*/ 9 h 13"/>
                  <a:gd name="T14" fmla="*/ 2 w 20"/>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2" y="13"/>
                    </a:moveTo>
                    <a:cubicBezTo>
                      <a:pt x="4" y="13"/>
                      <a:pt x="5" y="13"/>
                      <a:pt x="7" y="13"/>
                    </a:cubicBezTo>
                    <a:cubicBezTo>
                      <a:pt x="12" y="13"/>
                      <a:pt x="17" y="10"/>
                      <a:pt x="19" y="5"/>
                    </a:cubicBezTo>
                    <a:cubicBezTo>
                      <a:pt x="20" y="3"/>
                      <a:pt x="19" y="2"/>
                      <a:pt x="17" y="1"/>
                    </a:cubicBezTo>
                    <a:cubicBezTo>
                      <a:pt x="16" y="0"/>
                      <a:pt x="14" y="1"/>
                      <a:pt x="13" y="3"/>
                    </a:cubicBezTo>
                    <a:cubicBezTo>
                      <a:pt x="12" y="6"/>
                      <a:pt x="8" y="8"/>
                      <a:pt x="4" y="7"/>
                    </a:cubicBezTo>
                    <a:cubicBezTo>
                      <a:pt x="3" y="7"/>
                      <a:pt x="1" y="7"/>
                      <a:pt x="1" y="9"/>
                    </a:cubicBezTo>
                    <a:cubicBezTo>
                      <a:pt x="0" y="10"/>
                      <a:pt x="1" y="12"/>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59"/>
              <p:cNvSpPr>
                <a:spLocks/>
              </p:cNvSpPr>
              <p:nvPr/>
            </p:nvSpPr>
            <p:spPr bwMode="auto">
              <a:xfrm>
                <a:off x="8751888" y="3192463"/>
                <a:ext cx="33338" cy="14288"/>
              </a:xfrm>
              <a:custGeom>
                <a:avLst/>
                <a:gdLst>
                  <a:gd name="T0" fmla="*/ 3 w 13"/>
                  <a:gd name="T1" fmla="*/ 0 h 6"/>
                  <a:gd name="T2" fmla="*/ 0 w 13"/>
                  <a:gd name="T3" fmla="*/ 3 h 6"/>
                  <a:gd name="T4" fmla="*/ 3 w 13"/>
                  <a:gd name="T5" fmla="*/ 6 h 6"/>
                  <a:gd name="T6" fmla="*/ 10 w 13"/>
                  <a:gd name="T7" fmla="*/ 6 h 6"/>
                  <a:gd name="T8" fmla="*/ 13 w 13"/>
                  <a:gd name="T9" fmla="*/ 3 h 6"/>
                  <a:gd name="T10" fmla="*/ 10 w 13"/>
                  <a:gd name="T11" fmla="*/ 0 h 6"/>
                  <a:gd name="T12" fmla="*/ 3 w 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3" y="0"/>
                    </a:moveTo>
                    <a:cubicBezTo>
                      <a:pt x="1" y="0"/>
                      <a:pt x="0" y="1"/>
                      <a:pt x="0" y="3"/>
                    </a:cubicBezTo>
                    <a:cubicBezTo>
                      <a:pt x="0" y="5"/>
                      <a:pt x="1" y="6"/>
                      <a:pt x="3" y="6"/>
                    </a:cubicBezTo>
                    <a:cubicBezTo>
                      <a:pt x="10" y="6"/>
                      <a:pt x="10" y="6"/>
                      <a:pt x="10" y="6"/>
                    </a:cubicBezTo>
                    <a:cubicBezTo>
                      <a:pt x="12" y="6"/>
                      <a:pt x="13" y="5"/>
                      <a:pt x="13" y="3"/>
                    </a:cubicBezTo>
                    <a:cubicBezTo>
                      <a:pt x="13" y="1"/>
                      <a:pt x="12" y="0"/>
                      <a:pt x="1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60"/>
              <p:cNvSpPr>
                <a:spLocks/>
              </p:cNvSpPr>
              <p:nvPr/>
            </p:nvSpPr>
            <p:spPr bwMode="auto">
              <a:xfrm>
                <a:off x="8840788" y="3192463"/>
                <a:ext cx="36513" cy="14288"/>
              </a:xfrm>
              <a:custGeom>
                <a:avLst/>
                <a:gdLst>
                  <a:gd name="T0" fmla="*/ 3 w 14"/>
                  <a:gd name="T1" fmla="*/ 6 h 6"/>
                  <a:gd name="T2" fmla="*/ 11 w 14"/>
                  <a:gd name="T3" fmla="*/ 6 h 6"/>
                  <a:gd name="T4" fmla="*/ 14 w 14"/>
                  <a:gd name="T5" fmla="*/ 3 h 6"/>
                  <a:gd name="T6" fmla="*/ 11 w 14"/>
                  <a:gd name="T7" fmla="*/ 0 h 6"/>
                  <a:gd name="T8" fmla="*/ 3 w 14"/>
                  <a:gd name="T9" fmla="*/ 0 h 6"/>
                  <a:gd name="T10" fmla="*/ 0 w 14"/>
                  <a:gd name="T11" fmla="*/ 3 h 6"/>
                  <a:gd name="T12" fmla="*/ 3 w 1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3" y="6"/>
                    </a:moveTo>
                    <a:cubicBezTo>
                      <a:pt x="11" y="6"/>
                      <a:pt x="11" y="6"/>
                      <a:pt x="11" y="6"/>
                    </a:cubicBezTo>
                    <a:cubicBezTo>
                      <a:pt x="13" y="6"/>
                      <a:pt x="14" y="5"/>
                      <a:pt x="14" y="3"/>
                    </a:cubicBezTo>
                    <a:cubicBezTo>
                      <a:pt x="14" y="1"/>
                      <a:pt x="13" y="0"/>
                      <a:pt x="11" y="0"/>
                    </a:cubicBezTo>
                    <a:cubicBezTo>
                      <a:pt x="3" y="0"/>
                      <a:pt x="3" y="0"/>
                      <a:pt x="3" y="0"/>
                    </a:cubicBezTo>
                    <a:cubicBezTo>
                      <a:pt x="2" y="0"/>
                      <a:pt x="0" y="1"/>
                      <a:pt x="0" y="3"/>
                    </a:cubicBezTo>
                    <a:cubicBezTo>
                      <a:pt x="0" y="5"/>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61"/>
              <p:cNvSpPr>
                <a:spLocks noEditPoints="1"/>
              </p:cNvSpPr>
              <p:nvPr/>
            </p:nvSpPr>
            <p:spPr bwMode="auto">
              <a:xfrm>
                <a:off x="8769350" y="3265488"/>
                <a:ext cx="88900" cy="47625"/>
              </a:xfrm>
              <a:custGeom>
                <a:avLst/>
                <a:gdLst>
                  <a:gd name="T0" fmla="*/ 0 w 34"/>
                  <a:gd name="T1" fmla="*/ 15 h 18"/>
                  <a:gd name="T2" fmla="*/ 3 w 34"/>
                  <a:gd name="T3" fmla="*/ 18 h 18"/>
                  <a:gd name="T4" fmla="*/ 31 w 34"/>
                  <a:gd name="T5" fmla="*/ 18 h 18"/>
                  <a:gd name="T6" fmla="*/ 34 w 34"/>
                  <a:gd name="T7" fmla="*/ 15 h 18"/>
                  <a:gd name="T8" fmla="*/ 17 w 34"/>
                  <a:gd name="T9" fmla="*/ 0 h 18"/>
                  <a:gd name="T10" fmla="*/ 0 w 34"/>
                  <a:gd name="T11" fmla="*/ 15 h 18"/>
                  <a:gd name="T12" fmla="*/ 27 w 34"/>
                  <a:gd name="T13" fmla="*/ 12 h 18"/>
                  <a:gd name="T14" fmla="*/ 7 w 34"/>
                  <a:gd name="T15" fmla="*/ 12 h 18"/>
                  <a:gd name="T16" fmla="*/ 17 w 34"/>
                  <a:gd name="T17" fmla="*/ 6 h 18"/>
                  <a:gd name="T18" fmla="*/ 27 w 34"/>
                  <a:gd name="T19"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8">
                    <a:moveTo>
                      <a:pt x="0" y="15"/>
                    </a:moveTo>
                    <a:cubicBezTo>
                      <a:pt x="0" y="17"/>
                      <a:pt x="2" y="18"/>
                      <a:pt x="3" y="18"/>
                    </a:cubicBezTo>
                    <a:cubicBezTo>
                      <a:pt x="31" y="18"/>
                      <a:pt x="31" y="18"/>
                      <a:pt x="31" y="18"/>
                    </a:cubicBezTo>
                    <a:cubicBezTo>
                      <a:pt x="32" y="18"/>
                      <a:pt x="34" y="17"/>
                      <a:pt x="34" y="15"/>
                    </a:cubicBezTo>
                    <a:cubicBezTo>
                      <a:pt x="34" y="7"/>
                      <a:pt x="26" y="0"/>
                      <a:pt x="17" y="0"/>
                    </a:cubicBezTo>
                    <a:cubicBezTo>
                      <a:pt x="8" y="0"/>
                      <a:pt x="0" y="7"/>
                      <a:pt x="0" y="15"/>
                    </a:cubicBezTo>
                    <a:close/>
                    <a:moveTo>
                      <a:pt x="27" y="12"/>
                    </a:moveTo>
                    <a:cubicBezTo>
                      <a:pt x="7" y="12"/>
                      <a:pt x="7" y="12"/>
                      <a:pt x="7" y="12"/>
                    </a:cubicBezTo>
                    <a:cubicBezTo>
                      <a:pt x="8" y="8"/>
                      <a:pt x="12" y="6"/>
                      <a:pt x="17" y="6"/>
                    </a:cubicBezTo>
                    <a:cubicBezTo>
                      <a:pt x="22" y="6"/>
                      <a:pt x="26" y="8"/>
                      <a:pt x="2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6"/>
              <p:cNvSpPr>
                <a:spLocks noEditPoints="1"/>
              </p:cNvSpPr>
              <p:nvPr/>
            </p:nvSpPr>
            <p:spPr bwMode="auto">
              <a:xfrm>
                <a:off x="9010650" y="2932113"/>
                <a:ext cx="133350" cy="131763"/>
              </a:xfrm>
              <a:custGeom>
                <a:avLst/>
                <a:gdLst>
                  <a:gd name="T0" fmla="*/ 50 w 51"/>
                  <a:gd name="T1" fmla="*/ 11 h 50"/>
                  <a:gd name="T2" fmla="*/ 23 w 51"/>
                  <a:gd name="T3" fmla="*/ 0 h 50"/>
                  <a:gd name="T4" fmla="*/ 19 w 51"/>
                  <a:gd name="T5" fmla="*/ 1 h 50"/>
                  <a:gd name="T6" fmla="*/ 16 w 51"/>
                  <a:gd name="T7" fmla="*/ 1 h 50"/>
                  <a:gd name="T8" fmla="*/ 13 w 51"/>
                  <a:gd name="T9" fmla="*/ 5 h 50"/>
                  <a:gd name="T10" fmla="*/ 16 w 51"/>
                  <a:gd name="T11" fmla="*/ 13 h 50"/>
                  <a:gd name="T12" fmla="*/ 14 w 51"/>
                  <a:gd name="T13" fmla="*/ 17 h 50"/>
                  <a:gd name="T14" fmla="*/ 14 w 51"/>
                  <a:gd name="T15" fmla="*/ 18 h 50"/>
                  <a:gd name="T16" fmla="*/ 9 w 51"/>
                  <a:gd name="T17" fmla="*/ 23 h 50"/>
                  <a:gd name="T18" fmla="*/ 9 w 51"/>
                  <a:gd name="T19" fmla="*/ 24 h 50"/>
                  <a:gd name="T20" fmla="*/ 11 w 51"/>
                  <a:gd name="T21" fmla="*/ 30 h 50"/>
                  <a:gd name="T22" fmla="*/ 11 w 51"/>
                  <a:gd name="T23" fmla="*/ 30 h 50"/>
                  <a:gd name="T24" fmla="*/ 11 w 51"/>
                  <a:gd name="T25" fmla="*/ 33 h 50"/>
                  <a:gd name="T26" fmla="*/ 9 w 51"/>
                  <a:gd name="T27" fmla="*/ 43 h 50"/>
                  <a:gd name="T28" fmla="*/ 4 w 51"/>
                  <a:gd name="T29" fmla="*/ 44 h 50"/>
                  <a:gd name="T30" fmla="*/ 0 w 51"/>
                  <a:gd name="T31" fmla="*/ 46 h 50"/>
                  <a:gd name="T32" fmla="*/ 2 w 51"/>
                  <a:gd name="T33" fmla="*/ 49 h 50"/>
                  <a:gd name="T34" fmla="*/ 6 w 51"/>
                  <a:gd name="T35" fmla="*/ 50 h 50"/>
                  <a:gd name="T36" fmla="*/ 13 w 51"/>
                  <a:gd name="T37" fmla="*/ 47 h 50"/>
                  <a:gd name="T38" fmla="*/ 17 w 51"/>
                  <a:gd name="T39" fmla="*/ 39 h 50"/>
                  <a:gd name="T40" fmla="*/ 24 w 51"/>
                  <a:gd name="T41" fmla="*/ 40 h 50"/>
                  <a:gd name="T42" fmla="*/ 27 w 51"/>
                  <a:gd name="T43" fmla="*/ 34 h 50"/>
                  <a:gd name="T44" fmla="*/ 34 w 51"/>
                  <a:gd name="T45" fmla="*/ 33 h 50"/>
                  <a:gd name="T46" fmla="*/ 38 w 51"/>
                  <a:gd name="T47" fmla="*/ 31 h 50"/>
                  <a:gd name="T48" fmla="*/ 38 w 51"/>
                  <a:gd name="T49" fmla="*/ 31 h 50"/>
                  <a:gd name="T50" fmla="*/ 44 w 51"/>
                  <a:gd name="T51" fmla="*/ 28 h 50"/>
                  <a:gd name="T52" fmla="*/ 47 w 51"/>
                  <a:gd name="T53" fmla="*/ 18 h 50"/>
                  <a:gd name="T54" fmla="*/ 50 w 51"/>
                  <a:gd name="T55" fmla="*/ 11 h 50"/>
                  <a:gd name="T56" fmla="*/ 15 w 51"/>
                  <a:gd name="T57" fmla="*/ 25 h 50"/>
                  <a:gd name="T58" fmla="*/ 17 w 51"/>
                  <a:gd name="T59" fmla="*/ 23 h 50"/>
                  <a:gd name="T60" fmla="*/ 19 w 51"/>
                  <a:gd name="T61" fmla="*/ 26 h 50"/>
                  <a:gd name="T62" fmla="*/ 20 w 51"/>
                  <a:gd name="T63" fmla="*/ 27 h 50"/>
                  <a:gd name="T64" fmla="*/ 15 w 51"/>
                  <a:gd name="T65" fmla="*/ 25 h 50"/>
                  <a:gd name="T66" fmla="*/ 21 w 51"/>
                  <a:gd name="T67" fmla="*/ 35 h 50"/>
                  <a:gd name="T68" fmla="*/ 19 w 51"/>
                  <a:gd name="T69" fmla="*/ 33 h 50"/>
                  <a:gd name="T70" fmla="*/ 21 w 51"/>
                  <a:gd name="T71" fmla="*/ 33 h 50"/>
                  <a:gd name="T72" fmla="*/ 21 w 51"/>
                  <a:gd name="T73" fmla="*/ 35 h 50"/>
                  <a:gd name="T74" fmla="*/ 26 w 51"/>
                  <a:gd name="T75" fmla="*/ 28 h 50"/>
                  <a:gd name="T76" fmla="*/ 26 w 51"/>
                  <a:gd name="T77" fmla="*/ 28 h 50"/>
                  <a:gd name="T78" fmla="*/ 27 w 51"/>
                  <a:gd name="T79" fmla="*/ 28 h 50"/>
                  <a:gd name="T80" fmla="*/ 26 w 51"/>
                  <a:gd name="T81" fmla="*/ 28 h 50"/>
                  <a:gd name="T82" fmla="*/ 21 w 51"/>
                  <a:gd name="T83" fmla="*/ 18 h 50"/>
                  <a:gd name="T84" fmla="*/ 22 w 51"/>
                  <a:gd name="T85" fmla="*/ 18 h 50"/>
                  <a:gd name="T86" fmla="*/ 26 w 51"/>
                  <a:gd name="T87" fmla="*/ 20 h 50"/>
                  <a:gd name="T88" fmla="*/ 29 w 51"/>
                  <a:gd name="T89" fmla="*/ 22 h 50"/>
                  <a:gd name="T90" fmla="*/ 30 w 51"/>
                  <a:gd name="T91" fmla="*/ 23 h 50"/>
                  <a:gd name="T92" fmla="*/ 21 w 51"/>
                  <a:gd name="T93" fmla="*/ 18 h 50"/>
                  <a:gd name="T94" fmla="*/ 29 w 51"/>
                  <a:gd name="T95" fmla="*/ 15 h 50"/>
                  <a:gd name="T96" fmla="*/ 24 w 51"/>
                  <a:gd name="T97" fmla="*/ 12 h 50"/>
                  <a:gd name="T98" fmla="*/ 24 w 51"/>
                  <a:gd name="T99" fmla="*/ 12 h 50"/>
                  <a:gd name="T100" fmla="*/ 19 w 51"/>
                  <a:gd name="T101" fmla="*/ 7 h 50"/>
                  <a:gd name="T102" fmla="*/ 39 w 51"/>
                  <a:gd name="T103" fmla="*/ 15 h 50"/>
                  <a:gd name="T104" fmla="*/ 39 w 51"/>
                  <a:gd name="T105" fmla="*/ 15 h 50"/>
                  <a:gd name="T106" fmla="*/ 29 w 51"/>
                  <a:gd name="T107" fmla="*/ 15 h 50"/>
                  <a:gd name="T108" fmla="*/ 39 w 51"/>
                  <a:gd name="T109" fmla="*/ 24 h 50"/>
                  <a:gd name="T110" fmla="*/ 39 w 51"/>
                  <a:gd name="T111" fmla="*/ 25 h 50"/>
                  <a:gd name="T112" fmla="*/ 37 w 51"/>
                  <a:gd name="T113" fmla="*/ 22 h 50"/>
                  <a:gd name="T114" fmla="*/ 41 w 51"/>
                  <a:gd name="T115" fmla="*/ 21 h 50"/>
                  <a:gd name="T116" fmla="*/ 39 w 51"/>
                  <a:gd name="T117"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 h="50">
                    <a:moveTo>
                      <a:pt x="50" y="11"/>
                    </a:moveTo>
                    <a:cubicBezTo>
                      <a:pt x="49" y="2"/>
                      <a:pt x="23" y="0"/>
                      <a:pt x="23" y="0"/>
                    </a:cubicBezTo>
                    <a:cubicBezTo>
                      <a:pt x="21" y="0"/>
                      <a:pt x="20" y="0"/>
                      <a:pt x="19" y="1"/>
                    </a:cubicBezTo>
                    <a:cubicBezTo>
                      <a:pt x="18" y="1"/>
                      <a:pt x="17" y="1"/>
                      <a:pt x="16" y="1"/>
                    </a:cubicBezTo>
                    <a:cubicBezTo>
                      <a:pt x="13" y="2"/>
                      <a:pt x="13" y="5"/>
                      <a:pt x="13" y="5"/>
                    </a:cubicBezTo>
                    <a:cubicBezTo>
                      <a:pt x="13" y="8"/>
                      <a:pt x="14" y="11"/>
                      <a:pt x="16" y="13"/>
                    </a:cubicBezTo>
                    <a:cubicBezTo>
                      <a:pt x="15" y="14"/>
                      <a:pt x="14" y="15"/>
                      <a:pt x="14" y="17"/>
                    </a:cubicBezTo>
                    <a:cubicBezTo>
                      <a:pt x="14" y="17"/>
                      <a:pt x="14" y="18"/>
                      <a:pt x="14" y="18"/>
                    </a:cubicBezTo>
                    <a:cubicBezTo>
                      <a:pt x="12" y="19"/>
                      <a:pt x="11" y="20"/>
                      <a:pt x="9" y="23"/>
                    </a:cubicBezTo>
                    <a:cubicBezTo>
                      <a:pt x="9" y="24"/>
                      <a:pt x="9" y="24"/>
                      <a:pt x="9" y="24"/>
                    </a:cubicBezTo>
                    <a:cubicBezTo>
                      <a:pt x="8" y="26"/>
                      <a:pt x="9" y="28"/>
                      <a:pt x="11" y="30"/>
                    </a:cubicBezTo>
                    <a:cubicBezTo>
                      <a:pt x="11" y="30"/>
                      <a:pt x="11" y="30"/>
                      <a:pt x="11" y="30"/>
                    </a:cubicBezTo>
                    <a:cubicBezTo>
                      <a:pt x="11" y="31"/>
                      <a:pt x="10" y="32"/>
                      <a:pt x="11" y="33"/>
                    </a:cubicBezTo>
                    <a:cubicBezTo>
                      <a:pt x="11" y="36"/>
                      <a:pt x="11" y="41"/>
                      <a:pt x="9" y="43"/>
                    </a:cubicBezTo>
                    <a:cubicBezTo>
                      <a:pt x="8" y="43"/>
                      <a:pt x="7" y="44"/>
                      <a:pt x="4" y="44"/>
                    </a:cubicBezTo>
                    <a:cubicBezTo>
                      <a:pt x="2" y="43"/>
                      <a:pt x="0" y="44"/>
                      <a:pt x="0" y="46"/>
                    </a:cubicBezTo>
                    <a:cubicBezTo>
                      <a:pt x="0" y="47"/>
                      <a:pt x="1" y="49"/>
                      <a:pt x="2" y="49"/>
                    </a:cubicBezTo>
                    <a:cubicBezTo>
                      <a:pt x="4" y="50"/>
                      <a:pt x="5" y="50"/>
                      <a:pt x="6" y="50"/>
                    </a:cubicBezTo>
                    <a:cubicBezTo>
                      <a:pt x="9" y="50"/>
                      <a:pt x="12" y="48"/>
                      <a:pt x="13" y="47"/>
                    </a:cubicBezTo>
                    <a:cubicBezTo>
                      <a:pt x="15" y="45"/>
                      <a:pt x="16" y="42"/>
                      <a:pt x="17" y="39"/>
                    </a:cubicBezTo>
                    <a:cubicBezTo>
                      <a:pt x="19" y="41"/>
                      <a:pt x="22" y="41"/>
                      <a:pt x="24" y="40"/>
                    </a:cubicBezTo>
                    <a:cubicBezTo>
                      <a:pt x="25" y="40"/>
                      <a:pt x="27" y="38"/>
                      <a:pt x="27" y="34"/>
                    </a:cubicBezTo>
                    <a:cubicBezTo>
                      <a:pt x="30" y="34"/>
                      <a:pt x="33" y="34"/>
                      <a:pt x="34" y="33"/>
                    </a:cubicBezTo>
                    <a:cubicBezTo>
                      <a:pt x="36" y="33"/>
                      <a:pt x="37" y="32"/>
                      <a:pt x="38" y="31"/>
                    </a:cubicBezTo>
                    <a:cubicBezTo>
                      <a:pt x="38" y="31"/>
                      <a:pt x="38" y="31"/>
                      <a:pt x="38" y="31"/>
                    </a:cubicBezTo>
                    <a:cubicBezTo>
                      <a:pt x="41" y="31"/>
                      <a:pt x="43" y="30"/>
                      <a:pt x="44" y="28"/>
                    </a:cubicBezTo>
                    <a:cubicBezTo>
                      <a:pt x="47" y="24"/>
                      <a:pt x="48" y="20"/>
                      <a:pt x="47" y="18"/>
                    </a:cubicBezTo>
                    <a:cubicBezTo>
                      <a:pt x="49" y="16"/>
                      <a:pt x="51" y="14"/>
                      <a:pt x="50" y="11"/>
                    </a:cubicBezTo>
                    <a:close/>
                    <a:moveTo>
                      <a:pt x="15" y="25"/>
                    </a:moveTo>
                    <a:cubicBezTo>
                      <a:pt x="16" y="24"/>
                      <a:pt x="17" y="23"/>
                      <a:pt x="17" y="23"/>
                    </a:cubicBezTo>
                    <a:cubicBezTo>
                      <a:pt x="17" y="23"/>
                      <a:pt x="18" y="24"/>
                      <a:pt x="19" y="26"/>
                    </a:cubicBezTo>
                    <a:cubicBezTo>
                      <a:pt x="19" y="26"/>
                      <a:pt x="20" y="27"/>
                      <a:pt x="20" y="27"/>
                    </a:cubicBezTo>
                    <a:cubicBezTo>
                      <a:pt x="18" y="27"/>
                      <a:pt x="16" y="26"/>
                      <a:pt x="15" y="25"/>
                    </a:cubicBezTo>
                    <a:close/>
                    <a:moveTo>
                      <a:pt x="21" y="35"/>
                    </a:moveTo>
                    <a:cubicBezTo>
                      <a:pt x="21" y="34"/>
                      <a:pt x="20" y="34"/>
                      <a:pt x="19" y="33"/>
                    </a:cubicBezTo>
                    <a:cubicBezTo>
                      <a:pt x="19" y="33"/>
                      <a:pt x="20" y="33"/>
                      <a:pt x="21" y="33"/>
                    </a:cubicBezTo>
                    <a:cubicBezTo>
                      <a:pt x="21" y="34"/>
                      <a:pt x="21" y="34"/>
                      <a:pt x="21" y="35"/>
                    </a:cubicBezTo>
                    <a:close/>
                    <a:moveTo>
                      <a:pt x="26" y="28"/>
                    </a:moveTo>
                    <a:cubicBezTo>
                      <a:pt x="26" y="28"/>
                      <a:pt x="26" y="28"/>
                      <a:pt x="26" y="28"/>
                    </a:cubicBezTo>
                    <a:cubicBezTo>
                      <a:pt x="27" y="28"/>
                      <a:pt x="27" y="28"/>
                      <a:pt x="27" y="28"/>
                    </a:cubicBezTo>
                    <a:cubicBezTo>
                      <a:pt x="27" y="28"/>
                      <a:pt x="27" y="28"/>
                      <a:pt x="26" y="28"/>
                    </a:cubicBezTo>
                    <a:close/>
                    <a:moveTo>
                      <a:pt x="21" y="18"/>
                    </a:moveTo>
                    <a:cubicBezTo>
                      <a:pt x="21" y="18"/>
                      <a:pt x="21" y="18"/>
                      <a:pt x="22" y="18"/>
                    </a:cubicBezTo>
                    <a:cubicBezTo>
                      <a:pt x="23" y="19"/>
                      <a:pt x="25" y="19"/>
                      <a:pt x="26" y="20"/>
                    </a:cubicBezTo>
                    <a:cubicBezTo>
                      <a:pt x="27" y="21"/>
                      <a:pt x="28" y="21"/>
                      <a:pt x="29" y="22"/>
                    </a:cubicBezTo>
                    <a:cubicBezTo>
                      <a:pt x="29" y="22"/>
                      <a:pt x="30" y="22"/>
                      <a:pt x="30" y="23"/>
                    </a:cubicBezTo>
                    <a:cubicBezTo>
                      <a:pt x="26" y="21"/>
                      <a:pt x="22" y="19"/>
                      <a:pt x="21" y="18"/>
                    </a:cubicBezTo>
                    <a:close/>
                    <a:moveTo>
                      <a:pt x="29" y="15"/>
                    </a:moveTo>
                    <a:cubicBezTo>
                      <a:pt x="27" y="14"/>
                      <a:pt x="26" y="13"/>
                      <a:pt x="24" y="12"/>
                    </a:cubicBezTo>
                    <a:cubicBezTo>
                      <a:pt x="24" y="12"/>
                      <a:pt x="24" y="12"/>
                      <a:pt x="24" y="12"/>
                    </a:cubicBezTo>
                    <a:cubicBezTo>
                      <a:pt x="21" y="11"/>
                      <a:pt x="20" y="9"/>
                      <a:pt x="19" y="7"/>
                    </a:cubicBezTo>
                    <a:cubicBezTo>
                      <a:pt x="23" y="7"/>
                      <a:pt x="35" y="10"/>
                      <a:pt x="39" y="15"/>
                    </a:cubicBezTo>
                    <a:cubicBezTo>
                      <a:pt x="39" y="15"/>
                      <a:pt x="39" y="15"/>
                      <a:pt x="39" y="15"/>
                    </a:cubicBezTo>
                    <a:cubicBezTo>
                      <a:pt x="37" y="16"/>
                      <a:pt x="33" y="16"/>
                      <a:pt x="29" y="15"/>
                    </a:cubicBezTo>
                    <a:close/>
                    <a:moveTo>
                      <a:pt x="39" y="24"/>
                    </a:moveTo>
                    <a:cubicBezTo>
                      <a:pt x="39" y="25"/>
                      <a:pt x="39" y="25"/>
                      <a:pt x="39" y="25"/>
                    </a:cubicBezTo>
                    <a:cubicBezTo>
                      <a:pt x="38" y="24"/>
                      <a:pt x="38" y="23"/>
                      <a:pt x="37" y="22"/>
                    </a:cubicBezTo>
                    <a:cubicBezTo>
                      <a:pt x="39" y="22"/>
                      <a:pt x="40" y="21"/>
                      <a:pt x="41" y="21"/>
                    </a:cubicBezTo>
                    <a:cubicBezTo>
                      <a:pt x="41" y="22"/>
                      <a:pt x="40" y="23"/>
                      <a:pt x="3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spTree>
    <p:extLst>
      <p:ext uri="{BB962C8B-B14F-4D97-AF65-F5344CB8AC3E}">
        <p14:creationId xmlns:p14="http://schemas.microsoft.com/office/powerpoint/2010/main" val="104850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p:cNvSpPr/>
          <p:nvPr/>
        </p:nvSpPr>
        <p:spPr>
          <a:xfrm>
            <a:off x="468086" y="2100394"/>
            <a:ext cx="11255602" cy="2448000"/>
          </a:xfrm>
          <a:prstGeom prst="rect">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6" name="正方形/長方形 15"/>
          <p:cNvSpPr/>
          <p:nvPr/>
        </p:nvSpPr>
        <p:spPr>
          <a:xfrm>
            <a:off x="468086" y="1010935"/>
            <a:ext cx="11255602" cy="972000"/>
          </a:xfrm>
          <a:prstGeom prst="rect">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7" name="正方形/長方形 16"/>
          <p:cNvSpPr/>
          <p:nvPr/>
        </p:nvSpPr>
        <p:spPr>
          <a:xfrm>
            <a:off x="479425" y="1010935"/>
            <a:ext cx="1548000" cy="9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2800" b="1" spc="-110" dirty="0">
                <a:solidFill>
                  <a:srgbClr val="FFFFFF"/>
                </a:solidFill>
                <a:latin typeface="東芝 Pゴシック" panose="020B0500000000000000" pitchFamily="50" charset="-128"/>
                <a:ea typeface="東芝 Pゴシック" panose="020B0500000000000000" pitchFamily="50" charset="-128"/>
              </a:rPr>
              <a:t>ポイント</a:t>
            </a: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3-2</a:t>
            </a:r>
            <a:r>
              <a:rPr lang="ja-JP" altLang="en-US" sz="2800" dirty="0">
                <a:latin typeface="東芝 Pゴシック" panose="020B0500000000000000" pitchFamily="50" charset="-128"/>
                <a:ea typeface="東芝 Pゴシック" panose="020B0500000000000000" pitchFamily="50" charset="-128"/>
              </a:rPr>
              <a:t>　</a:t>
            </a:r>
            <a:r>
              <a:rPr lang="ja-JP" altLang="ja-JP" sz="2800" dirty="0">
                <a:latin typeface="東芝 Pゴシック" panose="020B0500000000000000" pitchFamily="50" charset="-128"/>
                <a:ea typeface="東芝 Pゴシック" panose="020B0500000000000000" pitchFamily="50" charset="-128"/>
              </a:rPr>
              <a:t>品質の確保</a:t>
            </a:r>
            <a:r>
              <a:rPr lang="ja-JP" altLang="en-US" sz="2800" dirty="0">
                <a:latin typeface="東芝 Pゴシック" panose="020B0500000000000000" pitchFamily="50" charset="-128"/>
                <a:ea typeface="東芝 Pゴシック" panose="020B0500000000000000" pitchFamily="50" charset="-128"/>
              </a:rPr>
              <a:t>について</a:t>
            </a:r>
            <a:endParaRPr lang="ja-JP" altLang="ja-JP" sz="2800" dirty="0">
              <a:latin typeface="東芝 Pゴシック" panose="020B0500000000000000" pitchFamily="50" charset="-128"/>
              <a:ea typeface="東芝 Pゴシック" panose="020B0500000000000000" pitchFamily="50" charset="-128"/>
            </a:endParaRPr>
          </a:p>
        </p:txBody>
      </p:sp>
      <p:sp>
        <p:nvSpPr>
          <p:cNvPr id="4" name="テキスト ボックス 3"/>
          <p:cNvSpPr txBox="1"/>
          <p:nvPr/>
        </p:nvSpPr>
        <p:spPr>
          <a:xfrm>
            <a:off x="2216016" y="1298935"/>
            <a:ext cx="9504000" cy="396000"/>
          </a:xfrm>
          <a:prstGeom prst="rect">
            <a:avLst/>
          </a:prstGeom>
          <a:noFill/>
        </p:spPr>
        <p:txBody>
          <a:bodyPr wrap="none" lIns="0" tIns="0" rIns="0" bIns="0" rtlCol="0" anchor="ctr">
            <a:noAutofit/>
          </a:bodyPr>
          <a:lstStyle/>
          <a:p>
            <a:r>
              <a:rPr lang="en-US" altLang="ja-JP" sz="2200" dirty="0">
                <a:solidFill>
                  <a:srgbClr val="000000"/>
                </a:solidFill>
                <a:latin typeface="東芝 Pゴシック" panose="020B0500000000000000" pitchFamily="50" charset="-128"/>
                <a:ea typeface="東芝 Pゴシック" panose="020B0500000000000000" pitchFamily="50" charset="-128"/>
              </a:rPr>
              <a:t>TC</a:t>
            </a:r>
            <a:r>
              <a:rPr lang="ja-JP" altLang="en-US" sz="2200" dirty="0">
                <a:solidFill>
                  <a:srgbClr val="000000"/>
                </a:solidFill>
                <a:latin typeface="東芝 Pゴシック" panose="020B0500000000000000" pitchFamily="50" charset="-128"/>
                <a:ea typeface="東芝 Pゴシック" panose="020B0500000000000000" pitchFamily="50" charset="-128"/>
              </a:rPr>
              <a:t>は技術や品質に関する意思決定または意思決定の調停を行う権利を持つ</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p:txBody>
      </p:sp>
      <p:sp>
        <p:nvSpPr>
          <p:cNvPr id="11" name="正方形/長方形 10"/>
          <p:cNvSpPr/>
          <p:nvPr/>
        </p:nvSpPr>
        <p:spPr>
          <a:xfrm>
            <a:off x="468086" y="2100393"/>
            <a:ext cx="1548000" cy="24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3200" b="1" dirty="0">
                <a:solidFill>
                  <a:srgbClr val="FFFFFF"/>
                </a:solidFill>
                <a:latin typeface="東芝 Pゴシック" panose="020B0500000000000000" pitchFamily="50" charset="-128"/>
                <a:ea typeface="東芝 Pゴシック" panose="020B0500000000000000" pitchFamily="50" charset="-128"/>
              </a:rPr>
              <a:t>やり方</a:t>
            </a:r>
          </a:p>
        </p:txBody>
      </p:sp>
      <p:grpSp>
        <p:nvGrpSpPr>
          <p:cNvPr id="5" name="グループ化 4"/>
          <p:cNvGrpSpPr/>
          <p:nvPr/>
        </p:nvGrpSpPr>
        <p:grpSpPr>
          <a:xfrm>
            <a:off x="1257504" y="3464686"/>
            <a:ext cx="9720000" cy="2788379"/>
            <a:chOff x="1257504" y="3464686"/>
            <a:chExt cx="9720000" cy="2788379"/>
          </a:xfrm>
          <a:effectLst>
            <a:outerShdw blurRad="50800" dist="50800" dir="2700000" algn="tl" rotWithShape="0">
              <a:prstClr val="black">
                <a:alpha val="50000"/>
              </a:prstClr>
            </a:outerShdw>
          </a:effectLst>
        </p:grpSpPr>
        <p:sp>
          <p:nvSpPr>
            <p:cNvPr id="15" name="二等辺三角形 14"/>
            <p:cNvSpPr/>
            <p:nvPr/>
          </p:nvSpPr>
          <p:spPr>
            <a:xfrm rot="-1200000">
              <a:off x="5527981" y="3464686"/>
              <a:ext cx="622300" cy="1800000"/>
            </a:xfrm>
            <a:prstGeom prst="triangl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3" name="角丸四角形 12"/>
            <p:cNvSpPr/>
            <p:nvPr/>
          </p:nvSpPr>
          <p:spPr>
            <a:xfrm>
              <a:off x="1257504" y="4957065"/>
              <a:ext cx="9720000" cy="1296000"/>
            </a:xfrm>
            <a:prstGeom prst="roundRect">
              <a:avLst>
                <a:gd name="adj" fmla="val 50000"/>
              </a:avLst>
            </a:prstGeom>
            <a:solidFill>
              <a:schemeClr val="accent1">
                <a:lumMod val="40000"/>
                <a:lumOff val="60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457200" indent="-457200" algn="ctr"/>
              <a:endParaRPr lang="en-US" altLang="ja-JP" sz="2400" b="1" dirty="0">
                <a:solidFill>
                  <a:srgbClr val="0064D2">
                    <a:lumMod val="60000"/>
                    <a:lumOff val="40000"/>
                  </a:srgbClr>
                </a:solidFill>
              </a:endParaRPr>
            </a:p>
          </p:txBody>
        </p:sp>
      </p:grpSp>
      <p:sp>
        <p:nvSpPr>
          <p:cNvPr id="14" name="テキスト ボックス 13"/>
          <p:cNvSpPr txBox="1"/>
          <p:nvPr/>
        </p:nvSpPr>
        <p:spPr>
          <a:xfrm>
            <a:off x="1884000" y="5408367"/>
            <a:ext cx="8424000" cy="792000"/>
          </a:xfrm>
          <a:prstGeom prst="rect">
            <a:avLst/>
          </a:prstGeom>
          <a:noFill/>
        </p:spPr>
        <p:txBody>
          <a:bodyPr wrap="none" lIns="0" tIns="0" rIns="0" bIns="0" rtlCol="0" anchor="ctr">
            <a:noAutofit/>
          </a:bodyPr>
          <a:lstStyle/>
          <a:p>
            <a:pPr algn="ctr"/>
            <a:r>
              <a:rPr lang="ja-JP" altLang="en-US" sz="2800" b="1" dirty="0">
                <a:solidFill>
                  <a:schemeClr val="bg1"/>
                </a:solidFill>
                <a:effectLst>
                  <a:outerShdw blurRad="38100" dist="38100" dir="2700000" algn="tl">
                    <a:srgbClr val="000000">
                      <a:alpha val="43137"/>
                    </a:srgbClr>
                  </a:outerShdw>
                </a:effectLst>
                <a:latin typeface="東芝 Pゴシック" panose="020B0500000000000000" pitchFamily="50" charset="-128"/>
                <a:ea typeface="東芝 Pゴシック" panose="020B0500000000000000" pitchFamily="50" charset="-128"/>
              </a:rPr>
              <a:t>コミュニティ（とコード）の寿命を伸ばすための将来への投資</a:t>
            </a:r>
            <a:endParaRPr lang="en-US" altLang="ja-JP" sz="2800" b="1" dirty="0">
              <a:solidFill>
                <a:schemeClr val="bg1"/>
              </a:solidFill>
              <a:effectLst>
                <a:outerShdw blurRad="38100" dist="38100" dir="2700000" algn="tl">
                  <a:srgbClr val="000000">
                    <a:alpha val="43137"/>
                  </a:srgbClr>
                </a:outerShdw>
              </a:effectLst>
              <a:latin typeface="東芝 Pゴシック" panose="020B0500000000000000" pitchFamily="50" charset="-128"/>
              <a:ea typeface="東芝 Pゴシック" panose="020B0500000000000000" pitchFamily="50" charset="-128"/>
            </a:endParaRPr>
          </a:p>
          <a:p>
            <a:pPr marL="563400" indent="-457200" algn="ctr"/>
            <a:r>
              <a:rPr lang="ja-JP" altLang="en-US" sz="2200" dirty="0">
                <a:solidFill>
                  <a:schemeClr val="bg1"/>
                </a:solidFill>
                <a:latin typeface="東芝 Pゴシック" panose="020B0500000000000000" pitchFamily="50" charset="-128"/>
                <a:ea typeface="東芝 Pゴシック" panose="020B0500000000000000" pitchFamily="50" charset="-128"/>
              </a:rPr>
              <a:t>・・・ だからです</a:t>
            </a:r>
            <a:endParaRPr lang="en-US" altLang="ja-JP" sz="2200" dirty="0">
              <a:solidFill>
                <a:schemeClr val="bg1"/>
              </a:solidFill>
              <a:latin typeface="東芝 Pゴシック" panose="020B0500000000000000" pitchFamily="50" charset="-128"/>
              <a:ea typeface="東芝 Pゴシック" panose="020B0500000000000000" pitchFamily="50" charset="-128"/>
            </a:endParaRPr>
          </a:p>
        </p:txBody>
      </p:sp>
      <p:sp>
        <p:nvSpPr>
          <p:cNvPr id="2" name="正方形/長方形 1"/>
          <p:cNvSpPr/>
          <p:nvPr/>
        </p:nvSpPr>
        <p:spPr>
          <a:xfrm>
            <a:off x="4462541" y="5046412"/>
            <a:ext cx="3266920" cy="369332"/>
          </a:xfrm>
          <a:prstGeom prst="rect">
            <a:avLst/>
          </a:prstGeom>
        </p:spPr>
        <p:txBody>
          <a:bodyPr wrap="none" lIns="0" tIns="0" rIns="0" bIns="0">
            <a:spAutoFit/>
          </a:bodyPr>
          <a:lstStyle/>
          <a:p>
            <a:pPr marL="457200" indent="-457200" algn="ctr"/>
            <a:r>
              <a:rPr lang="ja-JP" altLang="en-US" sz="2400" b="1" dirty="0">
                <a:solidFill>
                  <a:schemeClr val="accent1">
                    <a:lumMod val="75000"/>
                  </a:schemeClr>
                </a:solidFill>
                <a:latin typeface="東芝 Pゴシック" panose="020B0500000000000000" pitchFamily="50" charset="-128"/>
                <a:ea typeface="東芝 Pゴシック" panose="020B0500000000000000" pitchFamily="50" charset="-128"/>
              </a:rPr>
              <a:t>何故修正を行わないの？</a:t>
            </a:r>
            <a:endParaRPr lang="en-US" altLang="ja-JP" sz="2400" b="1"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sp>
        <p:nvSpPr>
          <p:cNvPr id="12" name="テキスト ボックス 11"/>
          <p:cNvSpPr txBox="1"/>
          <p:nvPr/>
        </p:nvSpPr>
        <p:spPr>
          <a:xfrm>
            <a:off x="2205233" y="2370394"/>
            <a:ext cx="9540000" cy="1908000"/>
          </a:xfrm>
          <a:prstGeom prst="rect">
            <a:avLst/>
          </a:prstGeom>
          <a:noFill/>
        </p:spPr>
        <p:txBody>
          <a:bodyPr wrap="none" lIns="0" tIns="0" rIns="0" bIns="0" rtlCol="0" anchor="ctr">
            <a:noAutofit/>
          </a:bodyPr>
          <a:lstStyle/>
          <a:p>
            <a:pPr indent="-216000">
              <a:spcAft>
                <a:spcPts val="300"/>
              </a:spcAft>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品質基準を決める</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indent="-216000">
              <a:spcAft>
                <a:spcPts val="300"/>
              </a:spcAft>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コードのピアレビューを行って受け入れ可否を判断する</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indent="-216000">
              <a:spcAft>
                <a:spcPts val="300"/>
              </a:spcAft>
              <a:buFont typeface="Arial" panose="020B0604020202020204" pitchFamily="34" charset="0"/>
              <a:buChar char="•"/>
            </a:pPr>
            <a:r>
              <a:rPr lang="ja-JP" altLang="en-US" sz="2200" dirty="0">
                <a:latin typeface="東芝 Pゴシック" panose="020B0500000000000000" pitchFamily="50" charset="-128"/>
                <a:ea typeface="東芝 Pゴシック" panose="020B0500000000000000" pitchFamily="50" charset="-128"/>
              </a:rPr>
              <a:t>（</a:t>
            </a:r>
            <a:r>
              <a:rPr lang="ja-JP" altLang="en-US" sz="2200" b="1" dirty="0">
                <a:solidFill>
                  <a:schemeClr val="accent1"/>
                </a:solidFill>
                <a:latin typeface="東芝 Pゴシック" panose="020B0500000000000000" pitchFamily="50" charset="-128"/>
                <a:ea typeface="東芝 Pゴシック" panose="020B0500000000000000" pitchFamily="50" charset="-128"/>
              </a:rPr>
              <a:t>修正する代わりに</a:t>
            </a:r>
            <a:r>
              <a:rPr lang="ja-JP" altLang="en-US" sz="2200" dirty="0">
                <a:latin typeface="東芝 Pゴシック" panose="020B0500000000000000" pitchFamily="50" charset="-128"/>
                <a:ea typeface="東芝 Pゴシック" panose="020B0500000000000000" pitchFamily="50" charset="-128"/>
              </a:rPr>
              <a:t>）</a:t>
            </a:r>
            <a:r>
              <a:rPr lang="ja-JP" altLang="en-US" sz="2200" dirty="0">
                <a:solidFill>
                  <a:srgbClr val="000000"/>
                </a:solidFill>
                <a:latin typeface="東芝 Pゴシック" panose="020B0500000000000000" pitchFamily="50" charset="-128"/>
                <a:ea typeface="東芝 Pゴシック" panose="020B0500000000000000" pitchFamily="50" charset="-128"/>
              </a:rPr>
              <a:t>レビューの結果をフィードバックする</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indent="-216000">
              <a:spcAft>
                <a:spcPts val="300"/>
              </a:spcAft>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コードのマージを行う</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indent="-216000">
              <a:spcAft>
                <a:spcPts val="300"/>
              </a:spcAft>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時間がかかる場合、</a:t>
            </a:r>
            <a:r>
              <a:rPr lang="ja-JP" altLang="en-US" sz="2200" spc="-90" dirty="0">
                <a:solidFill>
                  <a:srgbClr val="000000"/>
                </a:solidFill>
                <a:latin typeface="東芝 Pゴシック" panose="020B0500000000000000" pitchFamily="50" charset="-128"/>
                <a:ea typeface="東芝 Pゴシック" panose="020B0500000000000000" pitchFamily="50" charset="-128"/>
              </a:rPr>
              <a:t>新しい要求が生じる場合などは、スケジュールの修正を行う</a:t>
            </a:r>
            <a:endParaRPr lang="en-US" altLang="ja-JP" sz="2200" spc="-90" dirty="0">
              <a:solidFill>
                <a:srgbClr val="000000"/>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2616117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2;p43"/>
          <p:cNvSpPr txBox="1">
            <a:spLocks/>
          </p:cNvSpPr>
          <p:nvPr/>
        </p:nvSpPr>
        <p:spPr>
          <a:xfrm>
            <a:off x="403223" y="1286220"/>
            <a:ext cx="11244263" cy="144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spcAft>
                <a:spcPts val="1200"/>
              </a:spcAft>
              <a:buNone/>
            </a:pPr>
            <a:r>
              <a:rPr lang="ja-JP" altLang="en-US" sz="3600" b="1" dirty="0">
                <a:solidFill>
                  <a:srgbClr val="0064D2"/>
                </a:solidFill>
                <a:latin typeface="東芝 Pゴシック" panose="020B0500000000000000" pitchFamily="50" charset="-128"/>
                <a:ea typeface="東芝 Pゴシック" panose="020B0500000000000000" pitchFamily="50" charset="-128"/>
              </a:rPr>
              <a:t>● 健全なコミュニティとは？</a:t>
            </a:r>
            <a:endParaRPr lang="en-US" altLang="ja-JP" sz="3600" b="1" dirty="0">
              <a:solidFill>
                <a:srgbClr val="0064D2"/>
              </a:solidFill>
              <a:latin typeface="東芝 Pゴシック" panose="020B0500000000000000" pitchFamily="50" charset="-128"/>
              <a:ea typeface="東芝 Pゴシック" panose="020B0500000000000000" pitchFamily="50" charset="-128"/>
            </a:endParaRPr>
          </a:p>
          <a:p>
            <a:pPr marL="720000" lvl="1" indent="-216000">
              <a:lnSpc>
                <a:spcPct val="100000"/>
              </a:lnSpc>
              <a:spcBef>
                <a:spcPts val="0"/>
              </a:spcBef>
            </a:pPr>
            <a:r>
              <a:rPr lang="ja-JP" altLang="en-US" sz="2200" dirty="0">
                <a:solidFill>
                  <a:srgbClr val="000000"/>
                </a:solidFill>
                <a:latin typeface="東芝 Pゴシック" panose="020B0500000000000000" pitchFamily="50" charset="-128"/>
                <a:ea typeface="東芝 Pゴシック" panose="020B0500000000000000" pitchFamily="50" charset="-128"/>
              </a:rPr>
              <a:t>コントリビューターがソフトウェア開発に時間を費やすことができる</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marL="720000" lvl="1" indent="-216000">
              <a:lnSpc>
                <a:spcPct val="100000"/>
              </a:lnSpc>
              <a:spcBef>
                <a:spcPts val="0"/>
              </a:spcBef>
            </a:pPr>
            <a:r>
              <a:rPr lang="ja-JP" altLang="en-US" sz="2200" dirty="0">
                <a:solidFill>
                  <a:srgbClr val="000000"/>
                </a:solidFill>
                <a:latin typeface="東芝 Pゴシック" panose="020B0500000000000000" pitchFamily="50" charset="-128"/>
                <a:ea typeface="東芝 Pゴシック" panose="020B0500000000000000" pitchFamily="50" charset="-128"/>
              </a:rPr>
              <a:t>コントリビューターが能力を高めることができるようになっている</a:t>
            </a:r>
            <a:r>
              <a:rPr lang="en-US" altLang="ja-JP" sz="2200" dirty="0">
                <a:solidFill>
                  <a:srgbClr val="000000"/>
                </a:solidFill>
                <a:latin typeface="東芝 Pゴシック" panose="020B0500000000000000" pitchFamily="50" charset="-128"/>
                <a:ea typeface="東芝 Pゴシック" panose="020B0500000000000000" pitchFamily="50" charset="-128"/>
              </a:rPr>
              <a:t> </a:t>
            </a: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3-</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a:t>
            </a:r>
            <a:r>
              <a:rPr lang="ja-JP" altLang="ja-JP" sz="2800" dirty="0">
                <a:latin typeface="東芝 Pゴシック" panose="020B0500000000000000" pitchFamily="50" charset="-128"/>
                <a:ea typeface="東芝 Pゴシック" panose="020B0500000000000000" pitchFamily="50" charset="-128"/>
              </a:rPr>
              <a:t>コミュニティーの健全性維持</a:t>
            </a:r>
          </a:p>
        </p:txBody>
      </p:sp>
      <p:sp>
        <p:nvSpPr>
          <p:cNvPr id="10" name="Google Shape;262;p43"/>
          <p:cNvSpPr txBox="1">
            <a:spLocks/>
          </p:cNvSpPr>
          <p:nvPr/>
        </p:nvSpPr>
        <p:spPr>
          <a:xfrm>
            <a:off x="403223" y="4178928"/>
            <a:ext cx="11244263" cy="144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spcAft>
                <a:spcPts val="1200"/>
              </a:spcAft>
              <a:buNone/>
            </a:pPr>
            <a:r>
              <a:rPr lang="ja-JP" altLang="en-US" sz="3600" b="1" dirty="0">
                <a:solidFill>
                  <a:srgbClr val="0064D2"/>
                </a:solidFill>
                <a:latin typeface="東芝 Pゴシック" panose="020B0500000000000000" pitchFamily="50" charset="-128"/>
                <a:ea typeface="東芝 Pゴシック" panose="020B0500000000000000" pitchFamily="50" charset="-128"/>
              </a:rPr>
              <a:t>● なぜコミュニティができるのか？</a:t>
            </a:r>
            <a:endParaRPr lang="en-US" altLang="ja-JP" sz="3600" b="1" dirty="0">
              <a:solidFill>
                <a:srgbClr val="0064D2"/>
              </a:solidFill>
              <a:latin typeface="東芝 Pゴシック" panose="020B0500000000000000" pitchFamily="50" charset="-128"/>
              <a:ea typeface="東芝 Pゴシック" panose="020B0500000000000000" pitchFamily="50" charset="-128"/>
            </a:endParaRPr>
          </a:p>
          <a:p>
            <a:pPr marL="720000" lvl="1" indent="-216000">
              <a:lnSpc>
                <a:spcPct val="100000"/>
              </a:lnSpc>
              <a:spcBef>
                <a:spcPts val="0"/>
              </a:spcBef>
            </a:pPr>
            <a:r>
              <a:rPr lang="ja-JP" altLang="en-US" sz="2200" dirty="0">
                <a:solidFill>
                  <a:srgbClr val="000000"/>
                </a:solidFill>
                <a:latin typeface="東芝 Pゴシック" panose="020B0500000000000000" pitchFamily="50" charset="-128"/>
                <a:ea typeface="東芝 Pゴシック" panose="020B0500000000000000" pitchFamily="50" charset="-128"/>
              </a:rPr>
              <a:t>共通の課題や目的があるから</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marL="720000" lvl="1" indent="-216000">
              <a:lnSpc>
                <a:spcPct val="100000"/>
              </a:lnSpc>
              <a:spcBef>
                <a:spcPts val="0"/>
              </a:spcBef>
            </a:pPr>
            <a:r>
              <a:rPr lang="ja-JP" altLang="en-US" sz="2200" dirty="0">
                <a:solidFill>
                  <a:srgbClr val="000000"/>
                </a:solidFill>
                <a:latin typeface="東芝 Pゴシック" panose="020B0500000000000000" pitchFamily="50" charset="-128"/>
                <a:ea typeface="東芝 Pゴシック" panose="020B0500000000000000" pitchFamily="50" charset="-128"/>
              </a:rPr>
              <a:t>コミュニティーの他のメンバーと一緒に仕事をするのが楽しいから</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p:txBody>
      </p:sp>
      <p:sp>
        <p:nvSpPr>
          <p:cNvPr id="25" name="Google Shape;262;p43"/>
          <p:cNvSpPr txBox="1">
            <a:spLocks/>
          </p:cNvSpPr>
          <p:nvPr/>
        </p:nvSpPr>
        <p:spPr>
          <a:xfrm>
            <a:off x="866453" y="2909205"/>
            <a:ext cx="5940105" cy="43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Font typeface="Arial" panose="020B0604020202020204" pitchFamily="34" charset="0"/>
              <a:buNone/>
            </a:pPr>
            <a:r>
              <a:rPr lang="ja-JP" altLang="en-US" sz="3200" b="1" dirty="0">
                <a:solidFill>
                  <a:srgbClr val="0064D2">
                    <a:lumMod val="60000"/>
                    <a:lumOff val="40000"/>
                  </a:srgbClr>
                </a:solidFill>
                <a:latin typeface="東芝 Pゴシック" panose="020B0500000000000000" pitchFamily="50" charset="-128"/>
                <a:ea typeface="東芝 Pゴシック" panose="020B0500000000000000" pitchFamily="50" charset="-128"/>
              </a:rPr>
              <a:t>→ 結果として継続的に成長 </a:t>
            </a:r>
            <a:endParaRPr lang="en-US" altLang="ja-JP" sz="3200" b="1" dirty="0">
              <a:solidFill>
                <a:srgbClr val="0064D2">
                  <a:lumMod val="60000"/>
                  <a:lumOff val="40000"/>
                </a:srgbClr>
              </a:solidFill>
              <a:latin typeface="東芝 Pゴシック" panose="020B0500000000000000" pitchFamily="50" charset="-128"/>
              <a:ea typeface="東芝 Pゴシック" panose="020B0500000000000000" pitchFamily="50" charset="-128"/>
            </a:endParaRPr>
          </a:p>
        </p:txBody>
      </p:sp>
      <p:grpSp>
        <p:nvGrpSpPr>
          <p:cNvPr id="4" name="グループ化 3"/>
          <p:cNvGrpSpPr/>
          <p:nvPr/>
        </p:nvGrpSpPr>
        <p:grpSpPr>
          <a:xfrm>
            <a:off x="9326437" y="1480783"/>
            <a:ext cx="2430233" cy="1565402"/>
            <a:chOff x="9302053" y="1525995"/>
            <a:chExt cx="2430233" cy="1565402"/>
          </a:xfrm>
        </p:grpSpPr>
        <p:grpSp>
          <p:nvGrpSpPr>
            <p:cNvPr id="2" name="グループ化 1"/>
            <p:cNvGrpSpPr/>
            <p:nvPr/>
          </p:nvGrpSpPr>
          <p:grpSpPr>
            <a:xfrm>
              <a:off x="9302053" y="1525995"/>
              <a:ext cx="1122826" cy="1565402"/>
              <a:chOff x="8384931" y="2041977"/>
              <a:chExt cx="805629" cy="1123184"/>
            </a:xfrm>
          </p:grpSpPr>
          <p:grpSp>
            <p:nvGrpSpPr>
              <p:cNvPr id="14" name="Group 13"/>
              <p:cNvGrpSpPr>
                <a:grpSpLocks noChangeAspect="1"/>
              </p:cNvGrpSpPr>
              <p:nvPr/>
            </p:nvGrpSpPr>
            <p:grpSpPr bwMode="auto">
              <a:xfrm>
                <a:off x="8473010" y="2304736"/>
                <a:ext cx="717550" cy="860425"/>
                <a:chOff x="2428" y="1618"/>
                <a:chExt cx="904" cy="1084"/>
              </a:xfrm>
            </p:grpSpPr>
            <p:sp>
              <p:nvSpPr>
                <p:cNvPr id="15" name="AutoShape 12"/>
                <p:cNvSpPr>
                  <a:spLocks noChangeAspect="1" noChangeArrowheads="1" noTextEdit="1"/>
                </p:cNvSpPr>
                <p:nvPr/>
              </p:nvSpPr>
              <p:spPr bwMode="auto">
                <a:xfrm>
                  <a:off x="2428" y="1618"/>
                  <a:ext cx="904" cy="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dirty="0">
                    <a:solidFill>
                      <a:srgbClr val="000000"/>
                    </a:solidFill>
                  </a:endParaRPr>
                </a:p>
              </p:txBody>
            </p:sp>
            <p:sp>
              <p:nvSpPr>
                <p:cNvPr id="16" name="Freeform 14"/>
                <p:cNvSpPr>
                  <a:spLocks/>
                </p:cNvSpPr>
                <p:nvPr/>
              </p:nvSpPr>
              <p:spPr bwMode="auto">
                <a:xfrm>
                  <a:off x="2428" y="2155"/>
                  <a:ext cx="257" cy="545"/>
                </a:xfrm>
                <a:custGeom>
                  <a:avLst/>
                  <a:gdLst>
                    <a:gd name="T0" fmla="*/ 222 w 222"/>
                    <a:gd name="T1" fmla="*/ 0 h 470"/>
                    <a:gd name="T2" fmla="*/ 221 w 222"/>
                    <a:gd name="T3" fmla="*/ 0 h 470"/>
                    <a:gd name="T4" fmla="*/ 111 w 222"/>
                    <a:gd name="T5" fmla="*/ 23 h 470"/>
                    <a:gd name="T6" fmla="*/ 1 w 222"/>
                    <a:gd name="T7" fmla="*/ 0 h 470"/>
                    <a:gd name="T8" fmla="*/ 0 w 222"/>
                    <a:gd name="T9" fmla="*/ 0 h 470"/>
                    <a:gd name="T10" fmla="*/ 0 w 222"/>
                    <a:gd name="T11" fmla="*/ 448 h 470"/>
                    <a:gd name="T12" fmla="*/ 0 w 222"/>
                    <a:gd name="T13" fmla="*/ 448 h 470"/>
                    <a:gd name="T14" fmla="*/ 111 w 222"/>
                    <a:gd name="T15" fmla="*/ 470 h 470"/>
                    <a:gd name="T16" fmla="*/ 221 w 222"/>
                    <a:gd name="T17" fmla="*/ 448 h 470"/>
                    <a:gd name="T18" fmla="*/ 222 w 222"/>
                    <a:gd name="T19" fmla="*/ 448 h 470"/>
                    <a:gd name="T20" fmla="*/ 222 w 222"/>
                    <a:gd name="T21"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470">
                      <a:moveTo>
                        <a:pt x="222" y="0"/>
                      </a:moveTo>
                      <a:cubicBezTo>
                        <a:pt x="221" y="0"/>
                        <a:pt x="221" y="0"/>
                        <a:pt x="221" y="0"/>
                      </a:cubicBezTo>
                      <a:cubicBezTo>
                        <a:pt x="221" y="13"/>
                        <a:pt x="171" y="23"/>
                        <a:pt x="111" y="23"/>
                      </a:cubicBezTo>
                      <a:cubicBezTo>
                        <a:pt x="50" y="23"/>
                        <a:pt x="1" y="13"/>
                        <a:pt x="1" y="0"/>
                      </a:cubicBezTo>
                      <a:cubicBezTo>
                        <a:pt x="0" y="0"/>
                        <a:pt x="0" y="0"/>
                        <a:pt x="0" y="0"/>
                      </a:cubicBezTo>
                      <a:cubicBezTo>
                        <a:pt x="0" y="448"/>
                        <a:pt x="0" y="448"/>
                        <a:pt x="0" y="448"/>
                      </a:cubicBezTo>
                      <a:cubicBezTo>
                        <a:pt x="0" y="448"/>
                        <a:pt x="0" y="448"/>
                        <a:pt x="0" y="448"/>
                      </a:cubicBezTo>
                      <a:cubicBezTo>
                        <a:pt x="4" y="460"/>
                        <a:pt x="52" y="470"/>
                        <a:pt x="111" y="470"/>
                      </a:cubicBezTo>
                      <a:cubicBezTo>
                        <a:pt x="169" y="470"/>
                        <a:pt x="217" y="460"/>
                        <a:pt x="221" y="448"/>
                      </a:cubicBezTo>
                      <a:cubicBezTo>
                        <a:pt x="222" y="448"/>
                        <a:pt x="222" y="448"/>
                        <a:pt x="222" y="448"/>
                      </a:cubicBezTo>
                      <a:lnTo>
                        <a:pt x="2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solidFill>
                      <a:srgbClr val="000000"/>
                    </a:solidFill>
                  </a:endParaRPr>
                </a:p>
              </p:txBody>
            </p:sp>
            <p:sp>
              <p:nvSpPr>
                <p:cNvPr id="17" name="Oval 15"/>
                <p:cNvSpPr>
                  <a:spLocks noChangeArrowheads="1"/>
                </p:cNvSpPr>
                <p:nvPr/>
              </p:nvSpPr>
              <p:spPr bwMode="auto">
                <a:xfrm>
                  <a:off x="2429" y="2101"/>
                  <a:ext cx="255" cy="5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solidFill>
                      <a:srgbClr val="000000"/>
                    </a:solidFill>
                  </a:endParaRPr>
                </a:p>
              </p:txBody>
            </p:sp>
            <p:sp>
              <p:nvSpPr>
                <p:cNvPr id="18" name="Oval 16"/>
                <p:cNvSpPr>
                  <a:spLocks noChangeArrowheads="1"/>
                </p:cNvSpPr>
                <p:nvPr/>
              </p:nvSpPr>
              <p:spPr bwMode="auto">
                <a:xfrm>
                  <a:off x="2745" y="1889"/>
                  <a:ext cx="255" cy="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solidFill>
                      <a:srgbClr val="000000"/>
                    </a:solidFill>
                  </a:endParaRPr>
                </a:p>
              </p:txBody>
            </p:sp>
            <p:sp>
              <p:nvSpPr>
                <p:cNvPr id="19" name="Freeform 17"/>
                <p:cNvSpPr>
                  <a:spLocks/>
                </p:cNvSpPr>
                <p:nvPr/>
              </p:nvSpPr>
              <p:spPr bwMode="auto">
                <a:xfrm>
                  <a:off x="2744" y="1942"/>
                  <a:ext cx="258" cy="760"/>
                </a:xfrm>
                <a:custGeom>
                  <a:avLst/>
                  <a:gdLst>
                    <a:gd name="T0" fmla="*/ 222 w 222"/>
                    <a:gd name="T1" fmla="*/ 0 h 656"/>
                    <a:gd name="T2" fmla="*/ 221 w 222"/>
                    <a:gd name="T3" fmla="*/ 0 h 656"/>
                    <a:gd name="T4" fmla="*/ 111 w 222"/>
                    <a:gd name="T5" fmla="*/ 24 h 656"/>
                    <a:gd name="T6" fmla="*/ 1 w 222"/>
                    <a:gd name="T7" fmla="*/ 0 h 656"/>
                    <a:gd name="T8" fmla="*/ 0 w 222"/>
                    <a:gd name="T9" fmla="*/ 0 h 656"/>
                    <a:gd name="T10" fmla="*/ 0 w 222"/>
                    <a:gd name="T11" fmla="*/ 427 h 656"/>
                    <a:gd name="T12" fmla="*/ 0 w 222"/>
                    <a:gd name="T13" fmla="*/ 449 h 656"/>
                    <a:gd name="T14" fmla="*/ 0 w 222"/>
                    <a:gd name="T15" fmla="*/ 632 h 656"/>
                    <a:gd name="T16" fmla="*/ 111 w 222"/>
                    <a:gd name="T17" fmla="*/ 656 h 656"/>
                    <a:gd name="T18" fmla="*/ 222 w 222"/>
                    <a:gd name="T19" fmla="*/ 632 h 656"/>
                    <a:gd name="T20" fmla="*/ 222 w 222"/>
                    <a:gd name="T21" fmla="*/ 449 h 656"/>
                    <a:gd name="T22" fmla="*/ 222 w 222"/>
                    <a:gd name="T23" fmla="*/ 449 h 656"/>
                    <a:gd name="T24" fmla="*/ 222 w 222"/>
                    <a:gd name="T25" fmla="*/ 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656">
                      <a:moveTo>
                        <a:pt x="222" y="0"/>
                      </a:moveTo>
                      <a:cubicBezTo>
                        <a:pt x="221" y="0"/>
                        <a:pt x="221" y="0"/>
                        <a:pt x="221" y="0"/>
                      </a:cubicBezTo>
                      <a:cubicBezTo>
                        <a:pt x="221" y="13"/>
                        <a:pt x="172" y="24"/>
                        <a:pt x="111" y="24"/>
                      </a:cubicBezTo>
                      <a:cubicBezTo>
                        <a:pt x="50" y="24"/>
                        <a:pt x="1" y="13"/>
                        <a:pt x="1" y="0"/>
                      </a:cubicBezTo>
                      <a:cubicBezTo>
                        <a:pt x="0" y="0"/>
                        <a:pt x="0" y="0"/>
                        <a:pt x="0" y="0"/>
                      </a:cubicBezTo>
                      <a:cubicBezTo>
                        <a:pt x="0" y="427"/>
                        <a:pt x="0" y="427"/>
                        <a:pt x="0" y="427"/>
                      </a:cubicBezTo>
                      <a:cubicBezTo>
                        <a:pt x="0" y="449"/>
                        <a:pt x="0" y="449"/>
                        <a:pt x="0" y="449"/>
                      </a:cubicBezTo>
                      <a:cubicBezTo>
                        <a:pt x="0" y="632"/>
                        <a:pt x="0" y="632"/>
                        <a:pt x="0" y="632"/>
                      </a:cubicBezTo>
                      <a:cubicBezTo>
                        <a:pt x="0" y="646"/>
                        <a:pt x="50" y="656"/>
                        <a:pt x="111" y="656"/>
                      </a:cubicBezTo>
                      <a:cubicBezTo>
                        <a:pt x="172" y="656"/>
                        <a:pt x="222" y="646"/>
                        <a:pt x="222" y="632"/>
                      </a:cubicBezTo>
                      <a:cubicBezTo>
                        <a:pt x="222" y="449"/>
                        <a:pt x="222" y="449"/>
                        <a:pt x="222" y="449"/>
                      </a:cubicBezTo>
                      <a:cubicBezTo>
                        <a:pt x="222" y="449"/>
                        <a:pt x="222" y="449"/>
                        <a:pt x="222" y="449"/>
                      </a:cubicBezTo>
                      <a:lnTo>
                        <a:pt x="2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solidFill>
                      <a:srgbClr val="000000"/>
                    </a:solidFill>
                  </a:endParaRPr>
                </a:p>
              </p:txBody>
            </p:sp>
            <p:sp>
              <p:nvSpPr>
                <p:cNvPr id="20" name="Oval 18"/>
                <p:cNvSpPr>
                  <a:spLocks noChangeArrowheads="1"/>
                </p:cNvSpPr>
                <p:nvPr/>
              </p:nvSpPr>
              <p:spPr bwMode="auto">
                <a:xfrm>
                  <a:off x="3077" y="1618"/>
                  <a:ext cx="254" cy="5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solidFill>
                      <a:srgbClr val="000000"/>
                    </a:solidFill>
                  </a:endParaRPr>
                </a:p>
              </p:txBody>
            </p:sp>
            <p:sp>
              <p:nvSpPr>
                <p:cNvPr id="21" name="Freeform 19"/>
                <p:cNvSpPr>
                  <a:spLocks/>
                </p:cNvSpPr>
                <p:nvPr/>
              </p:nvSpPr>
              <p:spPr bwMode="auto">
                <a:xfrm>
                  <a:off x="3076" y="1672"/>
                  <a:ext cx="256" cy="1030"/>
                </a:xfrm>
                <a:custGeom>
                  <a:avLst/>
                  <a:gdLst>
                    <a:gd name="T0" fmla="*/ 220 w 221"/>
                    <a:gd name="T1" fmla="*/ 0 h 889"/>
                    <a:gd name="T2" fmla="*/ 111 w 221"/>
                    <a:gd name="T3" fmla="*/ 23 h 889"/>
                    <a:gd name="T4" fmla="*/ 1 w 221"/>
                    <a:gd name="T5" fmla="*/ 0 h 889"/>
                    <a:gd name="T6" fmla="*/ 0 w 221"/>
                    <a:gd name="T7" fmla="*/ 0 h 889"/>
                    <a:gd name="T8" fmla="*/ 0 w 221"/>
                    <a:gd name="T9" fmla="*/ 448 h 889"/>
                    <a:gd name="T10" fmla="*/ 0 w 221"/>
                    <a:gd name="T11" fmla="*/ 865 h 889"/>
                    <a:gd name="T12" fmla="*/ 111 w 221"/>
                    <a:gd name="T13" fmla="*/ 889 h 889"/>
                    <a:gd name="T14" fmla="*/ 221 w 221"/>
                    <a:gd name="T15" fmla="*/ 865 h 889"/>
                    <a:gd name="T16" fmla="*/ 221 w 221"/>
                    <a:gd name="T17" fmla="*/ 448 h 889"/>
                    <a:gd name="T18" fmla="*/ 221 w 221"/>
                    <a:gd name="T19" fmla="*/ 448 h 889"/>
                    <a:gd name="T20" fmla="*/ 221 w 221"/>
                    <a:gd name="T21" fmla="*/ 0 h 889"/>
                    <a:gd name="T22" fmla="*/ 220 w 221"/>
                    <a:gd name="T23"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889">
                      <a:moveTo>
                        <a:pt x="220" y="0"/>
                      </a:moveTo>
                      <a:cubicBezTo>
                        <a:pt x="220" y="13"/>
                        <a:pt x="171" y="23"/>
                        <a:pt x="111" y="23"/>
                      </a:cubicBezTo>
                      <a:cubicBezTo>
                        <a:pt x="50" y="23"/>
                        <a:pt x="1" y="13"/>
                        <a:pt x="1" y="0"/>
                      </a:cubicBezTo>
                      <a:cubicBezTo>
                        <a:pt x="0" y="0"/>
                        <a:pt x="0" y="0"/>
                        <a:pt x="0" y="0"/>
                      </a:cubicBezTo>
                      <a:cubicBezTo>
                        <a:pt x="0" y="448"/>
                        <a:pt x="0" y="448"/>
                        <a:pt x="0" y="448"/>
                      </a:cubicBezTo>
                      <a:cubicBezTo>
                        <a:pt x="0" y="865"/>
                        <a:pt x="0" y="865"/>
                        <a:pt x="0" y="865"/>
                      </a:cubicBezTo>
                      <a:cubicBezTo>
                        <a:pt x="0" y="879"/>
                        <a:pt x="49" y="889"/>
                        <a:pt x="111" y="889"/>
                      </a:cubicBezTo>
                      <a:cubicBezTo>
                        <a:pt x="172" y="889"/>
                        <a:pt x="221" y="879"/>
                        <a:pt x="221" y="865"/>
                      </a:cubicBezTo>
                      <a:cubicBezTo>
                        <a:pt x="221" y="448"/>
                        <a:pt x="221" y="448"/>
                        <a:pt x="221" y="448"/>
                      </a:cubicBezTo>
                      <a:cubicBezTo>
                        <a:pt x="221" y="448"/>
                        <a:pt x="221" y="448"/>
                        <a:pt x="221" y="448"/>
                      </a:cubicBezTo>
                      <a:cubicBezTo>
                        <a:pt x="221" y="0"/>
                        <a:pt x="221" y="0"/>
                        <a:pt x="221" y="0"/>
                      </a:cubicBezTo>
                      <a:lnTo>
                        <a:pt x="22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solidFill>
                      <a:srgbClr val="000000"/>
                    </a:solidFill>
                  </a:endParaRPr>
                </a:p>
              </p:txBody>
            </p:sp>
          </p:grpSp>
          <p:cxnSp>
            <p:nvCxnSpPr>
              <p:cNvPr id="23" name="直線矢印コネクタ 22"/>
              <p:cNvCxnSpPr/>
              <p:nvPr/>
            </p:nvCxnSpPr>
            <p:spPr>
              <a:xfrm rot="21480000" flipV="1">
                <a:off x="8384931" y="2041977"/>
                <a:ext cx="799198" cy="499479"/>
              </a:xfrm>
              <a:prstGeom prst="straightConnector1">
                <a:avLst/>
              </a:prstGeom>
              <a:ln w="57150" cap="rnd">
                <a:solidFill>
                  <a:schemeClr val="accent1">
                    <a:lumMod val="40000"/>
                    <a:lumOff val="60000"/>
                  </a:schemeClr>
                </a:solidFill>
                <a:roun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6" name="グループ化 25"/>
            <p:cNvGrpSpPr/>
            <p:nvPr/>
          </p:nvGrpSpPr>
          <p:grpSpPr>
            <a:xfrm>
              <a:off x="10659695" y="1708808"/>
              <a:ext cx="1072591" cy="1309522"/>
              <a:chOff x="-3175" y="1900238"/>
              <a:chExt cx="531813" cy="649288"/>
            </a:xfrm>
            <a:solidFill>
              <a:srgbClr val="7030A0"/>
            </a:solidFill>
          </p:grpSpPr>
          <p:sp>
            <p:nvSpPr>
              <p:cNvPr id="27" name="Freeform 5"/>
              <p:cNvSpPr>
                <a:spLocks noEditPoints="1"/>
              </p:cNvSpPr>
              <p:nvPr/>
            </p:nvSpPr>
            <p:spPr bwMode="auto">
              <a:xfrm>
                <a:off x="-3175" y="1900238"/>
                <a:ext cx="531813" cy="649288"/>
              </a:xfrm>
              <a:custGeom>
                <a:avLst/>
                <a:gdLst>
                  <a:gd name="T0" fmla="*/ 6 w 203"/>
                  <a:gd name="T1" fmla="*/ 244 h 247"/>
                  <a:gd name="T2" fmla="*/ 66 w 203"/>
                  <a:gd name="T3" fmla="*/ 183 h 247"/>
                  <a:gd name="T4" fmla="*/ 70 w 203"/>
                  <a:gd name="T5" fmla="*/ 213 h 247"/>
                  <a:gd name="T6" fmla="*/ 94 w 203"/>
                  <a:gd name="T7" fmla="*/ 197 h 247"/>
                  <a:gd name="T8" fmla="*/ 102 w 203"/>
                  <a:gd name="T9" fmla="*/ 209 h 247"/>
                  <a:gd name="T10" fmla="*/ 130 w 203"/>
                  <a:gd name="T11" fmla="*/ 212 h 247"/>
                  <a:gd name="T12" fmla="*/ 135 w 203"/>
                  <a:gd name="T13" fmla="*/ 210 h 247"/>
                  <a:gd name="T14" fmla="*/ 158 w 203"/>
                  <a:gd name="T15" fmla="*/ 189 h 247"/>
                  <a:gd name="T16" fmla="*/ 200 w 203"/>
                  <a:gd name="T17" fmla="*/ 247 h 247"/>
                  <a:gd name="T18" fmla="*/ 139 w 203"/>
                  <a:gd name="T19" fmla="*/ 177 h 247"/>
                  <a:gd name="T20" fmla="*/ 132 w 203"/>
                  <a:gd name="T21" fmla="*/ 170 h 247"/>
                  <a:gd name="T22" fmla="*/ 124 w 203"/>
                  <a:gd name="T23" fmla="*/ 162 h 247"/>
                  <a:gd name="T24" fmla="*/ 122 w 203"/>
                  <a:gd name="T25" fmla="*/ 140 h 247"/>
                  <a:gd name="T26" fmla="*/ 151 w 203"/>
                  <a:gd name="T27" fmla="*/ 165 h 247"/>
                  <a:gd name="T28" fmla="*/ 178 w 203"/>
                  <a:gd name="T29" fmla="*/ 173 h 247"/>
                  <a:gd name="T30" fmla="*/ 167 w 203"/>
                  <a:gd name="T31" fmla="*/ 88 h 247"/>
                  <a:gd name="T32" fmla="*/ 160 w 203"/>
                  <a:gd name="T33" fmla="*/ 51 h 247"/>
                  <a:gd name="T34" fmla="*/ 44 w 203"/>
                  <a:gd name="T35" fmla="*/ 51 h 247"/>
                  <a:gd name="T36" fmla="*/ 53 w 203"/>
                  <a:gd name="T37" fmla="*/ 101 h 247"/>
                  <a:gd name="T38" fmla="*/ 80 w 203"/>
                  <a:gd name="T39" fmla="*/ 163 h 247"/>
                  <a:gd name="T40" fmla="*/ 74 w 203"/>
                  <a:gd name="T41" fmla="*/ 163 h 247"/>
                  <a:gd name="T42" fmla="*/ 71 w 203"/>
                  <a:gd name="T43" fmla="*/ 174 h 247"/>
                  <a:gd name="T44" fmla="*/ 0 w 203"/>
                  <a:gd name="T45" fmla="*/ 244 h 247"/>
                  <a:gd name="T46" fmla="*/ 87 w 203"/>
                  <a:gd name="T47" fmla="*/ 138 h 247"/>
                  <a:gd name="T48" fmla="*/ 58 w 203"/>
                  <a:gd name="T49" fmla="*/ 67 h 247"/>
                  <a:gd name="T50" fmla="*/ 145 w 203"/>
                  <a:gd name="T51" fmla="*/ 68 h 247"/>
                  <a:gd name="T52" fmla="*/ 116 w 203"/>
                  <a:gd name="T53" fmla="*/ 138 h 247"/>
                  <a:gd name="T54" fmla="*/ 105 w 203"/>
                  <a:gd name="T55" fmla="*/ 190 h 247"/>
                  <a:gd name="T56" fmla="*/ 98 w 203"/>
                  <a:gd name="T57" fmla="*/ 193 h 247"/>
                  <a:gd name="T58" fmla="*/ 87 w 203"/>
                  <a:gd name="T59" fmla="*/ 155 h 247"/>
                  <a:gd name="T60" fmla="*/ 154 w 203"/>
                  <a:gd name="T61" fmla="*/ 51 h 247"/>
                  <a:gd name="T62" fmla="*/ 151 w 203"/>
                  <a:gd name="T63" fmla="*/ 67 h 247"/>
                  <a:gd name="T64" fmla="*/ 151 w 203"/>
                  <a:gd name="T65" fmla="*/ 65 h 247"/>
                  <a:gd name="T66" fmla="*/ 83 w 203"/>
                  <a:gd name="T67" fmla="*/ 23 h 247"/>
                  <a:gd name="T68" fmla="*/ 87 w 203"/>
                  <a:gd name="T69" fmla="*/ 10 h 247"/>
                  <a:gd name="T70" fmla="*/ 77 w 203"/>
                  <a:gd name="T71" fmla="*/ 23 h 247"/>
                  <a:gd name="T72" fmla="*/ 52 w 203"/>
                  <a:gd name="T73" fmla="*/ 69 h 247"/>
                  <a:gd name="T74" fmla="*/ 95 w 203"/>
                  <a:gd name="T75" fmla="*/ 6 h 247"/>
                  <a:gd name="T76" fmla="*/ 156 w 203"/>
                  <a:gd name="T77" fmla="*/ 74 h 247"/>
                  <a:gd name="T78" fmla="*/ 173 w 203"/>
                  <a:gd name="T79" fmla="*/ 167 h 247"/>
                  <a:gd name="T80" fmla="*/ 143 w 203"/>
                  <a:gd name="T81" fmla="*/ 122 h 247"/>
                  <a:gd name="T82" fmla="*/ 173 w 203"/>
                  <a:gd name="T83" fmla="*/ 107 h 247"/>
                  <a:gd name="T84" fmla="*/ 49 w 203"/>
                  <a:gd name="T85" fmla="*/ 74 h 247"/>
                  <a:gd name="T86" fmla="*/ 42 w 203"/>
                  <a:gd name="T87" fmla="*/ 83 h 247"/>
                  <a:gd name="T88" fmla="*/ 129 w 203"/>
                  <a:gd name="T89" fmla="*/ 204 h 247"/>
                  <a:gd name="T90" fmla="*/ 126 w 203"/>
                  <a:gd name="T91" fmla="*/ 172 h 247"/>
                  <a:gd name="T92" fmla="*/ 77 w 203"/>
                  <a:gd name="T93" fmla="*/ 17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47">
                    <a:moveTo>
                      <a:pt x="3" y="247"/>
                    </a:moveTo>
                    <a:cubicBezTo>
                      <a:pt x="5" y="247"/>
                      <a:pt x="6" y="245"/>
                      <a:pt x="6" y="244"/>
                    </a:cubicBezTo>
                    <a:cubicBezTo>
                      <a:pt x="6" y="244"/>
                      <a:pt x="6" y="244"/>
                      <a:pt x="6" y="244"/>
                    </a:cubicBezTo>
                    <a:cubicBezTo>
                      <a:pt x="6" y="219"/>
                      <a:pt x="24" y="195"/>
                      <a:pt x="45" y="189"/>
                    </a:cubicBezTo>
                    <a:cubicBezTo>
                      <a:pt x="58" y="185"/>
                      <a:pt x="58" y="185"/>
                      <a:pt x="58" y="185"/>
                    </a:cubicBezTo>
                    <a:cubicBezTo>
                      <a:pt x="66" y="183"/>
                      <a:pt x="66" y="183"/>
                      <a:pt x="66" y="183"/>
                    </a:cubicBezTo>
                    <a:cubicBezTo>
                      <a:pt x="67" y="183"/>
                      <a:pt x="69" y="182"/>
                      <a:pt x="70" y="182"/>
                    </a:cubicBezTo>
                    <a:cubicBezTo>
                      <a:pt x="68" y="210"/>
                      <a:pt x="68" y="210"/>
                      <a:pt x="68" y="210"/>
                    </a:cubicBezTo>
                    <a:cubicBezTo>
                      <a:pt x="68" y="211"/>
                      <a:pt x="69" y="212"/>
                      <a:pt x="70" y="213"/>
                    </a:cubicBezTo>
                    <a:cubicBezTo>
                      <a:pt x="70" y="213"/>
                      <a:pt x="71" y="213"/>
                      <a:pt x="71" y="213"/>
                    </a:cubicBezTo>
                    <a:cubicBezTo>
                      <a:pt x="72" y="213"/>
                      <a:pt x="72" y="213"/>
                      <a:pt x="73" y="212"/>
                    </a:cubicBezTo>
                    <a:cubicBezTo>
                      <a:pt x="94" y="197"/>
                      <a:pt x="94" y="197"/>
                      <a:pt x="94" y="197"/>
                    </a:cubicBezTo>
                    <a:cubicBezTo>
                      <a:pt x="99" y="208"/>
                      <a:pt x="99" y="208"/>
                      <a:pt x="99" y="208"/>
                    </a:cubicBezTo>
                    <a:cubicBezTo>
                      <a:pt x="99" y="209"/>
                      <a:pt x="101" y="209"/>
                      <a:pt x="102" y="209"/>
                    </a:cubicBezTo>
                    <a:cubicBezTo>
                      <a:pt x="102" y="209"/>
                      <a:pt x="102" y="209"/>
                      <a:pt x="102" y="209"/>
                    </a:cubicBezTo>
                    <a:cubicBezTo>
                      <a:pt x="103" y="209"/>
                      <a:pt x="104" y="209"/>
                      <a:pt x="104" y="208"/>
                    </a:cubicBezTo>
                    <a:cubicBezTo>
                      <a:pt x="110" y="197"/>
                      <a:pt x="110" y="197"/>
                      <a:pt x="110" y="197"/>
                    </a:cubicBezTo>
                    <a:cubicBezTo>
                      <a:pt x="130" y="212"/>
                      <a:pt x="130" y="212"/>
                      <a:pt x="130" y="212"/>
                    </a:cubicBezTo>
                    <a:cubicBezTo>
                      <a:pt x="131" y="213"/>
                      <a:pt x="132" y="213"/>
                      <a:pt x="132" y="213"/>
                    </a:cubicBezTo>
                    <a:cubicBezTo>
                      <a:pt x="133" y="213"/>
                      <a:pt x="133" y="213"/>
                      <a:pt x="134" y="213"/>
                    </a:cubicBezTo>
                    <a:cubicBezTo>
                      <a:pt x="135" y="212"/>
                      <a:pt x="135" y="211"/>
                      <a:pt x="135" y="210"/>
                    </a:cubicBezTo>
                    <a:cubicBezTo>
                      <a:pt x="133" y="182"/>
                      <a:pt x="133" y="182"/>
                      <a:pt x="133" y="182"/>
                    </a:cubicBezTo>
                    <a:cubicBezTo>
                      <a:pt x="135" y="182"/>
                      <a:pt x="136" y="183"/>
                      <a:pt x="137" y="183"/>
                    </a:cubicBezTo>
                    <a:cubicBezTo>
                      <a:pt x="158" y="189"/>
                      <a:pt x="158" y="189"/>
                      <a:pt x="158" y="189"/>
                    </a:cubicBezTo>
                    <a:cubicBezTo>
                      <a:pt x="180" y="195"/>
                      <a:pt x="197" y="219"/>
                      <a:pt x="197" y="244"/>
                    </a:cubicBezTo>
                    <a:cubicBezTo>
                      <a:pt x="197" y="244"/>
                      <a:pt x="197" y="244"/>
                      <a:pt x="197" y="244"/>
                    </a:cubicBezTo>
                    <a:cubicBezTo>
                      <a:pt x="197" y="245"/>
                      <a:pt x="198" y="247"/>
                      <a:pt x="200" y="247"/>
                    </a:cubicBezTo>
                    <a:cubicBezTo>
                      <a:pt x="202" y="247"/>
                      <a:pt x="203" y="245"/>
                      <a:pt x="203" y="244"/>
                    </a:cubicBezTo>
                    <a:cubicBezTo>
                      <a:pt x="203" y="217"/>
                      <a:pt x="184" y="189"/>
                      <a:pt x="160" y="183"/>
                    </a:cubicBezTo>
                    <a:cubicBezTo>
                      <a:pt x="139" y="177"/>
                      <a:pt x="139" y="177"/>
                      <a:pt x="139" y="177"/>
                    </a:cubicBezTo>
                    <a:cubicBezTo>
                      <a:pt x="137" y="177"/>
                      <a:pt x="135" y="176"/>
                      <a:pt x="133" y="174"/>
                    </a:cubicBezTo>
                    <a:cubicBezTo>
                      <a:pt x="132" y="171"/>
                      <a:pt x="132" y="171"/>
                      <a:pt x="132" y="171"/>
                    </a:cubicBezTo>
                    <a:cubicBezTo>
                      <a:pt x="132" y="171"/>
                      <a:pt x="132" y="170"/>
                      <a:pt x="132" y="170"/>
                    </a:cubicBezTo>
                    <a:cubicBezTo>
                      <a:pt x="129" y="163"/>
                      <a:pt x="129" y="163"/>
                      <a:pt x="129" y="163"/>
                    </a:cubicBezTo>
                    <a:cubicBezTo>
                      <a:pt x="129" y="162"/>
                      <a:pt x="128" y="161"/>
                      <a:pt x="127" y="161"/>
                    </a:cubicBezTo>
                    <a:cubicBezTo>
                      <a:pt x="125" y="161"/>
                      <a:pt x="124" y="161"/>
                      <a:pt x="124" y="162"/>
                    </a:cubicBezTo>
                    <a:cubicBezTo>
                      <a:pt x="123" y="163"/>
                      <a:pt x="123" y="163"/>
                      <a:pt x="123" y="163"/>
                    </a:cubicBezTo>
                    <a:cubicBezTo>
                      <a:pt x="122" y="160"/>
                      <a:pt x="122" y="157"/>
                      <a:pt x="122" y="155"/>
                    </a:cubicBezTo>
                    <a:cubicBezTo>
                      <a:pt x="122" y="140"/>
                      <a:pt x="122" y="140"/>
                      <a:pt x="122" y="140"/>
                    </a:cubicBezTo>
                    <a:cubicBezTo>
                      <a:pt x="128" y="137"/>
                      <a:pt x="133" y="133"/>
                      <a:pt x="137" y="129"/>
                    </a:cubicBezTo>
                    <a:cubicBezTo>
                      <a:pt x="137" y="132"/>
                      <a:pt x="137" y="132"/>
                      <a:pt x="137" y="132"/>
                    </a:cubicBezTo>
                    <a:cubicBezTo>
                      <a:pt x="137" y="143"/>
                      <a:pt x="143" y="158"/>
                      <a:pt x="151" y="165"/>
                    </a:cubicBezTo>
                    <a:cubicBezTo>
                      <a:pt x="158" y="170"/>
                      <a:pt x="175" y="174"/>
                      <a:pt x="175" y="174"/>
                    </a:cubicBezTo>
                    <a:cubicBezTo>
                      <a:pt x="176" y="174"/>
                      <a:pt x="176" y="174"/>
                      <a:pt x="176" y="174"/>
                    </a:cubicBezTo>
                    <a:cubicBezTo>
                      <a:pt x="177" y="174"/>
                      <a:pt x="177" y="174"/>
                      <a:pt x="178" y="173"/>
                    </a:cubicBezTo>
                    <a:cubicBezTo>
                      <a:pt x="179" y="173"/>
                      <a:pt x="179" y="172"/>
                      <a:pt x="179" y="171"/>
                    </a:cubicBezTo>
                    <a:cubicBezTo>
                      <a:pt x="179" y="107"/>
                      <a:pt x="179" y="107"/>
                      <a:pt x="179" y="107"/>
                    </a:cubicBezTo>
                    <a:cubicBezTo>
                      <a:pt x="179" y="99"/>
                      <a:pt x="174" y="92"/>
                      <a:pt x="167" y="88"/>
                    </a:cubicBezTo>
                    <a:cubicBezTo>
                      <a:pt x="167" y="87"/>
                      <a:pt x="168" y="85"/>
                      <a:pt x="168" y="83"/>
                    </a:cubicBezTo>
                    <a:cubicBezTo>
                      <a:pt x="168" y="78"/>
                      <a:pt x="164" y="72"/>
                      <a:pt x="160" y="69"/>
                    </a:cubicBezTo>
                    <a:cubicBezTo>
                      <a:pt x="160" y="51"/>
                      <a:pt x="160" y="51"/>
                      <a:pt x="160" y="51"/>
                    </a:cubicBezTo>
                    <a:cubicBezTo>
                      <a:pt x="160" y="22"/>
                      <a:pt x="137" y="0"/>
                      <a:pt x="109" y="0"/>
                    </a:cubicBezTo>
                    <a:cubicBezTo>
                      <a:pt x="95" y="0"/>
                      <a:pt x="95" y="0"/>
                      <a:pt x="95" y="0"/>
                    </a:cubicBezTo>
                    <a:cubicBezTo>
                      <a:pt x="66" y="0"/>
                      <a:pt x="44" y="22"/>
                      <a:pt x="44" y="51"/>
                    </a:cubicBezTo>
                    <a:cubicBezTo>
                      <a:pt x="44" y="69"/>
                      <a:pt x="44" y="69"/>
                      <a:pt x="44" y="69"/>
                    </a:cubicBezTo>
                    <a:cubicBezTo>
                      <a:pt x="39" y="72"/>
                      <a:pt x="36" y="78"/>
                      <a:pt x="36" y="83"/>
                    </a:cubicBezTo>
                    <a:cubicBezTo>
                      <a:pt x="36" y="93"/>
                      <a:pt x="43" y="100"/>
                      <a:pt x="53" y="101"/>
                    </a:cubicBezTo>
                    <a:cubicBezTo>
                      <a:pt x="55" y="118"/>
                      <a:pt x="66" y="133"/>
                      <a:pt x="81" y="140"/>
                    </a:cubicBezTo>
                    <a:cubicBezTo>
                      <a:pt x="81" y="155"/>
                      <a:pt x="81" y="155"/>
                      <a:pt x="81" y="155"/>
                    </a:cubicBezTo>
                    <a:cubicBezTo>
                      <a:pt x="81" y="157"/>
                      <a:pt x="81" y="160"/>
                      <a:pt x="80" y="163"/>
                    </a:cubicBezTo>
                    <a:cubicBezTo>
                      <a:pt x="80" y="162"/>
                      <a:pt x="80" y="162"/>
                      <a:pt x="80" y="162"/>
                    </a:cubicBezTo>
                    <a:cubicBezTo>
                      <a:pt x="79" y="161"/>
                      <a:pt x="78" y="161"/>
                      <a:pt x="77" y="161"/>
                    </a:cubicBezTo>
                    <a:cubicBezTo>
                      <a:pt x="76" y="161"/>
                      <a:pt x="75" y="162"/>
                      <a:pt x="74" y="163"/>
                    </a:cubicBezTo>
                    <a:cubicBezTo>
                      <a:pt x="71" y="170"/>
                      <a:pt x="71" y="170"/>
                      <a:pt x="71" y="170"/>
                    </a:cubicBezTo>
                    <a:cubicBezTo>
                      <a:pt x="71" y="170"/>
                      <a:pt x="71" y="171"/>
                      <a:pt x="71" y="171"/>
                    </a:cubicBezTo>
                    <a:cubicBezTo>
                      <a:pt x="71" y="174"/>
                      <a:pt x="71" y="174"/>
                      <a:pt x="71" y="174"/>
                    </a:cubicBezTo>
                    <a:cubicBezTo>
                      <a:pt x="69" y="176"/>
                      <a:pt x="66" y="177"/>
                      <a:pt x="64" y="177"/>
                    </a:cubicBezTo>
                    <a:cubicBezTo>
                      <a:pt x="44" y="183"/>
                      <a:pt x="44" y="183"/>
                      <a:pt x="44" y="183"/>
                    </a:cubicBezTo>
                    <a:cubicBezTo>
                      <a:pt x="20" y="189"/>
                      <a:pt x="0" y="217"/>
                      <a:pt x="0" y="244"/>
                    </a:cubicBezTo>
                    <a:cubicBezTo>
                      <a:pt x="0" y="245"/>
                      <a:pt x="2" y="247"/>
                      <a:pt x="3" y="247"/>
                    </a:cubicBezTo>
                    <a:close/>
                    <a:moveTo>
                      <a:pt x="87" y="155"/>
                    </a:moveTo>
                    <a:cubicBezTo>
                      <a:pt x="87" y="138"/>
                      <a:pt x="87" y="138"/>
                      <a:pt x="87" y="138"/>
                    </a:cubicBezTo>
                    <a:cubicBezTo>
                      <a:pt x="87" y="137"/>
                      <a:pt x="87" y="135"/>
                      <a:pt x="86" y="135"/>
                    </a:cubicBezTo>
                    <a:cubicBezTo>
                      <a:pt x="69" y="128"/>
                      <a:pt x="58" y="113"/>
                      <a:pt x="58" y="95"/>
                    </a:cubicBezTo>
                    <a:cubicBezTo>
                      <a:pt x="58" y="67"/>
                      <a:pt x="58" y="67"/>
                      <a:pt x="58" y="67"/>
                    </a:cubicBezTo>
                    <a:cubicBezTo>
                      <a:pt x="58" y="52"/>
                      <a:pt x="66" y="38"/>
                      <a:pt x="78" y="31"/>
                    </a:cubicBezTo>
                    <a:cubicBezTo>
                      <a:pt x="83" y="45"/>
                      <a:pt x="101" y="59"/>
                      <a:pt x="124" y="65"/>
                    </a:cubicBezTo>
                    <a:cubicBezTo>
                      <a:pt x="131" y="67"/>
                      <a:pt x="138" y="68"/>
                      <a:pt x="145" y="68"/>
                    </a:cubicBezTo>
                    <a:cubicBezTo>
                      <a:pt x="145" y="95"/>
                      <a:pt x="145" y="95"/>
                      <a:pt x="145" y="95"/>
                    </a:cubicBezTo>
                    <a:cubicBezTo>
                      <a:pt x="145" y="113"/>
                      <a:pt x="134" y="128"/>
                      <a:pt x="118" y="135"/>
                    </a:cubicBezTo>
                    <a:cubicBezTo>
                      <a:pt x="117" y="135"/>
                      <a:pt x="116" y="137"/>
                      <a:pt x="116" y="138"/>
                    </a:cubicBezTo>
                    <a:cubicBezTo>
                      <a:pt x="116" y="155"/>
                      <a:pt x="116" y="155"/>
                      <a:pt x="116" y="155"/>
                    </a:cubicBezTo>
                    <a:cubicBezTo>
                      <a:pt x="116" y="160"/>
                      <a:pt x="117" y="164"/>
                      <a:pt x="120" y="168"/>
                    </a:cubicBezTo>
                    <a:cubicBezTo>
                      <a:pt x="105" y="190"/>
                      <a:pt x="105" y="190"/>
                      <a:pt x="105" y="190"/>
                    </a:cubicBezTo>
                    <a:cubicBezTo>
                      <a:pt x="105" y="191"/>
                      <a:pt x="105" y="192"/>
                      <a:pt x="105" y="193"/>
                    </a:cubicBezTo>
                    <a:cubicBezTo>
                      <a:pt x="102" y="200"/>
                      <a:pt x="102" y="200"/>
                      <a:pt x="102" y="200"/>
                    </a:cubicBezTo>
                    <a:cubicBezTo>
                      <a:pt x="98" y="193"/>
                      <a:pt x="98" y="193"/>
                      <a:pt x="98" y="193"/>
                    </a:cubicBezTo>
                    <a:cubicBezTo>
                      <a:pt x="99" y="192"/>
                      <a:pt x="99" y="191"/>
                      <a:pt x="98" y="190"/>
                    </a:cubicBezTo>
                    <a:cubicBezTo>
                      <a:pt x="84" y="168"/>
                      <a:pt x="84" y="168"/>
                      <a:pt x="84" y="168"/>
                    </a:cubicBezTo>
                    <a:cubicBezTo>
                      <a:pt x="86" y="164"/>
                      <a:pt x="87" y="160"/>
                      <a:pt x="87" y="155"/>
                    </a:cubicBezTo>
                    <a:close/>
                    <a:moveTo>
                      <a:pt x="95" y="6"/>
                    </a:moveTo>
                    <a:cubicBezTo>
                      <a:pt x="109" y="6"/>
                      <a:pt x="109" y="6"/>
                      <a:pt x="109" y="6"/>
                    </a:cubicBezTo>
                    <a:cubicBezTo>
                      <a:pt x="134" y="6"/>
                      <a:pt x="154" y="26"/>
                      <a:pt x="154" y="51"/>
                    </a:cubicBezTo>
                    <a:cubicBezTo>
                      <a:pt x="154" y="68"/>
                      <a:pt x="154" y="68"/>
                      <a:pt x="154" y="68"/>
                    </a:cubicBezTo>
                    <a:cubicBezTo>
                      <a:pt x="153" y="68"/>
                      <a:pt x="152" y="68"/>
                      <a:pt x="151" y="69"/>
                    </a:cubicBezTo>
                    <a:cubicBezTo>
                      <a:pt x="151" y="67"/>
                      <a:pt x="151" y="67"/>
                      <a:pt x="151" y="67"/>
                    </a:cubicBezTo>
                    <a:cubicBezTo>
                      <a:pt x="151" y="67"/>
                      <a:pt x="151" y="66"/>
                      <a:pt x="151" y="66"/>
                    </a:cubicBezTo>
                    <a:cubicBezTo>
                      <a:pt x="151" y="66"/>
                      <a:pt x="151" y="66"/>
                      <a:pt x="151" y="66"/>
                    </a:cubicBezTo>
                    <a:cubicBezTo>
                      <a:pt x="151" y="66"/>
                      <a:pt x="151" y="65"/>
                      <a:pt x="151" y="65"/>
                    </a:cubicBezTo>
                    <a:cubicBezTo>
                      <a:pt x="151" y="63"/>
                      <a:pt x="150" y="62"/>
                      <a:pt x="148" y="62"/>
                    </a:cubicBezTo>
                    <a:cubicBezTo>
                      <a:pt x="141" y="62"/>
                      <a:pt x="133" y="61"/>
                      <a:pt x="126" y="59"/>
                    </a:cubicBezTo>
                    <a:cubicBezTo>
                      <a:pt x="101" y="53"/>
                      <a:pt x="83" y="37"/>
                      <a:pt x="83" y="23"/>
                    </a:cubicBezTo>
                    <a:cubicBezTo>
                      <a:pt x="83" y="22"/>
                      <a:pt x="83" y="21"/>
                      <a:pt x="84" y="20"/>
                    </a:cubicBezTo>
                    <a:cubicBezTo>
                      <a:pt x="84" y="18"/>
                      <a:pt x="85" y="16"/>
                      <a:pt x="87" y="14"/>
                    </a:cubicBezTo>
                    <a:cubicBezTo>
                      <a:pt x="88" y="13"/>
                      <a:pt x="88" y="11"/>
                      <a:pt x="87" y="10"/>
                    </a:cubicBezTo>
                    <a:cubicBezTo>
                      <a:pt x="85" y="9"/>
                      <a:pt x="83" y="9"/>
                      <a:pt x="82" y="11"/>
                    </a:cubicBezTo>
                    <a:cubicBezTo>
                      <a:pt x="80" y="13"/>
                      <a:pt x="79" y="16"/>
                      <a:pt x="78" y="19"/>
                    </a:cubicBezTo>
                    <a:cubicBezTo>
                      <a:pt x="78" y="20"/>
                      <a:pt x="77" y="21"/>
                      <a:pt x="77" y="23"/>
                    </a:cubicBezTo>
                    <a:cubicBezTo>
                      <a:pt x="77" y="23"/>
                      <a:pt x="77" y="24"/>
                      <a:pt x="77" y="24"/>
                    </a:cubicBezTo>
                    <a:cubicBezTo>
                      <a:pt x="62" y="33"/>
                      <a:pt x="52" y="49"/>
                      <a:pt x="52" y="67"/>
                    </a:cubicBezTo>
                    <a:cubicBezTo>
                      <a:pt x="52" y="69"/>
                      <a:pt x="52" y="69"/>
                      <a:pt x="52" y="69"/>
                    </a:cubicBezTo>
                    <a:cubicBezTo>
                      <a:pt x="51" y="68"/>
                      <a:pt x="50" y="68"/>
                      <a:pt x="50" y="68"/>
                    </a:cubicBezTo>
                    <a:cubicBezTo>
                      <a:pt x="50" y="51"/>
                      <a:pt x="50" y="51"/>
                      <a:pt x="50" y="51"/>
                    </a:cubicBezTo>
                    <a:cubicBezTo>
                      <a:pt x="50" y="26"/>
                      <a:pt x="70" y="6"/>
                      <a:pt x="95" y="6"/>
                    </a:cubicBezTo>
                    <a:close/>
                    <a:moveTo>
                      <a:pt x="152" y="95"/>
                    </a:moveTo>
                    <a:cubicBezTo>
                      <a:pt x="152" y="75"/>
                      <a:pt x="152" y="75"/>
                      <a:pt x="152" y="75"/>
                    </a:cubicBezTo>
                    <a:cubicBezTo>
                      <a:pt x="153" y="74"/>
                      <a:pt x="155" y="74"/>
                      <a:pt x="156" y="74"/>
                    </a:cubicBezTo>
                    <a:cubicBezTo>
                      <a:pt x="159" y="76"/>
                      <a:pt x="162" y="80"/>
                      <a:pt x="162" y="83"/>
                    </a:cubicBezTo>
                    <a:cubicBezTo>
                      <a:pt x="162" y="89"/>
                      <a:pt x="157" y="94"/>
                      <a:pt x="152" y="95"/>
                    </a:cubicBezTo>
                    <a:close/>
                    <a:moveTo>
                      <a:pt x="173" y="167"/>
                    </a:moveTo>
                    <a:cubicBezTo>
                      <a:pt x="167" y="166"/>
                      <a:pt x="159" y="163"/>
                      <a:pt x="155" y="160"/>
                    </a:cubicBezTo>
                    <a:cubicBezTo>
                      <a:pt x="148" y="155"/>
                      <a:pt x="143" y="141"/>
                      <a:pt x="143" y="132"/>
                    </a:cubicBezTo>
                    <a:cubicBezTo>
                      <a:pt x="143" y="122"/>
                      <a:pt x="143" y="122"/>
                      <a:pt x="143" y="122"/>
                    </a:cubicBezTo>
                    <a:cubicBezTo>
                      <a:pt x="147" y="116"/>
                      <a:pt x="150" y="109"/>
                      <a:pt x="151" y="101"/>
                    </a:cubicBezTo>
                    <a:cubicBezTo>
                      <a:pt x="156" y="101"/>
                      <a:pt x="161" y="98"/>
                      <a:pt x="164" y="94"/>
                    </a:cubicBezTo>
                    <a:cubicBezTo>
                      <a:pt x="169" y="96"/>
                      <a:pt x="173" y="101"/>
                      <a:pt x="173" y="107"/>
                    </a:cubicBezTo>
                    <a:lnTo>
                      <a:pt x="173" y="167"/>
                    </a:lnTo>
                    <a:close/>
                    <a:moveTo>
                      <a:pt x="47" y="74"/>
                    </a:moveTo>
                    <a:cubicBezTo>
                      <a:pt x="48" y="74"/>
                      <a:pt x="48" y="74"/>
                      <a:pt x="49" y="74"/>
                    </a:cubicBezTo>
                    <a:cubicBezTo>
                      <a:pt x="50" y="74"/>
                      <a:pt x="51" y="74"/>
                      <a:pt x="52" y="75"/>
                    </a:cubicBezTo>
                    <a:cubicBezTo>
                      <a:pt x="52" y="95"/>
                      <a:pt x="52" y="95"/>
                      <a:pt x="52" y="95"/>
                    </a:cubicBezTo>
                    <a:cubicBezTo>
                      <a:pt x="46" y="94"/>
                      <a:pt x="42" y="89"/>
                      <a:pt x="42" y="83"/>
                    </a:cubicBezTo>
                    <a:cubicBezTo>
                      <a:pt x="42" y="80"/>
                      <a:pt x="44" y="76"/>
                      <a:pt x="47" y="74"/>
                    </a:cubicBezTo>
                    <a:close/>
                    <a:moveTo>
                      <a:pt x="126" y="172"/>
                    </a:moveTo>
                    <a:cubicBezTo>
                      <a:pt x="129" y="204"/>
                      <a:pt x="129" y="204"/>
                      <a:pt x="129" y="204"/>
                    </a:cubicBezTo>
                    <a:cubicBezTo>
                      <a:pt x="112" y="191"/>
                      <a:pt x="112" y="191"/>
                      <a:pt x="112" y="191"/>
                    </a:cubicBezTo>
                    <a:cubicBezTo>
                      <a:pt x="126" y="170"/>
                      <a:pt x="126" y="170"/>
                      <a:pt x="126" y="170"/>
                    </a:cubicBezTo>
                    <a:lnTo>
                      <a:pt x="126" y="172"/>
                    </a:lnTo>
                    <a:close/>
                    <a:moveTo>
                      <a:pt x="92" y="191"/>
                    </a:moveTo>
                    <a:cubicBezTo>
                      <a:pt x="75" y="204"/>
                      <a:pt x="75" y="204"/>
                      <a:pt x="75" y="204"/>
                    </a:cubicBezTo>
                    <a:cubicBezTo>
                      <a:pt x="77" y="172"/>
                      <a:pt x="77" y="172"/>
                      <a:pt x="77" y="172"/>
                    </a:cubicBezTo>
                    <a:cubicBezTo>
                      <a:pt x="78" y="170"/>
                      <a:pt x="78" y="170"/>
                      <a:pt x="78" y="170"/>
                    </a:cubicBezTo>
                    <a:lnTo>
                      <a:pt x="92"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8" name="Oval 125"/>
              <p:cNvSpPr>
                <a:spLocks noChangeArrowheads="1"/>
              </p:cNvSpPr>
              <p:nvPr/>
            </p:nvSpPr>
            <p:spPr bwMode="auto">
              <a:xfrm>
                <a:off x="201613"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Oval 126"/>
              <p:cNvSpPr>
                <a:spLocks noChangeArrowheads="1"/>
              </p:cNvSpPr>
              <p:nvPr/>
            </p:nvSpPr>
            <p:spPr bwMode="auto">
              <a:xfrm>
                <a:off x="293688"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Freeform 127"/>
              <p:cNvSpPr>
                <a:spLocks/>
              </p:cNvSpPr>
              <p:nvPr/>
            </p:nvSpPr>
            <p:spPr bwMode="auto">
              <a:xfrm>
                <a:off x="214313" y="2168526"/>
                <a:ext cx="96838" cy="33338"/>
              </a:xfrm>
              <a:custGeom>
                <a:avLst/>
                <a:gdLst>
                  <a:gd name="T0" fmla="*/ 1 w 37"/>
                  <a:gd name="T1" fmla="*/ 1 h 13"/>
                  <a:gd name="T2" fmla="*/ 1 w 37"/>
                  <a:gd name="T3" fmla="*/ 5 h 13"/>
                  <a:gd name="T4" fmla="*/ 19 w 37"/>
                  <a:gd name="T5" fmla="*/ 13 h 13"/>
                  <a:gd name="T6" fmla="*/ 36 w 37"/>
                  <a:gd name="T7" fmla="*/ 5 h 13"/>
                  <a:gd name="T8" fmla="*/ 36 w 37"/>
                  <a:gd name="T9" fmla="*/ 1 h 13"/>
                  <a:gd name="T10" fmla="*/ 32 w 37"/>
                  <a:gd name="T11" fmla="*/ 1 h 13"/>
                  <a:gd name="T12" fmla="*/ 19 w 37"/>
                  <a:gd name="T13" fmla="*/ 7 h 13"/>
                  <a:gd name="T14" fmla="*/ 5 w 37"/>
                  <a:gd name="T15" fmla="*/ 1 h 13"/>
                  <a:gd name="T16" fmla="*/ 1 w 37"/>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1" y="1"/>
                    </a:moveTo>
                    <a:cubicBezTo>
                      <a:pt x="0" y="2"/>
                      <a:pt x="0" y="4"/>
                      <a:pt x="1" y="5"/>
                    </a:cubicBezTo>
                    <a:cubicBezTo>
                      <a:pt x="6" y="10"/>
                      <a:pt x="12" y="13"/>
                      <a:pt x="19" y="13"/>
                    </a:cubicBezTo>
                    <a:cubicBezTo>
                      <a:pt x="25" y="13"/>
                      <a:pt x="32" y="10"/>
                      <a:pt x="36" y="5"/>
                    </a:cubicBezTo>
                    <a:cubicBezTo>
                      <a:pt x="37" y="4"/>
                      <a:pt x="37" y="2"/>
                      <a:pt x="36" y="1"/>
                    </a:cubicBezTo>
                    <a:cubicBezTo>
                      <a:pt x="35" y="0"/>
                      <a:pt x="33" y="0"/>
                      <a:pt x="32" y="1"/>
                    </a:cubicBezTo>
                    <a:cubicBezTo>
                      <a:pt x="28" y="5"/>
                      <a:pt x="24"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nvGrpSpPr>
          <p:cNvPr id="5" name="Group 4"/>
          <p:cNvGrpSpPr>
            <a:grpSpLocks noChangeAspect="1"/>
          </p:cNvGrpSpPr>
          <p:nvPr/>
        </p:nvGrpSpPr>
        <p:grpSpPr bwMode="auto">
          <a:xfrm>
            <a:off x="9278828" y="3998177"/>
            <a:ext cx="2466990" cy="1659118"/>
            <a:chOff x="5666" y="2734"/>
            <a:chExt cx="1365" cy="918"/>
          </a:xfrm>
        </p:grpSpPr>
        <p:sp>
          <p:nvSpPr>
            <p:cNvPr id="8" name="AutoShape 3"/>
            <p:cNvSpPr>
              <a:spLocks noChangeAspect="1" noChangeArrowheads="1" noTextEdit="1"/>
            </p:cNvSpPr>
            <p:nvPr/>
          </p:nvSpPr>
          <p:spPr bwMode="auto">
            <a:xfrm>
              <a:off x="5668" y="2734"/>
              <a:ext cx="1360"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 name="Freeform 5"/>
            <p:cNvSpPr>
              <a:spLocks/>
            </p:cNvSpPr>
            <p:nvPr/>
          </p:nvSpPr>
          <p:spPr bwMode="auto">
            <a:xfrm>
              <a:off x="6752" y="3206"/>
              <a:ext cx="153" cy="154"/>
            </a:xfrm>
            <a:custGeom>
              <a:avLst/>
              <a:gdLst>
                <a:gd name="T0" fmla="*/ 66 w 133"/>
                <a:gd name="T1" fmla="*/ 133 h 133"/>
                <a:gd name="T2" fmla="*/ 0 w 133"/>
                <a:gd name="T3" fmla="*/ 66 h 133"/>
                <a:gd name="T4" fmla="*/ 67 w 133"/>
                <a:gd name="T5" fmla="*/ 1 h 133"/>
                <a:gd name="T6" fmla="*/ 133 w 133"/>
                <a:gd name="T7" fmla="*/ 67 h 133"/>
                <a:gd name="T8" fmla="*/ 66 w 133"/>
                <a:gd name="T9" fmla="*/ 133 h 133"/>
              </a:gdLst>
              <a:ahLst/>
              <a:cxnLst>
                <a:cxn ang="0">
                  <a:pos x="T0" y="T1"/>
                </a:cxn>
                <a:cxn ang="0">
                  <a:pos x="T2" y="T3"/>
                </a:cxn>
                <a:cxn ang="0">
                  <a:pos x="T4" y="T5"/>
                </a:cxn>
                <a:cxn ang="0">
                  <a:pos x="T6" y="T7"/>
                </a:cxn>
                <a:cxn ang="0">
                  <a:pos x="T8" y="T9"/>
                </a:cxn>
              </a:cxnLst>
              <a:rect l="0" t="0" r="r" b="b"/>
              <a:pathLst>
                <a:path w="133" h="133">
                  <a:moveTo>
                    <a:pt x="66" y="133"/>
                  </a:moveTo>
                  <a:cubicBezTo>
                    <a:pt x="29" y="133"/>
                    <a:pt x="0" y="103"/>
                    <a:pt x="0" y="66"/>
                  </a:cubicBezTo>
                  <a:cubicBezTo>
                    <a:pt x="0" y="30"/>
                    <a:pt x="30" y="0"/>
                    <a:pt x="67" y="1"/>
                  </a:cubicBezTo>
                  <a:cubicBezTo>
                    <a:pt x="103" y="1"/>
                    <a:pt x="133" y="31"/>
                    <a:pt x="133" y="67"/>
                  </a:cubicBezTo>
                  <a:cubicBezTo>
                    <a:pt x="132" y="104"/>
                    <a:pt x="103" y="133"/>
                    <a:pt x="66" y="1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2" name="Freeform 6"/>
            <p:cNvSpPr>
              <a:spLocks/>
            </p:cNvSpPr>
            <p:nvPr/>
          </p:nvSpPr>
          <p:spPr bwMode="auto">
            <a:xfrm>
              <a:off x="6624" y="3166"/>
              <a:ext cx="407" cy="485"/>
            </a:xfrm>
            <a:custGeom>
              <a:avLst/>
              <a:gdLst>
                <a:gd name="T0" fmla="*/ 349 w 352"/>
                <a:gd name="T1" fmla="*/ 41 h 418"/>
                <a:gd name="T2" fmla="*/ 298 w 352"/>
                <a:gd name="T3" fmla="*/ 35 h 418"/>
                <a:gd name="T4" fmla="*/ 287 w 352"/>
                <a:gd name="T5" fmla="*/ 112 h 418"/>
                <a:gd name="T6" fmla="*/ 261 w 352"/>
                <a:gd name="T7" fmla="*/ 149 h 418"/>
                <a:gd name="T8" fmla="*/ 242 w 352"/>
                <a:gd name="T9" fmla="*/ 175 h 418"/>
                <a:gd name="T10" fmla="*/ 176 w 352"/>
                <a:gd name="T11" fmla="*/ 197 h 418"/>
                <a:gd name="T12" fmla="*/ 111 w 352"/>
                <a:gd name="T13" fmla="*/ 175 h 418"/>
                <a:gd name="T14" fmla="*/ 92 w 352"/>
                <a:gd name="T15" fmla="*/ 149 h 418"/>
                <a:gd name="T16" fmla="*/ 66 w 352"/>
                <a:gd name="T17" fmla="*/ 112 h 418"/>
                <a:gd name="T18" fmla="*/ 54 w 352"/>
                <a:gd name="T19" fmla="*/ 35 h 418"/>
                <a:gd name="T20" fmla="*/ 4 w 352"/>
                <a:gd name="T21" fmla="*/ 41 h 418"/>
                <a:gd name="T22" fmla="*/ 18 w 352"/>
                <a:gd name="T23" fmla="*/ 139 h 418"/>
                <a:gd name="T24" fmla="*/ 49 w 352"/>
                <a:gd name="T25" fmla="*/ 215 h 418"/>
                <a:gd name="T26" fmla="*/ 92 w 352"/>
                <a:gd name="T27" fmla="*/ 270 h 418"/>
                <a:gd name="T28" fmla="*/ 79 w 352"/>
                <a:gd name="T29" fmla="*/ 418 h 418"/>
                <a:gd name="T30" fmla="*/ 273 w 352"/>
                <a:gd name="T31" fmla="*/ 418 h 418"/>
                <a:gd name="T32" fmla="*/ 261 w 352"/>
                <a:gd name="T33" fmla="*/ 270 h 418"/>
                <a:gd name="T34" fmla="*/ 304 w 352"/>
                <a:gd name="T35" fmla="*/ 215 h 418"/>
                <a:gd name="T36" fmla="*/ 335 w 352"/>
                <a:gd name="T37" fmla="*/ 139 h 418"/>
                <a:gd name="T38" fmla="*/ 349 w 352"/>
                <a:gd name="T39" fmla="*/ 4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418">
                  <a:moveTo>
                    <a:pt x="349" y="41"/>
                  </a:moveTo>
                  <a:cubicBezTo>
                    <a:pt x="345" y="0"/>
                    <a:pt x="298" y="35"/>
                    <a:pt x="298" y="35"/>
                  </a:cubicBezTo>
                  <a:cubicBezTo>
                    <a:pt x="287" y="112"/>
                    <a:pt x="287" y="112"/>
                    <a:pt x="287" y="112"/>
                  </a:cubicBezTo>
                  <a:cubicBezTo>
                    <a:pt x="261" y="149"/>
                    <a:pt x="261" y="149"/>
                    <a:pt x="261" y="149"/>
                  </a:cubicBezTo>
                  <a:cubicBezTo>
                    <a:pt x="242" y="175"/>
                    <a:pt x="242" y="175"/>
                    <a:pt x="242" y="175"/>
                  </a:cubicBezTo>
                  <a:cubicBezTo>
                    <a:pt x="242" y="175"/>
                    <a:pt x="198" y="196"/>
                    <a:pt x="176" y="197"/>
                  </a:cubicBezTo>
                  <a:cubicBezTo>
                    <a:pt x="155" y="196"/>
                    <a:pt x="111" y="175"/>
                    <a:pt x="111" y="175"/>
                  </a:cubicBezTo>
                  <a:cubicBezTo>
                    <a:pt x="92" y="149"/>
                    <a:pt x="92" y="149"/>
                    <a:pt x="92" y="149"/>
                  </a:cubicBezTo>
                  <a:cubicBezTo>
                    <a:pt x="66" y="112"/>
                    <a:pt x="66" y="112"/>
                    <a:pt x="66" y="112"/>
                  </a:cubicBezTo>
                  <a:cubicBezTo>
                    <a:pt x="54" y="35"/>
                    <a:pt x="54" y="35"/>
                    <a:pt x="54" y="35"/>
                  </a:cubicBezTo>
                  <a:cubicBezTo>
                    <a:pt x="54" y="35"/>
                    <a:pt x="8" y="0"/>
                    <a:pt x="4" y="41"/>
                  </a:cubicBezTo>
                  <a:cubicBezTo>
                    <a:pt x="0" y="81"/>
                    <a:pt x="15" y="127"/>
                    <a:pt x="18" y="139"/>
                  </a:cubicBezTo>
                  <a:cubicBezTo>
                    <a:pt x="22" y="151"/>
                    <a:pt x="46" y="214"/>
                    <a:pt x="49" y="215"/>
                  </a:cubicBezTo>
                  <a:cubicBezTo>
                    <a:pt x="56" y="219"/>
                    <a:pt x="92" y="270"/>
                    <a:pt x="92" y="270"/>
                  </a:cubicBezTo>
                  <a:cubicBezTo>
                    <a:pt x="79" y="418"/>
                    <a:pt x="79" y="418"/>
                    <a:pt x="79" y="418"/>
                  </a:cubicBezTo>
                  <a:cubicBezTo>
                    <a:pt x="273" y="418"/>
                    <a:pt x="273" y="418"/>
                    <a:pt x="273" y="418"/>
                  </a:cubicBezTo>
                  <a:cubicBezTo>
                    <a:pt x="261" y="270"/>
                    <a:pt x="261" y="270"/>
                    <a:pt x="261" y="270"/>
                  </a:cubicBezTo>
                  <a:cubicBezTo>
                    <a:pt x="261" y="270"/>
                    <a:pt x="298" y="225"/>
                    <a:pt x="304" y="215"/>
                  </a:cubicBezTo>
                  <a:cubicBezTo>
                    <a:pt x="306" y="213"/>
                    <a:pt x="331" y="151"/>
                    <a:pt x="335" y="139"/>
                  </a:cubicBezTo>
                  <a:cubicBezTo>
                    <a:pt x="338" y="127"/>
                    <a:pt x="352" y="81"/>
                    <a:pt x="349" y="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4" name="Freeform 7"/>
            <p:cNvSpPr>
              <a:spLocks/>
            </p:cNvSpPr>
            <p:nvPr/>
          </p:nvSpPr>
          <p:spPr bwMode="auto">
            <a:xfrm>
              <a:off x="6632" y="2734"/>
              <a:ext cx="388" cy="430"/>
            </a:xfrm>
            <a:custGeom>
              <a:avLst/>
              <a:gdLst>
                <a:gd name="T0" fmla="*/ 334 w 335"/>
                <a:gd name="T1" fmla="*/ 177 h 371"/>
                <a:gd name="T2" fmla="*/ 326 w 335"/>
                <a:gd name="T3" fmla="*/ 214 h 371"/>
                <a:gd name="T4" fmla="*/ 306 w 335"/>
                <a:gd name="T5" fmla="*/ 227 h 371"/>
                <a:gd name="T6" fmla="*/ 286 w 335"/>
                <a:gd name="T7" fmla="*/ 219 h 371"/>
                <a:gd name="T8" fmla="*/ 277 w 335"/>
                <a:gd name="T9" fmla="*/ 215 h 371"/>
                <a:gd name="T10" fmla="*/ 269 w 335"/>
                <a:gd name="T11" fmla="*/ 228 h 371"/>
                <a:gd name="T12" fmla="*/ 268 w 335"/>
                <a:gd name="T13" fmla="*/ 264 h 371"/>
                <a:gd name="T14" fmla="*/ 287 w 335"/>
                <a:gd name="T15" fmla="*/ 342 h 371"/>
                <a:gd name="T16" fmla="*/ 276 w 335"/>
                <a:gd name="T17" fmla="*/ 352 h 371"/>
                <a:gd name="T18" fmla="*/ 241 w 335"/>
                <a:gd name="T19" fmla="*/ 364 h 371"/>
                <a:gd name="T20" fmla="*/ 210 w 335"/>
                <a:gd name="T21" fmla="*/ 366 h 371"/>
                <a:gd name="T22" fmla="*/ 190 w 335"/>
                <a:gd name="T23" fmla="*/ 361 h 371"/>
                <a:gd name="T24" fmla="*/ 186 w 335"/>
                <a:gd name="T25" fmla="*/ 351 h 371"/>
                <a:gd name="T26" fmla="*/ 192 w 335"/>
                <a:gd name="T27" fmla="*/ 339 h 371"/>
                <a:gd name="T28" fmla="*/ 191 w 335"/>
                <a:gd name="T29" fmla="*/ 312 h 371"/>
                <a:gd name="T30" fmla="*/ 170 w 335"/>
                <a:gd name="T31" fmla="*/ 298 h 371"/>
                <a:gd name="T32" fmla="*/ 144 w 335"/>
                <a:gd name="T33" fmla="*/ 302 h 371"/>
                <a:gd name="T34" fmla="*/ 131 w 335"/>
                <a:gd name="T35" fmla="*/ 327 h 371"/>
                <a:gd name="T36" fmla="*/ 140 w 335"/>
                <a:gd name="T37" fmla="*/ 351 h 371"/>
                <a:gd name="T38" fmla="*/ 142 w 335"/>
                <a:gd name="T39" fmla="*/ 364 h 371"/>
                <a:gd name="T40" fmla="*/ 129 w 335"/>
                <a:gd name="T41" fmla="*/ 369 h 371"/>
                <a:gd name="T42" fmla="*/ 74 w 335"/>
                <a:gd name="T43" fmla="*/ 365 h 371"/>
                <a:gd name="T44" fmla="*/ 59 w 335"/>
                <a:gd name="T45" fmla="*/ 352 h 371"/>
                <a:gd name="T46" fmla="*/ 60 w 335"/>
                <a:gd name="T47" fmla="*/ 349 h 371"/>
                <a:gd name="T48" fmla="*/ 72 w 335"/>
                <a:gd name="T49" fmla="*/ 253 h 371"/>
                <a:gd name="T50" fmla="*/ 61 w 335"/>
                <a:gd name="T51" fmla="*/ 215 h 371"/>
                <a:gd name="T52" fmla="*/ 42 w 335"/>
                <a:gd name="T53" fmla="*/ 220 h 371"/>
                <a:gd name="T54" fmla="*/ 41 w 335"/>
                <a:gd name="T55" fmla="*/ 221 h 371"/>
                <a:gd name="T56" fmla="*/ 18 w 335"/>
                <a:gd name="T57" fmla="*/ 221 h 371"/>
                <a:gd name="T58" fmla="*/ 0 w 335"/>
                <a:gd name="T59" fmla="*/ 180 h 371"/>
                <a:gd name="T60" fmla="*/ 31 w 335"/>
                <a:gd name="T61" fmla="*/ 142 h 371"/>
                <a:gd name="T62" fmla="*/ 51 w 335"/>
                <a:gd name="T63" fmla="*/ 147 h 371"/>
                <a:gd name="T64" fmla="*/ 57 w 335"/>
                <a:gd name="T65" fmla="*/ 150 h 371"/>
                <a:gd name="T66" fmla="*/ 67 w 335"/>
                <a:gd name="T67" fmla="*/ 136 h 371"/>
                <a:gd name="T68" fmla="*/ 53 w 335"/>
                <a:gd name="T69" fmla="*/ 27 h 371"/>
                <a:gd name="T70" fmla="*/ 51 w 335"/>
                <a:gd name="T71" fmla="*/ 24 h 371"/>
                <a:gd name="T72" fmla="*/ 74 w 335"/>
                <a:gd name="T73" fmla="*/ 10 h 371"/>
                <a:gd name="T74" fmla="*/ 137 w 335"/>
                <a:gd name="T75" fmla="*/ 4 h 371"/>
                <a:gd name="T76" fmla="*/ 148 w 335"/>
                <a:gd name="T77" fmla="*/ 13 h 371"/>
                <a:gd name="T78" fmla="*/ 137 w 335"/>
                <a:gd name="T79" fmla="*/ 30 h 371"/>
                <a:gd name="T80" fmla="*/ 138 w 335"/>
                <a:gd name="T81" fmla="*/ 59 h 371"/>
                <a:gd name="T82" fmla="*/ 163 w 335"/>
                <a:gd name="T83" fmla="*/ 73 h 371"/>
                <a:gd name="T84" fmla="*/ 187 w 335"/>
                <a:gd name="T85" fmla="*/ 67 h 371"/>
                <a:gd name="T86" fmla="*/ 197 w 335"/>
                <a:gd name="T87" fmla="*/ 43 h 371"/>
                <a:gd name="T88" fmla="*/ 190 w 335"/>
                <a:gd name="T89" fmla="*/ 22 h 371"/>
                <a:gd name="T90" fmla="*/ 188 w 335"/>
                <a:gd name="T91" fmla="*/ 7 h 371"/>
                <a:gd name="T92" fmla="*/ 204 w 335"/>
                <a:gd name="T93" fmla="*/ 1 h 371"/>
                <a:gd name="T94" fmla="*/ 225 w 335"/>
                <a:gd name="T95" fmla="*/ 2 h 371"/>
                <a:gd name="T96" fmla="*/ 273 w 335"/>
                <a:gd name="T97" fmla="*/ 12 h 371"/>
                <a:gd name="T98" fmla="*/ 275 w 335"/>
                <a:gd name="T99" fmla="*/ 22 h 371"/>
                <a:gd name="T100" fmla="*/ 267 w 335"/>
                <a:gd name="T101" fmla="*/ 55 h 371"/>
                <a:gd name="T102" fmla="*/ 263 w 335"/>
                <a:gd name="T103" fmla="*/ 116 h 371"/>
                <a:gd name="T104" fmla="*/ 269 w 335"/>
                <a:gd name="T105" fmla="*/ 149 h 371"/>
                <a:gd name="T106" fmla="*/ 279 w 335"/>
                <a:gd name="T107" fmla="*/ 151 h 371"/>
                <a:gd name="T108" fmla="*/ 302 w 335"/>
                <a:gd name="T109" fmla="*/ 145 h 371"/>
                <a:gd name="T110" fmla="*/ 324 w 335"/>
                <a:gd name="T111" fmla="*/ 152 h 371"/>
                <a:gd name="T112" fmla="*/ 334 w 335"/>
                <a:gd name="T113" fmla="*/ 1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 h="371">
                  <a:moveTo>
                    <a:pt x="334" y="177"/>
                  </a:moveTo>
                  <a:cubicBezTo>
                    <a:pt x="335" y="187"/>
                    <a:pt x="334" y="200"/>
                    <a:pt x="326" y="214"/>
                  </a:cubicBezTo>
                  <a:cubicBezTo>
                    <a:pt x="318" y="227"/>
                    <a:pt x="314" y="226"/>
                    <a:pt x="306" y="227"/>
                  </a:cubicBezTo>
                  <a:cubicBezTo>
                    <a:pt x="298" y="227"/>
                    <a:pt x="294" y="224"/>
                    <a:pt x="286" y="219"/>
                  </a:cubicBezTo>
                  <a:cubicBezTo>
                    <a:pt x="278" y="215"/>
                    <a:pt x="280" y="216"/>
                    <a:pt x="277" y="215"/>
                  </a:cubicBezTo>
                  <a:cubicBezTo>
                    <a:pt x="274" y="215"/>
                    <a:pt x="271" y="221"/>
                    <a:pt x="269" y="228"/>
                  </a:cubicBezTo>
                  <a:cubicBezTo>
                    <a:pt x="267" y="241"/>
                    <a:pt x="265" y="241"/>
                    <a:pt x="268" y="264"/>
                  </a:cubicBezTo>
                  <a:cubicBezTo>
                    <a:pt x="271" y="289"/>
                    <a:pt x="284" y="336"/>
                    <a:pt x="287" y="342"/>
                  </a:cubicBezTo>
                  <a:cubicBezTo>
                    <a:pt x="290" y="348"/>
                    <a:pt x="284" y="347"/>
                    <a:pt x="276" y="352"/>
                  </a:cubicBezTo>
                  <a:cubicBezTo>
                    <a:pt x="268" y="357"/>
                    <a:pt x="256" y="361"/>
                    <a:pt x="241" y="364"/>
                  </a:cubicBezTo>
                  <a:cubicBezTo>
                    <a:pt x="225" y="367"/>
                    <a:pt x="217" y="366"/>
                    <a:pt x="210" y="366"/>
                  </a:cubicBezTo>
                  <a:cubicBezTo>
                    <a:pt x="202" y="365"/>
                    <a:pt x="198" y="365"/>
                    <a:pt x="190" y="361"/>
                  </a:cubicBezTo>
                  <a:cubicBezTo>
                    <a:pt x="183" y="358"/>
                    <a:pt x="186" y="355"/>
                    <a:pt x="186" y="351"/>
                  </a:cubicBezTo>
                  <a:cubicBezTo>
                    <a:pt x="187" y="346"/>
                    <a:pt x="188" y="349"/>
                    <a:pt x="192" y="339"/>
                  </a:cubicBezTo>
                  <a:cubicBezTo>
                    <a:pt x="197" y="329"/>
                    <a:pt x="195" y="319"/>
                    <a:pt x="191" y="312"/>
                  </a:cubicBezTo>
                  <a:cubicBezTo>
                    <a:pt x="188" y="305"/>
                    <a:pt x="179" y="301"/>
                    <a:pt x="170" y="298"/>
                  </a:cubicBezTo>
                  <a:cubicBezTo>
                    <a:pt x="160" y="296"/>
                    <a:pt x="155" y="297"/>
                    <a:pt x="144" y="302"/>
                  </a:cubicBezTo>
                  <a:cubicBezTo>
                    <a:pt x="133" y="306"/>
                    <a:pt x="132" y="315"/>
                    <a:pt x="131" y="327"/>
                  </a:cubicBezTo>
                  <a:cubicBezTo>
                    <a:pt x="130" y="339"/>
                    <a:pt x="136" y="344"/>
                    <a:pt x="140" y="351"/>
                  </a:cubicBezTo>
                  <a:cubicBezTo>
                    <a:pt x="145" y="358"/>
                    <a:pt x="142" y="364"/>
                    <a:pt x="142" y="364"/>
                  </a:cubicBezTo>
                  <a:cubicBezTo>
                    <a:pt x="142" y="364"/>
                    <a:pt x="140" y="367"/>
                    <a:pt x="129" y="369"/>
                  </a:cubicBezTo>
                  <a:cubicBezTo>
                    <a:pt x="118" y="371"/>
                    <a:pt x="91" y="368"/>
                    <a:pt x="74" y="365"/>
                  </a:cubicBezTo>
                  <a:cubicBezTo>
                    <a:pt x="58" y="361"/>
                    <a:pt x="57" y="355"/>
                    <a:pt x="59" y="352"/>
                  </a:cubicBezTo>
                  <a:cubicBezTo>
                    <a:pt x="60" y="352"/>
                    <a:pt x="60" y="350"/>
                    <a:pt x="60" y="349"/>
                  </a:cubicBezTo>
                  <a:cubicBezTo>
                    <a:pt x="68" y="337"/>
                    <a:pt x="71" y="282"/>
                    <a:pt x="72" y="253"/>
                  </a:cubicBezTo>
                  <a:cubicBezTo>
                    <a:pt x="73" y="222"/>
                    <a:pt x="65" y="217"/>
                    <a:pt x="61" y="215"/>
                  </a:cubicBezTo>
                  <a:cubicBezTo>
                    <a:pt x="57" y="213"/>
                    <a:pt x="52" y="216"/>
                    <a:pt x="42" y="220"/>
                  </a:cubicBezTo>
                  <a:cubicBezTo>
                    <a:pt x="42" y="220"/>
                    <a:pt x="41" y="221"/>
                    <a:pt x="41" y="221"/>
                  </a:cubicBezTo>
                  <a:cubicBezTo>
                    <a:pt x="32" y="225"/>
                    <a:pt x="23" y="224"/>
                    <a:pt x="18" y="221"/>
                  </a:cubicBezTo>
                  <a:cubicBezTo>
                    <a:pt x="12" y="217"/>
                    <a:pt x="0" y="198"/>
                    <a:pt x="0" y="180"/>
                  </a:cubicBezTo>
                  <a:cubicBezTo>
                    <a:pt x="0" y="162"/>
                    <a:pt x="20" y="143"/>
                    <a:pt x="31" y="142"/>
                  </a:cubicBezTo>
                  <a:cubicBezTo>
                    <a:pt x="39" y="141"/>
                    <a:pt x="44" y="143"/>
                    <a:pt x="51" y="147"/>
                  </a:cubicBezTo>
                  <a:cubicBezTo>
                    <a:pt x="53" y="148"/>
                    <a:pt x="55" y="149"/>
                    <a:pt x="57" y="150"/>
                  </a:cubicBezTo>
                  <a:cubicBezTo>
                    <a:pt x="68" y="155"/>
                    <a:pt x="67" y="144"/>
                    <a:pt x="67" y="136"/>
                  </a:cubicBezTo>
                  <a:cubicBezTo>
                    <a:pt x="66" y="65"/>
                    <a:pt x="54" y="31"/>
                    <a:pt x="53" y="27"/>
                  </a:cubicBezTo>
                  <a:cubicBezTo>
                    <a:pt x="53" y="25"/>
                    <a:pt x="53" y="25"/>
                    <a:pt x="51" y="24"/>
                  </a:cubicBezTo>
                  <a:cubicBezTo>
                    <a:pt x="55" y="21"/>
                    <a:pt x="62" y="15"/>
                    <a:pt x="74" y="10"/>
                  </a:cubicBezTo>
                  <a:cubicBezTo>
                    <a:pt x="90" y="4"/>
                    <a:pt x="128" y="0"/>
                    <a:pt x="137" y="4"/>
                  </a:cubicBezTo>
                  <a:cubicBezTo>
                    <a:pt x="149" y="8"/>
                    <a:pt x="151" y="10"/>
                    <a:pt x="148" y="13"/>
                  </a:cubicBezTo>
                  <a:cubicBezTo>
                    <a:pt x="145" y="16"/>
                    <a:pt x="140" y="23"/>
                    <a:pt x="137" y="30"/>
                  </a:cubicBezTo>
                  <a:cubicBezTo>
                    <a:pt x="134" y="39"/>
                    <a:pt x="134" y="46"/>
                    <a:pt x="138" y="59"/>
                  </a:cubicBezTo>
                  <a:cubicBezTo>
                    <a:pt x="142" y="73"/>
                    <a:pt x="153" y="72"/>
                    <a:pt x="163" y="73"/>
                  </a:cubicBezTo>
                  <a:cubicBezTo>
                    <a:pt x="174" y="74"/>
                    <a:pt x="178" y="73"/>
                    <a:pt x="187" y="67"/>
                  </a:cubicBezTo>
                  <a:cubicBezTo>
                    <a:pt x="196" y="61"/>
                    <a:pt x="197" y="53"/>
                    <a:pt x="197" y="43"/>
                  </a:cubicBezTo>
                  <a:cubicBezTo>
                    <a:pt x="197" y="34"/>
                    <a:pt x="195" y="30"/>
                    <a:pt x="190" y="22"/>
                  </a:cubicBezTo>
                  <a:cubicBezTo>
                    <a:pt x="186" y="14"/>
                    <a:pt x="186" y="14"/>
                    <a:pt x="188" y="7"/>
                  </a:cubicBezTo>
                  <a:cubicBezTo>
                    <a:pt x="190" y="1"/>
                    <a:pt x="197" y="2"/>
                    <a:pt x="204" y="1"/>
                  </a:cubicBezTo>
                  <a:cubicBezTo>
                    <a:pt x="212" y="0"/>
                    <a:pt x="216" y="1"/>
                    <a:pt x="225" y="2"/>
                  </a:cubicBezTo>
                  <a:cubicBezTo>
                    <a:pt x="235" y="3"/>
                    <a:pt x="269" y="11"/>
                    <a:pt x="273" y="12"/>
                  </a:cubicBezTo>
                  <a:cubicBezTo>
                    <a:pt x="278" y="14"/>
                    <a:pt x="276" y="17"/>
                    <a:pt x="275" y="22"/>
                  </a:cubicBezTo>
                  <a:cubicBezTo>
                    <a:pt x="273" y="30"/>
                    <a:pt x="271" y="40"/>
                    <a:pt x="267" y="55"/>
                  </a:cubicBezTo>
                  <a:cubicBezTo>
                    <a:pt x="264" y="69"/>
                    <a:pt x="264" y="101"/>
                    <a:pt x="263" y="116"/>
                  </a:cubicBezTo>
                  <a:cubicBezTo>
                    <a:pt x="262" y="130"/>
                    <a:pt x="266" y="143"/>
                    <a:pt x="269" y="149"/>
                  </a:cubicBezTo>
                  <a:cubicBezTo>
                    <a:pt x="273" y="154"/>
                    <a:pt x="275" y="153"/>
                    <a:pt x="279" y="151"/>
                  </a:cubicBezTo>
                  <a:cubicBezTo>
                    <a:pt x="283" y="149"/>
                    <a:pt x="292" y="146"/>
                    <a:pt x="302" y="145"/>
                  </a:cubicBezTo>
                  <a:cubicBezTo>
                    <a:pt x="312" y="144"/>
                    <a:pt x="317" y="148"/>
                    <a:pt x="324" y="152"/>
                  </a:cubicBezTo>
                  <a:cubicBezTo>
                    <a:pt x="331" y="157"/>
                    <a:pt x="333" y="167"/>
                    <a:pt x="334" y="177"/>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2" name="Freeform 8"/>
            <p:cNvSpPr>
              <a:spLocks/>
            </p:cNvSpPr>
            <p:nvPr/>
          </p:nvSpPr>
          <p:spPr bwMode="auto">
            <a:xfrm>
              <a:off x="6268" y="3206"/>
              <a:ext cx="153" cy="154"/>
            </a:xfrm>
            <a:custGeom>
              <a:avLst/>
              <a:gdLst>
                <a:gd name="T0" fmla="*/ 66 w 132"/>
                <a:gd name="T1" fmla="*/ 133 h 133"/>
                <a:gd name="T2" fmla="*/ 0 w 132"/>
                <a:gd name="T3" fmla="*/ 66 h 133"/>
                <a:gd name="T4" fmla="*/ 66 w 132"/>
                <a:gd name="T5" fmla="*/ 1 h 133"/>
                <a:gd name="T6" fmla="*/ 132 w 132"/>
                <a:gd name="T7" fmla="*/ 67 h 133"/>
                <a:gd name="T8" fmla="*/ 66 w 132"/>
                <a:gd name="T9" fmla="*/ 133 h 133"/>
              </a:gdLst>
              <a:ahLst/>
              <a:cxnLst>
                <a:cxn ang="0">
                  <a:pos x="T0" y="T1"/>
                </a:cxn>
                <a:cxn ang="0">
                  <a:pos x="T2" y="T3"/>
                </a:cxn>
                <a:cxn ang="0">
                  <a:pos x="T4" y="T5"/>
                </a:cxn>
                <a:cxn ang="0">
                  <a:pos x="T6" y="T7"/>
                </a:cxn>
                <a:cxn ang="0">
                  <a:pos x="T8" y="T9"/>
                </a:cxn>
              </a:cxnLst>
              <a:rect l="0" t="0" r="r" b="b"/>
              <a:pathLst>
                <a:path w="132" h="133">
                  <a:moveTo>
                    <a:pt x="66" y="133"/>
                  </a:moveTo>
                  <a:cubicBezTo>
                    <a:pt x="29" y="133"/>
                    <a:pt x="0" y="103"/>
                    <a:pt x="0" y="66"/>
                  </a:cubicBezTo>
                  <a:cubicBezTo>
                    <a:pt x="0" y="30"/>
                    <a:pt x="30" y="0"/>
                    <a:pt x="66" y="1"/>
                  </a:cubicBezTo>
                  <a:cubicBezTo>
                    <a:pt x="103" y="1"/>
                    <a:pt x="132" y="31"/>
                    <a:pt x="132" y="67"/>
                  </a:cubicBezTo>
                  <a:cubicBezTo>
                    <a:pt x="132" y="104"/>
                    <a:pt x="102" y="133"/>
                    <a:pt x="66" y="1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3" name="Freeform 9"/>
            <p:cNvSpPr>
              <a:spLocks/>
            </p:cNvSpPr>
            <p:nvPr/>
          </p:nvSpPr>
          <p:spPr bwMode="auto">
            <a:xfrm>
              <a:off x="6141" y="3166"/>
              <a:ext cx="407" cy="485"/>
            </a:xfrm>
            <a:custGeom>
              <a:avLst/>
              <a:gdLst>
                <a:gd name="T0" fmla="*/ 348 w 352"/>
                <a:gd name="T1" fmla="*/ 41 h 418"/>
                <a:gd name="T2" fmla="*/ 298 w 352"/>
                <a:gd name="T3" fmla="*/ 35 h 418"/>
                <a:gd name="T4" fmla="*/ 287 w 352"/>
                <a:gd name="T5" fmla="*/ 112 h 418"/>
                <a:gd name="T6" fmla="*/ 261 w 352"/>
                <a:gd name="T7" fmla="*/ 149 h 418"/>
                <a:gd name="T8" fmla="*/ 242 w 352"/>
                <a:gd name="T9" fmla="*/ 175 h 418"/>
                <a:gd name="T10" fmla="*/ 176 w 352"/>
                <a:gd name="T11" fmla="*/ 197 h 418"/>
                <a:gd name="T12" fmla="*/ 110 w 352"/>
                <a:gd name="T13" fmla="*/ 175 h 418"/>
                <a:gd name="T14" fmla="*/ 91 w 352"/>
                <a:gd name="T15" fmla="*/ 149 h 418"/>
                <a:gd name="T16" fmla="*/ 65 w 352"/>
                <a:gd name="T17" fmla="*/ 112 h 418"/>
                <a:gd name="T18" fmla="*/ 54 w 352"/>
                <a:gd name="T19" fmla="*/ 35 h 418"/>
                <a:gd name="T20" fmla="*/ 4 w 352"/>
                <a:gd name="T21" fmla="*/ 41 h 418"/>
                <a:gd name="T22" fmla="*/ 18 w 352"/>
                <a:gd name="T23" fmla="*/ 139 h 418"/>
                <a:gd name="T24" fmla="*/ 48 w 352"/>
                <a:gd name="T25" fmla="*/ 215 h 418"/>
                <a:gd name="T26" fmla="*/ 91 w 352"/>
                <a:gd name="T27" fmla="*/ 270 h 418"/>
                <a:gd name="T28" fmla="*/ 79 w 352"/>
                <a:gd name="T29" fmla="*/ 418 h 418"/>
                <a:gd name="T30" fmla="*/ 273 w 352"/>
                <a:gd name="T31" fmla="*/ 418 h 418"/>
                <a:gd name="T32" fmla="*/ 261 w 352"/>
                <a:gd name="T33" fmla="*/ 270 h 418"/>
                <a:gd name="T34" fmla="*/ 304 w 352"/>
                <a:gd name="T35" fmla="*/ 215 h 418"/>
                <a:gd name="T36" fmla="*/ 334 w 352"/>
                <a:gd name="T37" fmla="*/ 139 h 418"/>
                <a:gd name="T38" fmla="*/ 348 w 352"/>
                <a:gd name="T39" fmla="*/ 4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418">
                  <a:moveTo>
                    <a:pt x="348" y="41"/>
                  </a:moveTo>
                  <a:cubicBezTo>
                    <a:pt x="345" y="0"/>
                    <a:pt x="298" y="35"/>
                    <a:pt x="298" y="35"/>
                  </a:cubicBezTo>
                  <a:cubicBezTo>
                    <a:pt x="287" y="112"/>
                    <a:pt x="287" y="112"/>
                    <a:pt x="287" y="112"/>
                  </a:cubicBezTo>
                  <a:cubicBezTo>
                    <a:pt x="261" y="149"/>
                    <a:pt x="261" y="149"/>
                    <a:pt x="261" y="149"/>
                  </a:cubicBezTo>
                  <a:cubicBezTo>
                    <a:pt x="242" y="175"/>
                    <a:pt x="242" y="175"/>
                    <a:pt x="242" y="175"/>
                  </a:cubicBezTo>
                  <a:cubicBezTo>
                    <a:pt x="242" y="175"/>
                    <a:pt x="197" y="196"/>
                    <a:pt x="176" y="197"/>
                  </a:cubicBezTo>
                  <a:cubicBezTo>
                    <a:pt x="155" y="196"/>
                    <a:pt x="110" y="175"/>
                    <a:pt x="110" y="175"/>
                  </a:cubicBezTo>
                  <a:cubicBezTo>
                    <a:pt x="91" y="149"/>
                    <a:pt x="91" y="149"/>
                    <a:pt x="91" y="149"/>
                  </a:cubicBezTo>
                  <a:cubicBezTo>
                    <a:pt x="65" y="112"/>
                    <a:pt x="65" y="112"/>
                    <a:pt x="65" y="112"/>
                  </a:cubicBezTo>
                  <a:cubicBezTo>
                    <a:pt x="54" y="35"/>
                    <a:pt x="54" y="35"/>
                    <a:pt x="54" y="35"/>
                  </a:cubicBezTo>
                  <a:cubicBezTo>
                    <a:pt x="54" y="35"/>
                    <a:pt x="7" y="0"/>
                    <a:pt x="4" y="41"/>
                  </a:cubicBezTo>
                  <a:cubicBezTo>
                    <a:pt x="0" y="81"/>
                    <a:pt x="14" y="127"/>
                    <a:pt x="18" y="139"/>
                  </a:cubicBezTo>
                  <a:cubicBezTo>
                    <a:pt x="21" y="151"/>
                    <a:pt x="46" y="214"/>
                    <a:pt x="48" y="215"/>
                  </a:cubicBezTo>
                  <a:cubicBezTo>
                    <a:pt x="56" y="219"/>
                    <a:pt x="91" y="270"/>
                    <a:pt x="91" y="270"/>
                  </a:cubicBezTo>
                  <a:cubicBezTo>
                    <a:pt x="79" y="418"/>
                    <a:pt x="79" y="418"/>
                    <a:pt x="79" y="418"/>
                  </a:cubicBezTo>
                  <a:cubicBezTo>
                    <a:pt x="273" y="418"/>
                    <a:pt x="273" y="418"/>
                    <a:pt x="273" y="418"/>
                  </a:cubicBezTo>
                  <a:cubicBezTo>
                    <a:pt x="261" y="270"/>
                    <a:pt x="261" y="270"/>
                    <a:pt x="261" y="270"/>
                  </a:cubicBezTo>
                  <a:cubicBezTo>
                    <a:pt x="261" y="270"/>
                    <a:pt x="297" y="225"/>
                    <a:pt x="304" y="215"/>
                  </a:cubicBezTo>
                  <a:cubicBezTo>
                    <a:pt x="305" y="213"/>
                    <a:pt x="331" y="151"/>
                    <a:pt x="334" y="139"/>
                  </a:cubicBezTo>
                  <a:cubicBezTo>
                    <a:pt x="338" y="127"/>
                    <a:pt x="352" y="81"/>
                    <a:pt x="348" y="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4" name="Freeform 10"/>
            <p:cNvSpPr>
              <a:spLocks/>
            </p:cNvSpPr>
            <p:nvPr/>
          </p:nvSpPr>
          <p:spPr bwMode="auto">
            <a:xfrm>
              <a:off x="6157" y="2734"/>
              <a:ext cx="347" cy="443"/>
            </a:xfrm>
            <a:custGeom>
              <a:avLst/>
              <a:gdLst>
                <a:gd name="T0" fmla="*/ 289 w 300"/>
                <a:gd name="T1" fmla="*/ 221 h 382"/>
                <a:gd name="T2" fmla="*/ 297 w 300"/>
                <a:gd name="T3" fmla="*/ 278 h 382"/>
                <a:gd name="T4" fmla="*/ 292 w 300"/>
                <a:gd name="T5" fmla="*/ 349 h 382"/>
                <a:gd name="T6" fmla="*/ 291 w 300"/>
                <a:gd name="T7" fmla="*/ 350 h 382"/>
                <a:gd name="T8" fmla="*/ 202 w 300"/>
                <a:gd name="T9" fmla="*/ 375 h 382"/>
                <a:gd name="T10" fmla="*/ 187 w 300"/>
                <a:gd name="T11" fmla="*/ 363 h 382"/>
                <a:gd name="T12" fmla="*/ 199 w 300"/>
                <a:gd name="T13" fmla="*/ 329 h 382"/>
                <a:gd name="T14" fmla="*/ 173 w 300"/>
                <a:gd name="T15" fmla="*/ 306 h 382"/>
                <a:gd name="T16" fmla="*/ 138 w 300"/>
                <a:gd name="T17" fmla="*/ 319 h 382"/>
                <a:gd name="T18" fmla="*/ 142 w 300"/>
                <a:gd name="T19" fmla="*/ 358 h 382"/>
                <a:gd name="T20" fmla="*/ 144 w 300"/>
                <a:gd name="T21" fmla="*/ 375 h 382"/>
                <a:gd name="T22" fmla="*/ 58 w 300"/>
                <a:gd name="T23" fmla="*/ 364 h 382"/>
                <a:gd name="T24" fmla="*/ 74 w 300"/>
                <a:gd name="T25" fmla="*/ 263 h 382"/>
                <a:gd name="T26" fmla="*/ 65 w 300"/>
                <a:gd name="T27" fmla="*/ 233 h 382"/>
                <a:gd name="T28" fmla="*/ 32 w 300"/>
                <a:gd name="T29" fmla="*/ 235 h 382"/>
                <a:gd name="T30" fmla="*/ 2 w 300"/>
                <a:gd name="T31" fmla="*/ 194 h 382"/>
                <a:gd name="T32" fmla="*/ 26 w 300"/>
                <a:gd name="T33" fmla="*/ 155 h 382"/>
                <a:gd name="T34" fmla="*/ 56 w 300"/>
                <a:gd name="T35" fmla="*/ 160 h 382"/>
                <a:gd name="T36" fmla="*/ 69 w 300"/>
                <a:gd name="T37" fmla="*/ 162 h 382"/>
                <a:gd name="T38" fmla="*/ 56 w 300"/>
                <a:gd name="T39" fmla="*/ 24 h 382"/>
                <a:gd name="T40" fmla="*/ 131 w 300"/>
                <a:gd name="T41" fmla="*/ 7 h 382"/>
                <a:gd name="T42" fmla="*/ 146 w 300"/>
                <a:gd name="T43" fmla="*/ 24 h 382"/>
                <a:gd name="T44" fmla="*/ 145 w 300"/>
                <a:gd name="T45" fmla="*/ 68 h 382"/>
                <a:gd name="T46" fmla="*/ 170 w 300"/>
                <a:gd name="T47" fmla="*/ 77 h 382"/>
                <a:gd name="T48" fmla="*/ 196 w 300"/>
                <a:gd name="T49" fmla="*/ 60 h 382"/>
                <a:gd name="T50" fmla="*/ 193 w 300"/>
                <a:gd name="T51" fmla="*/ 28 h 382"/>
                <a:gd name="T52" fmla="*/ 191 w 300"/>
                <a:gd name="T53" fmla="*/ 12 h 382"/>
                <a:gd name="T54" fmla="*/ 213 w 300"/>
                <a:gd name="T55" fmla="*/ 7 h 382"/>
                <a:gd name="T56" fmla="*/ 268 w 300"/>
                <a:gd name="T57" fmla="*/ 19 h 382"/>
                <a:gd name="T58" fmla="*/ 283 w 300"/>
                <a:gd name="T59" fmla="*/ 24 h 382"/>
                <a:gd name="T60" fmla="*/ 281 w 300"/>
                <a:gd name="T61" fmla="*/ 26 h 382"/>
                <a:gd name="T62" fmla="*/ 292 w 300"/>
                <a:gd name="T63" fmla="*/ 115 h 382"/>
                <a:gd name="T64" fmla="*/ 289 w 300"/>
                <a:gd name="T65" fmla="*/ 145 h 382"/>
                <a:gd name="T66" fmla="*/ 284 w 300"/>
                <a:gd name="T67" fmla="*/ 145 h 382"/>
                <a:gd name="T68" fmla="*/ 277 w 300"/>
                <a:gd name="T69" fmla="*/ 140 h 382"/>
                <a:gd name="T70" fmla="*/ 258 w 300"/>
                <a:gd name="T71" fmla="*/ 136 h 382"/>
                <a:gd name="T72" fmla="*/ 241 w 300"/>
                <a:gd name="T73" fmla="*/ 145 h 382"/>
                <a:gd name="T74" fmla="*/ 228 w 300"/>
                <a:gd name="T75" fmla="*/ 192 h 382"/>
                <a:gd name="T76" fmla="*/ 237 w 300"/>
                <a:gd name="T77" fmla="*/ 218 h 382"/>
                <a:gd name="T78" fmla="*/ 259 w 300"/>
                <a:gd name="T79" fmla="*/ 226 h 382"/>
                <a:gd name="T80" fmla="*/ 273 w 300"/>
                <a:gd name="T81" fmla="*/ 222 h 382"/>
                <a:gd name="T82" fmla="*/ 281 w 300"/>
                <a:gd name="T83" fmla="*/ 220 h 382"/>
                <a:gd name="T84" fmla="*/ 289 w 300"/>
                <a:gd name="T85" fmla="*/ 22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82">
                  <a:moveTo>
                    <a:pt x="289" y="221"/>
                  </a:moveTo>
                  <a:cubicBezTo>
                    <a:pt x="292" y="225"/>
                    <a:pt x="300" y="245"/>
                    <a:pt x="297" y="278"/>
                  </a:cubicBezTo>
                  <a:cubicBezTo>
                    <a:pt x="293" y="306"/>
                    <a:pt x="294" y="338"/>
                    <a:pt x="292" y="349"/>
                  </a:cubicBezTo>
                  <a:cubicBezTo>
                    <a:pt x="291" y="349"/>
                    <a:pt x="291" y="350"/>
                    <a:pt x="291" y="350"/>
                  </a:cubicBezTo>
                  <a:cubicBezTo>
                    <a:pt x="282" y="358"/>
                    <a:pt x="224" y="381"/>
                    <a:pt x="202" y="375"/>
                  </a:cubicBezTo>
                  <a:cubicBezTo>
                    <a:pt x="181" y="369"/>
                    <a:pt x="187" y="369"/>
                    <a:pt x="187" y="363"/>
                  </a:cubicBezTo>
                  <a:cubicBezTo>
                    <a:pt x="187" y="356"/>
                    <a:pt x="197" y="345"/>
                    <a:pt x="199" y="329"/>
                  </a:cubicBezTo>
                  <a:cubicBezTo>
                    <a:pt x="200" y="324"/>
                    <a:pt x="198" y="310"/>
                    <a:pt x="173" y="306"/>
                  </a:cubicBezTo>
                  <a:cubicBezTo>
                    <a:pt x="152" y="303"/>
                    <a:pt x="147" y="306"/>
                    <a:pt x="138" y="319"/>
                  </a:cubicBezTo>
                  <a:cubicBezTo>
                    <a:pt x="129" y="333"/>
                    <a:pt x="135" y="351"/>
                    <a:pt x="142" y="358"/>
                  </a:cubicBezTo>
                  <a:cubicBezTo>
                    <a:pt x="148" y="364"/>
                    <a:pt x="151" y="371"/>
                    <a:pt x="144" y="375"/>
                  </a:cubicBezTo>
                  <a:cubicBezTo>
                    <a:pt x="136" y="378"/>
                    <a:pt x="65" y="382"/>
                    <a:pt x="58" y="364"/>
                  </a:cubicBezTo>
                  <a:cubicBezTo>
                    <a:pt x="50" y="346"/>
                    <a:pt x="71" y="293"/>
                    <a:pt x="74" y="263"/>
                  </a:cubicBezTo>
                  <a:cubicBezTo>
                    <a:pt x="76" y="243"/>
                    <a:pt x="76" y="235"/>
                    <a:pt x="65" y="233"/>
                  </a:cubicBezTo>
                  <a:cubicBezTo>
                    <a:pt x="54" y="231"/>
                    <a:pt x="45" y="236"/>
                    <a:pt x="32" y="235"/>
                  </a:cubicBezTo>
                  <a:cubicBezTo>
                    <a:pt x="19" y="234"/>
                    <a:pt x="0" y="223"/>
                    <a:pt x="2" y="194"/>
                  </a:cubicBezTo>
                  <a:cubicBezTo>
                    <a:pt x="4" y="165"/>
                    <a:pt x="14" y="156"/>
                    <a:pt x="26" y="155"/>
                  </a:cubicBezTo>
                  <a:cubicBezTo>
                    <a:pt x="38" y="154"/>
                    <a:pt x="50" y="155"/>
                    <a:pt x="56" y="160"/>
                  </a:cubicBezTo>
                  <a:cubicBezTo>
                    <a:pt x="62" y="166"/>
                    <a:pt x="67" y="170"/>
                    <a:pt x="69" y="162"/>
                  </a:cubicBezTo>
                  <a:cubicBezTo>
                    <a:pt x="71" y="155"/>
                    <a:pt x="77" y="57"/>
                    <a:pt x="56" y="24"/>
                  </a:cubicBezTo>
                  <a:cubicBezTo>
                    <a:pt x="56" y="24"/>
                    <a:pt x="101" y="0"/>
                    <a:pt x="131" y="7"/>
                  </a:cubicBezTo>
                  <a:cubicBezTo>
                    <a:pt x="161" y="13"/>
                    <a:pt x="151" y="11"/>
                    <a:pt x="146" y="24"/>
                  </a:cubicBezTo>
                  <a:cubicBezTo>
                    <a:pt x="142" y="38"/>
                    <a:pt x="137" y="54"/>
                    <a:pt x="145" y="68"/>
                  </a:cubicBezTo>
                  <a:cubicBezTo>
                    <a:pt x="151" y="77"/>
                    <a:pt x="157" y="77"/>
                    <a:pt x="170" y="77"/>
                  </a:cubicBezTo>
                  <a:cubicBezTo>
                    <a:pt x="184" y="77"/>
                    <a:pt x="193" y="73"/>
                    <a:pt x="196" y="60"/>
                  </a:cubicBezTo>
                  <a:cubicBezTo>
                    <a:pt x="199" y="47"/>
                    <a:pt x="195" y="35"/>
                    <a:pt x="193" y="28"/>
                  </a:cubicBezTo>
                  <a:cubicBezTo>
                    <a:pt x="191" y="22"/>
                    <a:pt x="187" y="16"/>
                    <a:pt x="191" y="12"/>
                  </a:cubicBezTo>
                  <a:cubicBezTo>
                    <a:pt x="195" y="9"/>
                    <a:pt x="199" y="5"/>
                    <a:pt x="213" y="7"/>
                  </a:cubicBezTo>
                  <a:cubicBezTo>
                    <a:pt x="227" y="9"/>
                    <a:pt x="260" y="17"/>
                    <a:pt x="268" y="19"/>
                  </a:cubicBezTo>
                  <a:cubicBezTo>
                    <a:pt x="276" y="21"/>
                    <a:pt x="281" y="22"/>
                    <a:pt x="283" y="24"/>
                  </a:cubicBezTo>
                  <a:cubicBezTo>
                    <a:pt x="282" y="25"/>
                    <a:pt x="281" y="26"/>
                    <a:pt x="281" y="26"/>
                  </a:cubicBezTo>
                  <a:cubicBezTo>
                    <a:pt x="281" y="26"/>
                    <a:pt x="297" y="85"/>
                    <a:pt x="292" y="115"/>
                  </a:cubicBezTo>
                  <a:cubicBezTo>
                    <a:pt x="288" y="146"/>
                    <a:pt x="294" y="144"/>
                    <a:pt x="289" y="145"/>
                  </a:cubicBezTo>
                  <a:cubicBezTo>
                    <a:pt x="286" y="146"/>
                    <a:pt x="285" y="146"/>
                    <a:pt x="284" y="145"/>
                  </a:cubicBezTo>
                  <a:cubicBezTo>
                    <a:pt x="282" y="144"/>
                    <a:pt x="281" y="142"/>
                    <a:pt x="277" y="140"/>
                  </a:cubicBezTo>
                  <a:cubicBezTo>
                    <a:pt x="271" y="136"/>
                    <a:pt x="263" y="135"/>
                    <a:pt x="258" y="136"/>
                  </a:cubicBezTo>
                  <a:cubicBezTo>
                    <a:pt x="253" y="137"/>
                    <a:pt x="244" y="141"/>
                    <a:pt x="241" y="145"/>
                  </a:cubicBezTo>
                  <a:cubicBezTo>
                    <a:pt x="238" y="148"/>
                    <a:pt x="226" y="173"/>
                    <a:pt x="228" y="192"/>
                  </a:cubicBezTo>
                  <a:cubicBezTo>
                    <a:pt x="230" y="210"/>
                    <a:pt x="231" y="215"/>
                    <a:pt x="237" y="218"/>
                  </a:cubicBezTo>
                  <a:cubicBezTo>
                    <a:pt x="244" y="222"/>
                    <a:pt x="250" y="225"/>
                    <a:pt x="259" y="226"/>
                  </a:cubicBezTo>
                  <a:cubicBezTo>
                    <a:pt x="264" y="226"/>
                    <a:pt x="269" y="224"/>
                    <a:pt x="273" y="222"/>
                  </a:cubicBezTo>
                  <a:cubicBezTo>
                    <a:pt x="276" y="221"/>
                    <a:pt x="279" y="220"/>
                    <a:pt x="281" y="220"/>
                  </a:cubicBezTo>
                  <a:cubicBezTo>
                    <a:pt x="285" y="220"/>
                    <a:pt x="286" y="218"/>
                    <a:pt x="289" y="22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5" name="Freeform 11"/>
            <p:cNvSpPr>
              <a:spLocks/>
            </p:cNvSpPr>
            <p:nvPr/>
          </p:nvSpPr>
          <p:spPr bwMode="auto">
            <a:xfrm>
              <a:off x="5792" y="3206"/>
              <a:ext cx="154" cy="154"/>
            </a:xfrm>
            <a:custGeom>
              <a:avLst/>
              <a:gdLst>
                <a:gd name="T0" fmla="*/ 66 w 133"/>
                <a:gd name="T1" fmla="*/ 133 h 133"/>
                <a:gd name="T2" fmla="*/ 0 w 133"/>
                <a:gd name="T3" fmla="*/ 66 h 133"/>
                <a:gd name="T4" fmla="*/ 67 w 133"/>
                <a:gd name="T5" fmla="*/ 1 h 133"/>
                <a:gd name="T6" fmla="*/ 133 w 133"/>
                <a:gd name="T7" fmla="*/ 67 h 133"/>
                <a:gd name="T8" fmla="*/ 66 w 133"/>
                <a:gd name="T9" fmla="*/ 133 h 133"/>
              </a:gdLst>
              <a:ahLst/>
              <a:cxnLst>
                <a:cxn ang="0">
                  <a:pos x="T0" y="T1"/>
                </a:cxn>
                <a:cxn ang="0">
                  <a:pos x="T2" y="T3"/>
                </a:cxn>
                <a:cxn ang="0">
                  <a:pos x="T4" y="T5"/>
                </a:cxn>
                <a:cxn ang="0">
                  <a:pos x="T6" y="T7"/>
                </a:cxn>
                <a:cxn ang="0">
                  <a:pos x="T8" y="T9"/>
                </a:cxn>
              </a:cxnLst>
              <a:rect l="0" t="0" r="r" b="b"/>
              <a:pathLst>
                <a:path w="133" h="133">
                  <a:moveTo>
                    <a:pt x="66" y="133"/>
                  </a:moveTo>
                  <a:cubicBezTo>
                    <a:pt x="30" y="133"/>
                    <a:pt x="0" y="103"/>
                    <a:pt x="0" y="66"/>
                  </a:cubicBezTo>
                  <a:cubicBezTo>
                    <a:pt x="0" y="30"/>
                    <a:pt x="30" y="0"/>
                    <a:pt x="67" y="1"/>
                  </a:cubicBezTo>
                  <a:cubicBezTo>
                    <a:pt x="103" y="1"/>
                    <a:pt x="133" y="31"/>
                    <a:pt x="133" y="67"/>
                  </a:cubicBezTo>
                  <a:cubicBezTo>
                    <a:pt x="133" y="104"/>
                    <a:pt x="103" y="133"/>
                    <a:pt x="66" y="1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6" name="Freeform 12"/>
            <p:cNvSpPr>
              <a:spLocks/>
            </p:cNvSpPr>
            <p:nvPr/>
          </p:nvSpPr>
          <p:spPr bwMode="auto">
            <a:xfrm>
              <a:off x="5666" y="3166"/>
              <a:ext cx="407" cy="485"/>
            </a:xfrm>
            <a:custGeom>
              <a:avLst/>
              <a:gdLst>
                <a:gd name="T0" fmla="*/ 348 w 352"/>
                <a:gd name="T1" fmla="*/ 41 h 418"/>
                <a:gd name="T2" fmla="*/ 298 w 352"/>
                <a:gd name="T3" fmla="*/ 35 h 418"/>
                <a:gd name="T4" fmla="*/ 286 w 352"/>
                <a:gd name="T5" fmla="*/ 112 h 418"/>
                <a:gd name="T6" fmla="*/ 260 w 352"/>
                <a:gd name="T7" fmla="*/ 149 h 418"/>
                <a:gd name="T8" fmla="*/ 241 w 352"/>
                <a:gd name="T9" fmla="*/ 175 h 418"/>
                <a:gd name="T10" fmla="*/ 176 w 352"/>
                <a:gd name="T11" fmla="*/ 197 h 418"/>
                <a:gd name="T12" fmla="*/ 110 w 352"/>
                <a:gd name="T13" fmla="*/ 175 h 418"/>
                <a:gd name="T14" fmla="*/ 91 w 352"/>
                <a:gd name="T15" fmla="*/ 149 h 418"/>
                <a:gd name="T16" fmla="*/ 65 w 352"/>
                <a:gd name="T17" fmla="*/ 112 h 418"/>
                <a:gd name="T18" fmla="*/ 54 w 352"/>
                <a:gd name="T19" fmla="*/ 35 h 418"/>
                <a:gd name="T20" fmla="*/ 3 w 352"/>
                <a:gd name="T21" fmla="*/ 41 h 418"/>
                <a:gd name="T22" fmla="*/ 17 w 352"/>
                <a:gd name="T23" fmla="*/ 139 h 418"/>
                <a:gd name="T24" fmla="*/ 48 w 352"/>
                <a:gd name="T25" fmla="*/ 215 h 418"/>
                <a:gd name="T26" fmla="*/ 91 w 352"/>
                <a:gd name="T27" fmla="*/ 270 h 418"/>
                <a:gd name="T28" fmla="*/ 79 w 352"/>
                <a:gd name="T29" fmla="*/ 418 h 418"/>
                <a:gd name="T30" fmla="*/ 273 w 352"/>
                <a:gd name="T31" fmla="*/ 418 h 418"/>
                <a:gd name="T32" fmla="*/ 260 w 352"/>
                <a:gd name="T33" fmla="*/ 270 h 418"/>
                <a:gd name="T34" fmla="*/ 303 w 352"/>
                <a:gd name="T35" fmla="*/ 215 h 418"/>
                <a:gd name="T36" fmla="*/ 334 w 352"/>
                <a:gd name="T37" fmla="*/ 139 h 418"/>
                <a:gd name="T38" fmla="*/ 348 w 352"/>
                <a:gd name="T39" fmla="*/ 4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418">
                  <a:moveTo>
                    <a:pt x="348" y="41"/>
                  </a:moveTo>
                  <a:cubicBezTo>
                    <a:pt x="344" y="0"/>
                    <a:pt x="298" y="35"/>
                    <a:pt x="298" y="35"/>
                  </a:cubicBezTo>
                  <a:cubicBezTo>
                    <a:pt x="286" y="112"/>
                    <a:pt x="286" y="112"/>
                    <a:pt x="286" y="112"/>
                  </a:cubicBezTo>
                  <a:cubicBezTo>
                    <a:pt x="260" y="149"/>
                    <a:pt x="260" y="149"/>
                    <a:pt x="260" y="149"/>
                  </a:cubicBezTo>
                  <a:cubicBezTo>
                    <a:pt x="241" y="175"/>
                    <a:pt x="241" y="175"/>
                    <a:pt x="241" y="175"/>
                  </a:cubicBezTo>
                  <a:cubicBezTo>
                    <a:pt x="241" y="175"/>
                    <a:pt x="197" y="196"/>
                    <a:pt x="176" y="197"/>
                  </a:cubicBezTo>
                  <a:cubicBezTo>
                    <a:pt x="154" y="196"/>
                    <a:pt x="110" y="175"/>
                    <a:pt x="110" y="175"/>
                  </a:cubicBezTo>
                  <a:cubicBezTo>
                    <a:pt x="91" y="149"/>
                    <a:pt x="91" y="149"/>
                    <a:pt x="91" y="149"/>
                  </a:cubicBezTo>
                  <a:cubicBezTo>
                    <a:pt x="65" y="112"/>
                    <a:pt x="65" y="112"/>
                    <a:pt x="65" y="112"/>
                  </a:cubicBezTo>
                  <a:cubicBezTo>
                    <a:pt x="54" y="35"/>
                    <a:pt x="54" y="35"/>
                    <a:pt x="54" y="35"/>
                  </a:cubicBezTo>
                  <a:cubicBezTo>
                    <a:pt x="54" y="35"/>
                    <a:pt x="7" y="0"/>
                    <a:pt x="3" y="41"/>
                  </a:cubicBezTo>
                  <a:cubicBezTo>
                    <a:pt x="0" y="81"/>
                    <a:pt x="14" y="127"/>
                    <a:pt x="17" y="139"/>
                  </a:cubicBezTo>
                  <a:cubicBezTo>
                    <a:pt x="21" y="151"/>
                    <a:pt x="45" y="214"/>
                    <a:pt x="48" y="215"/>
                  </a:cubicBezTo>
                  <a:cubicBezTo>
                    <a:pt x="55" y="219"/>
                    <a:pt x="91" y="270"/>
                    <a:pt x="91" y="270"/>
                  </a:cubicBezTo>
                  <a:cubicBezTo>
                    <a:pt x="79" y="418"/>
                    <a:pt x="79" y="418"/>
                    <a:pt x="79" y="418"/>
                  </a:cubicBezTo>
                  <a:cubicBezTo>
                    <a:pt x="273" y="418"/>
                    <a:pt x="273" y="418"/>
                    <a:pt x="273" y="418"/>
                  </a:cubicBezTo>
                  <a:cubicBezTo>
                    <a:pt x="260" y="270"/>
                    <a:pt x="260" y="270"/>
                    <a:pt x="260" y="270"/>
                  </a:cubicBezTo>
                  <a:cubicBezTo>
                    <a:pt x="260" y="270"/>
                    <a:pt x="297" y="225"/>
                    <a:pt x="303" y="215"/>
                  </a:cubicBezTo>
                  <a:cubicBezTo>
                    <a:pt x="305" y="213"/>
                    <a:pt x="330" y="151"/>
                    <a:pt x="334" y="139"/>
                  </a:cubicBezTo>
                  <a:cubicBezTo>
                    <a:pt x="337" y="127"/>
                    <a:pt x="352" y="81"/>
                    <a:pt x="348" y="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7" name="Freeform 13"/>
            <p:cNvSpPr>
              <a:spLocks/>
            </p:cNvSpPr>
            <p:nvPr/>
          </p:nvSpPr>
          <p:spPr bwMode="auto">
            <a:xfrm>
              <a:off x="5682" y="2734"/>
              <a:ext cx="347" cy="443"/>
            </a:xfrm>
            <a:custGeom>
              <a:avLst/>
              <a:gdLst>
                <a:gd name="T0" fmla="*/ 289 w 300"/>
                <a:gd name="T1" fmla="*/ 221 h 382"/>
                <a:gd name="T2" fmla="*/ 296 w 300"/>
                <a:gd name="T3" fmla="*/ 278 h 382"/>
                <a:gd name="T4" fmla="*/ 291 w 300"/>
                <a:gd name="T5" fmla="*/ 349 h 382"/>
                <a:gd name="T6" fmla="*/ 290 w 300"/>
                <a:gd name="T7" fmla="*/ 350 h 382"/>
                <a:gd name="T8" fmla="*/ 202 w 300"/>
                <a:gd name="T9" fmla="*/ 375 h 382"/>
                <a:gd name="T10" fmla="*/ 187 w 300"/>
                <a:gd name="T11" fmla="*/ 363 h 382"/>
                <a:gd name="T12" fmla="*/ 199 w 300"/>
                <a:gd name="T13" fmla="*/ 329 h 382"/>
                <a:gd name="T14" fmla="*/ 173 w 300"/>
                <a:gd name="T15" fmla="*/ 306 h 382"/>
                <a:gd name="T16" fmla="*/ 138 w 300"/>
                <a:gd name="T17" fmla="*/ 319 h 382"/>
                <a:gd name="T18" fmla="*/ 141 w 300"/>
                <a:gd name="T19" fmla="*/ 358 h 382"/>
                <a:gd name="T20" fmla="*/ 143 w 300"/>
                <a:gd name="T21" fmla="*/ 375 h 382"/>
                <a:gd name="T22" fmla="*/ 57 w 300"/>
                <a:gd name="T23" fmla="*/ 364 h 382"/>
                <a:gd name="T24" fmla="*/ 73 w 300"/>
                <a:gd name="T25" fmla="*/ 263 h 382"/>
                <a:gd name="T26" fmla="*/ 65 w 300"/>
                <a:gd name="T27" fmla="*/ 233 h 382"/>
                <a:gd name="T28" fmla="*/ 32 w 300"/>
                <a:gd name="T29" fmla="*/ 235 h 382"/>
                <a:gd name="T30" fmla="*/ 1 w 300"/>
                <a:gd name="T31" fmla="*/ 194 h 382"/>
                <a:gd name="T32" fmla="*/ 26 w 300"/>
                <a:gd name="T33" fmla="*/ 155 h 382"/>
                <a:gd name="T34" fmla="*/ 55 w 300"/>
                <a:gd name="T35" fmla="*/ 160 h 382"/>
                <a:gd name="T36" fmla="*/ 68 w 300"/>
                <a:gd name="T37" fmla="*/ 162 h 382"/>
                <a:gd name="T38" fmla="*/ 55 w 300"/>
                <a:gd name="T39" fmla="*/ 24 h 382"/>
                <a:gd name="T40" fmla="*/ 131 w 300"/>
                <a:gd name="T41" fmla="*/ 7 h 382"/>
                <a:gd name="T42" fmla="*/ 146 w 300"/>
                <a:gd name="T43" fmla="*/ 24 h 382"/>
                <a:gd name="T44" fmla="*/ 145 w 300"/>
                <a:gd name="T45" fmla="*/ 68 h 382"/>
                <a:gd name="T46" fmla="*/ 170 w 300"/>
                <a:gd name="T47" fmla="*/ 77 h 382"/>
                <a:gd name="T48" fmla="*/ 195 w 300"/>
                <a:gd name="T49" fmla="*/ 60 h 382"/>
                <a:gd name="T50" fmla="*/ 193 w 300"/>
                <a:gd name="T51" fmla="*/ 28 h 382"/>
                <a:gd name="T52" fmla="*/ 190 w 300"/>
                <a:gd name="T53" fmla="*/ 12 h 382"/>
                <a:gd name="T54" fmla="*/ 213 w 300"/>
                <a:gd name="T55" fmla="*/ 7 h 382"/>
                <a:gd name="T56" fmla="*/ 267 w 300"/>
                <a:gd name="T57" fmla="*/ 19 h 382"/>
                <a:gd name="T58" fmla="*/ 283 w 300"/>
                <a:gd name="T59" fmla="*/ 24 h 382"/>
                <a:gd name="T60" fmla="*/ 281 w 300"/>
                <a:gd name="T61" fmla="*/ 26 h 382"/>
                <a:gd name="T62" fmla="*/ 292 w 300"/>
                <a:gd name="T63" fmla="*/ 115 h 382"/>
                <a:gd name="T64" fmla="*/ 288 w 300"/>
                <a:gd name="T65" fmla="*/ 145 h 382"/>
                <a:gd name="T66" fmla="*/ 283 w 300"/>
                <a:gd name="T67" fmla="*/ 145 h 382"/>
                <a:gd name="T68" fmla="*/ 277 w 300"/>
                <a:gd name="T69" fmla="*/ 140 h 382"/>
                <a:gd name="T70" fmla="*/ 258 w 300"/>
                <a:gd name="T71" fmla="*/ 136 h 382"/>
                <a:gd name="T72" fmla="*/ 240 w 300"/>
                <a:gd name="T73" fmla="*/ 145 h 382"/>
                <a:gd name="T74" fmla="*/ 228 w 300"/>
                <a:gd name="T75" fmla="*/ 192 h 382"/>
                <a:gd name="T76" fmla="*/ 237 w 300"/>
                <a:gd name="T77" fmla="*/ 218 h 382"/>
                <a:gd name="T78" fmla="*/ 258 w 300"/>
                <a:gd name="T79" fmla="*/ 226 h 382"/>
                <a:gd name="T80" fmla="*/ 273 w 300"/>
                <a:gd name="T81" fmla="*/ 222 h 382"/>
                <a:gd name="T82" fmla="*/ 280 w 300"/>
                <a:gd name="T83" fmla="*/ 220 h 382"/>
                <a:gd name="T84" fmla="*/ 289 w 300"/>
                <a:gd name="T85" fmla="*/ 22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82">
                  <a:moveTo>
                    <a:pt x="289" y="221"/>
                  </a:moveTo>
                  <a:cubicBezTo>
                    <a:pt x="291" y="225"/>
                    <a:pt x="300" y="245"/>
                    <a:pt x="296" y="278"/>
                  </a:cubicBezTo>
                  <a:cubicBezTo>
                    <a:pt x="293" y="306"/>
                    <a:pt x="293" y="338"/>
                    <a:pt x="291" y="349"/>
                  </a:cubicBezTo>
                  <a:cubicBezTo>
                    <a:pt x="291" y="349"/>
                    <a:pt x="290" y="350"/>
                    <a:pt x="290" y="350"/>
                  </a:cubicBezTo>
                  <a:cubicBezTo>
                    <a:pt x="282" y="358"/>
                    <a:pt x="223" y="381"/>
                    <a:pt x="202" y="375"/>
                  </a:cubicBezTo>
                  <a:cubicBezTo>
                    <a:pt x="181" y="369"/>
                    <a:pt x="187" y="369"/>
                    <a:pt x="187" y="363"/>
                  </a:cubicBezTo>
                  <a:cubicBezTo>
                    <a:pt x="187" y="356"/>
                    <a:pt x="196" y="345"/>
                    <a:pt x="199" y="329"/>
                  </a:cubicBezTo>
                  <a:cubicBezTo>
                    <a:pt x="200" y="324"/>
                    <a:pt x="198" y="310"/>
                    <a:pt x="173" y="306"/>
                  </a:cubicBezTo>
                  <a:cubicBezTo>
                    <a:pt x="152" y="303"/>
                    <a:pt x="146" y="306"/>
                    <a:pt x="138" y="319"/>
                  </a:cubicBezTo>
                  <a:cubicBezTo>
                    <a:pt x="128" y="333"/>
                    <a:pt x="135" y="351"/>
                    <a:pt x="141" y="358"/>
                  </a:cubicBezTo>
                  <a:cubicBezTo>
                    <a:pt x="148" y="364"/>
                    <a:pt x="151" y="371"/>
                    <a:pt x="143" y="375"/>
                  </a:cubicBezTo>
                  <a:cubicBezTo>
                    <a:pt x="136" y="378"/>
                    <a:pt x="65" y="382"/>
                    <a:pt x="57" y="364"/>
                  </a:cubicBezTo>
                  <a:cubicBezTo>
                    <a:pt x="50" y="346"/>
                    <a:pt x="70" y="293"/>
                    <a:pt x="73" y="263"/>
                  </a:cubicBezTo>
                  <a:cubicBezTo>
                    <a:pt x="75" y="243"/>
                    <a:pt x="75" y="235"/>
                    <a:pt x="65" y="233"/>
                  </a:cubicBezTo>
                  <a:cubicBezTo>
                    <a:pt x="54" y="231"/>
                    <a:pt x="44" y="236"/>
                    <a:pt x="32" y="235"/>
                  </a:cubicBezTo>
                  <a:cubicBezTo>
                    <a:pt x="19" y="234"/>
                    <a:pt x="0" y="223"/>
                    <a:pt x="1" y="194"/>
                  </a:cubicBezTo>
                  <a:cubicBezTo>
                    <a:pt x="3" y="165"/>
                    <a:pt x="14" y="156"/>
                    <a:pt x="26" y="155"/>
                  </a:cubicBezTo>
                  <a:cubicBezTo>
                    <a:pt x="37" y="154"/>
                    <a:pt x="49" y="155"/>
                    <a:pt x="55" y="160"/>
                  </a:cubicBezTo>
                  <a:cubicBezTo>
                    <a:pt x="62" y="166"/>
                    <a:pt x="66" y="170"/>
                    <a:pt x="68" y="162"/>
                  </a:cubicBezTo>
                  <a:cubicBezTo>
                    <a:pt x="70" y="155"/>
                    <a:pt x="77" y="57"/>
                    <a:pt x="55" y="24"/>
                  </a:cubicBezTo>
                  <a:cubicBezTo>
                    <a:pt x="55" y="24"/>
                    <a:pt x="101" y="0"/>
                    <a:pt x="131" y="7"/>
                  </a:cubicBezTo>
                  <a:cubicBezTo>
                    <a:pt x="161" y="13"/>
                    <a:pt x="150" y="11"/>
                    <a:pt x="146" y="24"/>
                  </a:cubicBezTo>
                  <a:cubicBezTo>
                    <a:pt x="142" y="38"/>
                    <a:pt x="136" y="54"/>
                    <a:pt x="145" y="68"/>
                  </a:cubicBezTo>
                  <a:cubicBezTo>
                    <a:pt x="150" y="77"/>
                    <a:pt x="157" y="77"/>
                    <a:pt x="170" y="77"/>
                  </a:cubicBezTo>
                  <a:cubicBezTo>
                    <a:pt x="184" y="77"/>
                    <a:pt x="192" y="73"/>
                    <a:pt x="195" y="60"/>
                  </a:cubicBezTo>
                  <a:cubicBezTo>
                    <a:pt x="198" y="47"/>
                    <a:pt x="195" y="35"/>
                    <a:pt x="193" y="28"/>
                  </a:cubicBezTo>
                  <a:cubicBezTo>
                    <a:pt x="191" y="22"/>
                    <a:pt x="186" y="16"/>
                    <a:pt x="190" y="12"/>
                  </a:cubicBezTo>
                  <a:cubicBezTo>
                    <a:pt x="195" y="9"/>
                    <a:pt x="199" y="5"/>
                    <a:pt x="213" y="7"/>
                  </a:cubicBezTo>
                  <a:cubicBezTo>
                    <a:pt x="227" y="9"/>
                    <a:pt x="260" y="17"/>
                    <a:pt x="267" y="19"/>
                  </a:cubicBezTo>
                  <a:cubicBezTo>
                    <a:pt x="275" y="21"/>
                    <a:pt x="280" y="22"/>
                    <a:pt x="283" y="24"/>
                  </a:cubicBezTo>
                  <a:cubicBezTo>
                    <a:pt x="281" y="25"/>
                    <a:pt x="281" y="26"/>
                    <a:pt x="281" y="26"/>
                  </a:cubicBezTo>
                  <a:cubicBezTo>
                    <a:pt x="281" y="26"/>
                    <a:pt x="297" y="85"/>
                    <a:pt x="292" y="115"/>
                  </a:cubicBezTo>
                  <a:cubicBezTo>
                    <a:pt x="287" y="146"/>
                    <a:pt x="293" y="144"/>
                    <a:pt x="288" y="145"/>
                  </a:cubicBezTo>
                  <a:cubicBezTo>
                    <a:pt x="286" y="146"/>
                    <a:pt x="284" y="146"/>
                    <a:pt x="283" y="145"/>
                  </a:cubicBezTo>
                  <a:cubicBezTo>
                    <a:pt x="282" y="144"/>
                    <a:pt x="280" y="142"/>
                    <a:pt x="277" y="140"/>
                  </a:cubicBezTo>
                  <a:cubicBezTo>
                    <a:pt x="271" y="136"/>
                    <a:pt x="263" y="135"/>
                    <a:pt x="258" y="136"/>
                  </a:cubicBezTo>
                  <a:cubicBezTo>
                    <a:pt x="253" y="137"/>
                    <a:pt x="243" y="141"/>
                    <a:pt x="240" y="145"/>
                  </a:cubicBezTo>
                  <a:cubicBezTo>
                    <a:pt x="237" y="148"/>
                    <a:pt x="226" y="173"/>
                    <a:pt x="228" y="192"/>
                  </a:cubicBezTo>
                  <a:cubicBezTo>
                    <a:pt x="230" y="210"/>
                    <a:pt x="231" y="215"/>
                    <a:pt x="237" y="218"/>
                  </a:cubicBezTo>
                  <a:cubicBezTo>
                    <a:pt x="243" y="222"/>
                    <a:pt x="250" y="225"/>
                    <a:pt x="258" y="226"/>
                  </a:cubicBezTo>
                  <a:cubicBezTo>
                    <a:pt x="263" y="226"/>
                    <a:pt x="269" y="224"/>
                    <a:pt x="273" y="222"/>
                  </a:cubicBezTo>
                  <a:cubicBezTo>
                    <a:pt x="276" y="221"/>
                    <a:pt x="279" y="220"/>
                    <a:pt x="280" y="220"/>
                  </a:cubicBezTo>
                  <a:cubicBezTo>
                    <a:pt x="284" y="220"/>
                    <a:pt x="286" y="218"/>
                    <a:pt x="289" y="22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Tree>
    <p:extLst>
      <p:ext uri="{BB962C8B-B14F-4D97-AF65-F5344CB8AC3E}">
        <p14:creationId xmlns:p14="http://schemas.microsoft.com/office/powerpoint/2010/main" val="3082693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2;p43"/>
          <p:cNvSpPr txBox="1">
            <a:spLocks/>
          </p:cNvSpPr>
          <p:nvPr/>
        </p:nvSpPr>
        <p:spPr>
          <a:xfrm>
            <a:off x="479425" y="1555845"/>
            <a:ext cx="11244263" cy="3240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40000" lvl="1" indent="-216000">
              <a:lnSpc>
                <a:spcPct val="100000"/>
              </a:lnSpc>
              <a:spcBef>
                <a:spcPts val="0"/>
              </a:spcBef>
              <a:spcAft>
                <a:spcPts val="200"/>
              </a:spcAft>
            </a:pPr>
            <a:r>
              <a:rPr lang="ja-JP" altLang="en-US" dirty="0">
                <a:solidFill>
                  <a:srgbClr val="000000"/>
                </a:solidFill>
                <a:latin typeface="東芝 Pゴシック" panose="020B0500000000000000" pitchFamily="50" charset="-128"/>
                <a:ea typeface="東芝 Pゴシック" panose="020B0500000000000000" pitchFamily="50" charset="-128"/>
              </a:rPr>
              <a:t>コミュニティー共通の課題を明確に表現して宣伝する</a:t>
            </a:r>
            <a:r>
              <a:rPr lang="en-US" altLang="ja-JP" dirty="0">
                <a:solidFill>
                  <a:srgbClr val="000000"/>
                </a:solidFill>
                <a:latin typeface="東芝 Pゴシック" panose="020B0500000000000000" pitchFamily="50" charset="-128"/>
                <a:ea typeface="東芝 Pゴシック" panose="020B0500000000000000" pitchFamily="50" charset="-128"/>
              </a:rPr>
              <a:t> </a:t>
            </a:r>
          </a:p>
          <a:p>
            <a:pPr marL="540000" lvl="1" indent="-216000">
              <a:lnSpc>
                <a:spcPct val="100000"/>
              </a:lnSpc>
              <a:spcBef>
                <a:spcPts val="0"/>
              </a:spcBef>
              <a:buFont typeface="Arial" panose="020B0604020202020204" pitchFamily="34" charset="0"/>
              <a:buNone/>
            </a:pPr>
            <a:r>
              <a:rPr lang="ja-JP" altLang="en-US" sz="2800" b="1" dirty="0">
                <a:solidFill>
                  <a:srgbClr val="0064D2">
                    <a:lumMod val="60000"/>
                    <a:lumOff val="40000"/>
                  </a:srgbClr>
                </a:solidFill>
                <a:latin typeface="東芝 Pゴシック" panose="020B0500000000000000" pitchFamily="50" charset="-128"/>
                <a:ea typeface="東芝 Pゴシック" panose="020B0500000000000000" pitchFamily="50" charset="-128"/>
              </a:rPr>
              <a:t>　→ つまりはマーケティング</a:t>
            </a:r>
          </a:p>
          <a:p>
            <a:pPr marL="540000" lvl="1" indent="-216000">
              <a:lnSpc>
                <a:spcPct val="100000"/>
              </a:lnSpc>
              <a:spcBef>
                <a:spcPts val="400"/>
              </a:spcBef>
              <a:spcAft>
                <a:spcPts val="400"/>
              </a:spcAft>
            </a:pPr>
            <a:r>
              <a:rPr lang="ja-JP" altLang="en-US" dirty="0">
                <a:solidFill>
                  <a:srgbClr val="000000"/>
                </a:solidFill>
                <a:latin typeface="東芝 Pゴシック" panose="020B0500000000000000" pitchFamily="50" charset="-128"/>
                <a:ea typeface="東芝 Pゴシック" panose="020B0500000000000000" pitchFamily="50" charset="-128"/>
              </a:rPr>
              <a:t>コントリビューションを贈り物として扱い、称賛する</a:t>
            </a:r>
            <a:endParaRPr lang="en-US" altLang="ja-JP" dirty="0">
              <a:solidFill>
                <a:srgbClr val="000000"/>
              </a:solidFill>
              <a:latin typeface="東芝 Pゴシック" panose="020B0500000000000000" pitchFamily="50" charset="-128"/>
              <a:ea typeface="東芝 Pゴシック" panose="020B0500000000000000" pitchFamily="50" charset="-128"/>
            </a:endParaRPr>
          </a:p>
          <a:p>
            <a:pPr marL="540000" lvl="1" indent="-216000">
              <a:lnSpc>
                <a:spcPct val="100000"/>
              </a:lnSpc>
              <a:spcBef>
                <a:spcPts val="0"/>
              </a:spcBef>
            </a:pPr>
            <a:r>
              <a:rPr lang="ja-JP" altLang="en-US" dirty="0">
                <a:solidFill>
                  <a:srgbClr val="000000"/>
                </a:solidFill>
                <a:latin typeface="東芝 Pゴシック" panose="020B0500000000000000" pitchFamily="50" charset="-128"/>
                <a:ea typeface="東芝 Pゴシック" panose="020B0500000000000000" pitchFamily="50" charset="-128"/>
              </a:rPr>
              <a:t>メンタリングを行う</a:t>
            </a:r>
            <a:endParaRPr lang="en-US" altLang="ja-JP" dirty="0">
              <a:solidFill>
                <a:srgbClr val="000000"/>
              </a:solidFill>
              <a:latin typeface="東芝 Pゴシック" panose="020B0500000000000000" pitchFamily="50" charset="-128"/>
              <a:ea typeface="東芝 Pゴシック" panose="020B0500000000000000" pitchFamily="50" charset="-128"/>
            </a:endParaRPr>
          </a:p>
          <a:p>
            <a:pPr marL="540000" lvl="1" indent="-216000">
              <a:lnSpc>
                <a:spcPct val="100000"/>
              </a:lnSpc>
              <a:spcBef>
                <a:spcPts val="0"/>
              </a:spcBef>
              <a:buFont typeface="Arial" panose="020B0604020202020204" pitchFamily="34" charset="0"/>
              <a:buNone/>
            </a:pPr>
            <a:r>
              <a:rPr lang="ja-JP" altLang="en-US" sz="2000" dirty="0">
                <a:solidFill>
                  <a:srgbClr val="000000"/>
                </a:solidFill>
                <a:latin typeface="東芝 Pゴシック" panose="020B0500000000000000" pitchFamily="50" charset="-128"/>
                <a:ea typeface="東芝 Pゴシック" panose="020B0500000000000000" pitchFamily="50" charset="-128"/>
              </a:rPr>
              <a:t>　（何故改善する必要があるか、どう改善する必要があるか、理由と方向性を示す）</a:t>
            </a:r>
            <a:endParaRPr lang="en-US" altLang="ja-JP" sz="2000" dirty="0">
              <a:solidFill>
                <a:srgbClr val="000000"/>
              </a:solidFill>
              <a:latin typeface="東芝 Pゴシック" panose="020B0500000000000000" pitchFamily="50" charset="-128"/>
              <a:ea typeface="東芝 Pゴシック" panose="020B0500000000000000" pitchFamily="50" charset="-128"/>
            </a:endParaRPr>
          </a:p>
          <a:p>
            <a:pPr marL="540000" lvl="1" indent="-216000">
              <a:lnSpc>
                <a:spcPct val="100000"/>
              </a:lnSpc>
              <a:spcBef>
                <a:spcPts val="400"/>
              </a:spcBef>
              <a:spcAft>
                <a:spcPts val="400"/>
              </a:spcAft>
            </a:pPr>
            <a:r>
              <a:rPr lang="ja-JP" altLang="en-US" dirty="0">
                <a:solidFill>
                  <a:srgbClr val="000000"/>
                </a:solidFill>
                <a:latin typeface="東芝 Pゴシック" panose="020B0500000000000000" pitchFamily="50" charset="-128"/>
                <a:ea typeface="東芝 Pゴシック" panose="020B0500000000000000" pitchFamily="50" charset="-128"/>
              </a:rPr>
              <a:t>必要に応じて、行動規範を作成して実行する</a:t>
            </a:r>
            <a:endParaRPr lang="en-US" altLang="ja-JP" dirty="0">
              <a:solidFill>
                <a:srgbClr val="000000"/>
              </a:solidFill>
              <a:latin typeface="東芝 Pゴシック" panose="020B0500000000000000" pitchFamily="50" charset="-128"/>
              <a:ea typeface="東芝 Pゴシック" panose="020B0500000000000000" pitchFamily="50" charset="-128"/>
            </a:endParaRPr>
          </a:p>
          <a:p>
            <a:pPr marL="540000" lvl="1" indent="-216000">
              <a:lnSpc>
                <a:spcPct val="100000"/>
              </a:lnSpc>
              <a:spcBef>
                <a:spcPts val="0"/>
              </a:spcBef>
              <a:spcAft>
                <a:spcPts val="400"/>
              </a:spcAft>
            </a:pPr>
            <a:r>
              <a:rPr lang="ja-JP" altLang="en-US" dirty="0">
                <a:solidFill>
                  <a:srgbClr val="000000"/>
                </a:solidFill>
                <a:latin typeface="東芝 Pゴシック" panose="020B0500000000000000" pitchFamily="50" charset="-128"/>
                <a:ea typeface="東芝 Pゴシック" panose="020B0500000000000000" pitchFamily="50" charset="-128"/>
              </a:rPr>
              <a:t>双方が定期的にお互いを知り合う機会を提供する</a:t>
            </a:r>
            <a:endParaRPr lang="en-US" altLang="ja-JP" dirty="0">
              <a:solidFill>
                <a:srgbClr val="000000"/>
              </a:solidFill>
              <a:latin typeface="東芝 Pゴシック" panose="020B0500000000000000" pitchFamily="50" charset="-128"/>
              <a:ea typeface="東芝 Pゴシック" panose="020B0500000000000000" pitchFamily="50" charset="-128"/>
            </a:endParaRPr>
          </a:p>
          <a:p>
            <a:pPr marL="540000" lvl="1" indent="-216000">
              <a:lnSpc>
                <a:spcPct val="100000"/>
              </a:lnSpc>
              <a:spcBef>
                <a:spcPts val="0"/>
              </a:spcBef>
            </a:pPr>
            <a:r>
              <a:rPr lang="ja-JP" altLang="en-US" dirty="0">
                <a:solidFill>
                  <a:srgbClr val="000000"/>
                </a:solidFill>
                <a:latin typeface="東芝 Pゴシック" panose="020B0500000000000000" pitchFamily="50" charset="-128"/>
                <a:ea typeface="東芝 Pゴシック" panose="020B0500000000000000" pitchFamily="50" charset="-128"/>
              </a:rPr>
              <a:t>紛争を平和的に解決する機会を作る</a:t>
            </a: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3-</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a:t>
            </a:r>
            <a:r>
              <a:rPr lang="ja-JP" altLang="ja-JP" sz="2800" dirty="0">
                <a:latin typeface="東芝 Pゴシック" panose="020B0500000000000000" pitchFamily="50" charset="-128"/>
                <a:ea typeface="東芝 Pゴシック" panose="020B0500000000000000" pitchFamily="50" charset="-128"/>
              </a:rPr>
              <a:t>コミュニティーの健全性維持</a:t>
            </a:r>
          </a:p>
        </p:txBody>
      </p:sp>
      <p:grpSp>
        <p:nvGrpSpPr>
          <p:cNvPr id="4" name="グループ化 3"/>
          <p:cNvGrpSpPr/>
          <p:nvPr/>
        </p:nvGrpSpPr>
        <p:grpSpPr>
          <a:xfrm>
            <a:off x="468087" y="5435966"/>
            <a:ext cx="11255828" cy="936000"/>
            <a:chOff x="468087" y="5435966"/>
            <a:chExt cx="11255828" cy="936000"/>
          </a:xfrm>
        </p:grpSpPr>
        <p:sp>
          <p:nvSpPr>
            <p:cNvPr id="22" name="角丸四角形 21"/>
            <p:cNvSpPr/>
            <p:nvPr/>
          </p:nvSpPr>
          <p:spPr>
            <a:xfrm>
              <a:off x="468087" y="5435966"/>
              <a:ext cx="11255828" cy="936000"/>
            </a:xfrm>
            <a:prstGeom prst="roundRect">
              <a:avLst>
                <a:gd name="adj" fmla="val 11887"/>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4" name="テキスト ボックス 13"/>
            <p:cNvSpPr txBox="1"/>
            <p:nvPr/>
          </p:nvSpPr>
          <p:spPr>
            <a:xfrm>
              <a:off x="479425" y="5658350"/>
              <a:ext cx="11244263" cy="540000"/>
            </a:xfrm>
            <a:prstGeom prst="rect">
              <a:avLst/>
            </a:prstGeom>
            <a:noFill/>
          </p:spPr>
          <p:txBody>
            <a:bodyPr wrap="none" lIns="0" tIns="0" rIns="0" bIns="0" rtlCol="0" anchor="ctr" anchorCtr="0">
              <a:noAutofit/>
            </a:bodyPr>
            <a:lstStyle/>
            <a:p>
              <a:pPr algn="ctr"/>
              <a:r>
                <a:rPr lang="ja-JP" altLang="en-US" sz="2900" b="1" spc="-80" dirty="0">
                  <a:solidFill>
                    <a:srgbClr val="0064D2"/>
                  </a:solidFill>
                  <a:latin typeface="東芝 Pゴシック" panose="020B0500000000000000" pitchFamily="50" charset="-128"/>
                  <a:ea typeface="東芝 Pゴシック" panose="020B0500000000000000" pitchFamily="50" charset="-128"/>
                </a:rPr>
                <a:t>コントリビューターが歓迎されて感謝される環境を作るように努力する</a:t>
              </a:r>
              <a:endParaRPr lang="en-US" altLang="ja-JP" sz="2900" b="1" spc="-80" dirty="0">
                <a:solidFill>
                  <a:srgbClr val="0064D2"/>
                </a:solidFill>
                <a:latin typeface="東芝 Pゴシック" panose="020B0500000000000000" pitchFamily="50" charset="-128"/>
                <a:ea typeface="東芝 Pゴシック" panose="020B0500000000000000" pitchFamily="50" charset="-128"/>
              </a:endParaRPr>
            </a:p>
          </p:txBody>
        </p:sp>
      </p:grpSp>
      <p:sp>
        <p:nvSpPr>
          <p:cNvPr id="20" name="右矢印 19"/>
          <p:cNvSpPr/>
          <p:nvPr/>
        </p:nvSpPr>
        <p:spPr>
          <a:xfrm rot="5400000">
            <a:off x="5826000" y="4207243"/>
            <a:ext cx="540000" cy="1800000"/>
          </a:xfrm>
          <a:prstGeom prst="rightArrow">
            <a:avLst>
              <a:gd name="adj1" fmla="val 61460"/>
              <a:gd name="adj2" fmla="val 62451"/>
            </a:avLst>
          </a:prstGeom>
          <a:solidFill>
            <a:srgbClr val="65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21" name="Google Shape;215;p35"/>
          <p:cNvSpPr txBox="1">
            <a:spLocks/>
          </p:cNvSpPr>
          <p:nvPr/>
        </p:nvSpPr>
        <p:spPr>
          <a:xfrm>
            <a:off x="424542" y="1001542"/>
            <a:ext cx="11266714" cy="43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None/>
            </a:pPr>
            <a:r>
              <a:rPr lang="ja-JP" altLang="en-US" sz="2600" b="1" dirty="0">
                <a:solidFill>
                  <a:schemeClr val="accent3">
                    <a:lumMod val="75000"/>
                  </a:schemeClr>
                </a:solidFill>
                <a:latin typeface="東芝 Pゴシック" panose="020B0500000000000000" pitchFamily="50" charset="-128"/>
                <a:ea typeface="東芝 Pゴシック" panose="020B0500000000000000" pitchFamily="50" charset="-128"/>
              </a:rPr>
              <a:t>トラステッドコミッターが行うことコミュニティー健全性維持のための行うこと</a:t>
            </a:r>
            <a:endParaRPr lang="en-US" altLang="ja-JP" sz="26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232158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3-4</a:t>
            </a:r>
            <a:r>
              <a:rPr lang="ja-JP" altLang="en-US" sz="2800" dirty="0">
                <a:latin typeface="東芝 Pゴシック" panose="020B0500000000000000" pitchFamily="50" charset="-128"/>
                <a:ea typeface="東芝 Pゴシック" panose="020B0500000000000000" pitchFamily="50" charset="-128"/>
              </a:rPr>
              <a:t>　</a:t>
            </a:r>
            <a:r>
              <a:rPr lang="ja-JP" altLang="ja-JP" sz="2800" dirty="0">
                <a:latin typeface="東芝 Pゴシック" panose="020B0500000000000000" pitchFamily="50" charset="-128"/>
                <a:ea typeface="東芝 Pゴシック" panose="020B0500000000000000" pitchFamily="50" charset="-128"/>
              </a:rPr>
              <a:t>コミュニティメンバーのレベルアップ</a:t>
            </a:r>
          </a:p>
        </p:txBody>
      </p:sp>
      <p:sp>
        <p:nvSpPr>
          <p:cNvPr id="11" name="テキスト ボックス 10"/>
          <p:cNvSpPr txBox="1"/>
          <p:nvPr/>
        </p:nvSpPr>
        <p:spPr>
          <a:xfrm>
            <a:off x="479425" y="1492921"/>
            <a:ext cx="10080000" cy="648000"/>
          </a:xfrm>
          <a:prstGeom prst="rect">
            <a:avLst/>
          </a:prstGeom>
          <a:noFill/>
        </p:spPr>
        <p:txBody>
          <a:bodyPr wrap="none" lIns="0" tIns="0" rIns="0" bIns="0" rtlCol="0" anchor="ctr" anchorCtr="0">
            <a:noAutofit/>
          </a:bodyPr>
          <a:lstStyle/>
          <a:p>
            <a:pPr marL="540000" lvl="1" indent="-216000">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コミュニティの維持（利用者やコントリビュータから将来トラステッドコミッターを発掘）</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marL="540000" lvl="1" indent="-216000">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コミュニティの活性化（スピードアップ、アウトプット品質の向上）</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p:txBody>
      </p:sp>
      <p:sp>
        <p:nvSpPr>
          <p:cNvPr id="13" name="テキスト ボックス 12"/>
          <p:cNvSpPr txBox="1"/>
          <p:nvPr/>
        </p:nvSpPr>
        <p:spPr>
          <a:xfrm>
            <a:off x="479425" y="2811628"/>
            <a:ext cx="9000000" cy="1980000"/>
          </a:xfrm>
          <a:prstGeom prst="rect">
            <a:avLst/>
          </a:prstGeom>
          <a:noFill/>
        </p:spPr>
        <p:txBody>
          <a:bodyPr wrap="none" lIns="0" tIns="0" rIns="0" bIns="0" rtlCol="0" anchor="ctr" anchorCtr="0">
            <a:noAutofit/>
          </a:bodyPr>
          <a:lstStyle/>
          <a:p>
            <a:pPr marL="540000" lvl="1" indent="-216000">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製品やコミュニティのマーケティング</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marL="540000" lvl="1" indent="-216000">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貢献する機会の創出（例：ドキュメンテーション、テスト自動化）</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marL="540000" lvl="1" indent="-216000">
              <a:buFont typeface="Arial" panose="020B0604020202020204" pitchFamily="34" charset="0"/>
              <a:buChar char="•"/>
            </a:pPr>
            <a:r>
              <a:rPr lang="ja-JP" altLang="en-US" sz="2200" b="1" dirty="0">
                <a:solidFill>
                  <a:srgbClr val="0064D2">
                    <a:lumMod val="60000"/>
                    <a:lumOff val="40000"/>
                  </a:srgbClr>
                </a:solidFill>
                <a:latin typeface="東芝 Pゴシック" panose="020B0500000000000000" pitchFamily="50" charset="-128"/>
                <a:ea typeface="東芝 Pゴシック" panose="020B0500000000000000" pitchFamily="50" charset="-128"/>
              </a:rPr>
              <a:t>メンタリング（コードを受け入れ可能なレベルにする指導）</a:t>
            </a:r>
            <a:endParaRPr lang="en-US" altLang="ja-JP" sz="2200" b="1" dirty="0">
              <a:solidFill>
                <a:srgbClr val="0064D2">
                  <a:lumMod val="60000"/>
                  <a:lumOff val="40000"/>
                </a:srgbClr>
              </a:solidFill>
              <a:latin typeface="東芝 Pゴシック" panose="020B0500000000000000" pitchFamily="50" charset="-128"/>
              <a:ea typeface="東芝 Pゴシック" panose="020B0500000000000000" pitchFamily="50" charset="-128"/>
            </a:endParaRPr>
          </a:p>
          <a:p>
            <a:pPr marL="540000" lvl="2" indent="-216000">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成長する可能性のあるコントリビューターを発掘</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marL="540000" lvl="2" indent="-216000">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コントリビュータ、</a:t>
            </a:r>
            <a:r>
              <a:rPr lang="en-US" altLang="ja-JP" sz="2200" dirty="0">
                <a:solidFill>
                  <a:srgbClr val="000000"/>
                </a:solidFill>
                <a:latin typeface="東芝 Pゴシック" panose="020B0500000000000000" pitchFamily="50" charset="-128"/>
                <a:ea typeface="東芝 Pゴシック" panose="020B0500000000000000" pitchFamily="50" charset="-128"/>
              </a:rPr>
              <a:t>TC</a:t>
            </a:r>
            <a:r>
              <a:rPr lang="ja-JP" altLang="en-US" sz="2200" dirty="0">
                <a:solidFill>
                  <a:srgbClr val="000000"/>
                </a:solidFill>
                <a:latin typeface="東芝 Pゴシック" panose="020B0500000000000000" pitchFamily="50" charset="-128"/>
                <a:ea typeface="東芝 Pゴシック" panose="020B0500000000000000" pitchFamily="50" charset="-128"/>
              </a:rPr>
              <a:t>双方の学習と成長（例：メンタリング能力向上）</a:t>
            </a:r>
          </a:p>
          <a:p>
            <a:pPr marL="540000" lvl="1" indent="-216000">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トップタレントの維持</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p:txBody>
      </p:sp>
      <p:grpSp>
        <p:nvGrpSpPr>
          <p:cNvPr id="5" name="グループ化 4"/>
          <p:cNvGrpSpPr/>
          <p:nvPr/>
        </p:nvGrpSpPr>
        <p:grpSpPr>
          <a:xfrm>
            <a:off x="467400" y="5219966"/>
            <a:ext cx="11257200" cy="1152000"/>
            <a:chOff x="467400" y="5219966"/>
            <a:chExt cx="11257200" cy="1152000"/>
          </a:xfrm>
        </p:grpSpPr>
        <p:sp>
          <p:nvSpPr>
            <p:cNvPr id="24" name="角丸四角形 23"/>
            <p:cNvSpPr/>
            <p:nvPr/>
          </p:nvSpPr>
          <p:spPr>
            <a:xfrm>
              <a:off x="468087" y="5219966"/>
              <a:ext cx="11255828" cy="1152000"/>
            </a:xfrm>
            <a:prstGeom prst="roundRect">
              <a:avLst>
                <a:gd name="adj" fmla="val 11887"/>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 name="グループ化 1"/>
            <p:cNvGrpSpPr/>
            <p:nvPr/>
          </p:nvGrpSpPr>
          <p:grpSpPr>
            <a:xfrm>
              <a:off x="467400" y="5376367"/>
              <a:ext cx="11257200" cy="839198"/>
              <a:chOff x="467400" y="5361835"/>
              <a:chExt cx="11257200" cy="839198"/>
            </a:xfrm>
          </p:grpSpPr>
          <p:sp>
            <p:nvSpPr>
              <p:cNvPr id="14" name="テキスト ボックス 13"/>
              <p:cNvSpPr txBox="1"/>
              <p:nvPr/>
            </p:nvSpPr>
            <p:spPr>
              <a:xfrm>
                <a:off x="467400" y="5361835"/>
                <a:ext cx="11257200" cy="540000"/>
              </a:xfrm>
              <a:prstGeom prst="rect">
                <a:avLst/>
              </a:prstGeom>
              <a:noFill/>
            </p:spPr>
            <p:txBody>
              <a:bodyPr wrap="none" lIns="0" tIns="0" rIns="0" bIns="0" rtlCol="0" anchor="ctr" anchorCtr="0">
                <a:noAutofit/>
              </a:bodyPr>
              <a:lstStyle/>
              <a:p>
                <a:pPr algn="ctr"/>
                <a:r>
                  <a:rPr lang="ja-JP" altLang="en-US" sz="3000" b="1" dirty="0">
                    <a:solidFill>
                      <a:srgbClr val="0064D2"/>
                    </a:solidFill>
                    <a:latin typeface="東芝 Pゴシック" panose="020B0500000000000000" pitchFamily="50" charset="-128"/>
                    <a:ea typeface="東芝 Pゴシック" panose="020B0500000000000000" pitchFamily="50" charset="-128"/>
                  </a:rPr>
                  <a:t>貢献する機会を伝え、コントリビューターを支援したり指導する</a:t>
                </a:r>
                <a:endParaRPr lang="en-US" altLang="ja-JP" sz="3000" b="1" dirty="0">
                  <a:solidFill>
                    <a:srgbClr val="0064D2"/>
                  </a:solidFill>
                  <a:latin typeface="東芝 Pゴシック" panose="020B0500000000000000" pitchFamily="50" charset="-128"/>
                  <a:ea typeface="東芝 Pゴシック" panose="020B0500000000000000" pitchFamily="50" charset="-128"/>
                </a:endParaRPr>
              </a:p>
            </p:txBody>
          </p:sp>
          <p:sp>
            <p:nvSpPr>
              <p:cNvPr id="16" name="テキスト ボックス 15"/>
              <p:cNvSpPr txBox="1"/>
              <p:nvPr/>
            </p:nvSpPr>
            <p:spPr>
              <a:xfrm>
                <a:off x="467859" y="5913033"/>
                <a:ext cx="11255600" cy="288000"/>
              </a:xfrm>
              <a:prstGeom prst="rect">
                <a:avLst/>
              </a:prstGeom>
              <a:noFill/>
            </p:spPr>
            <p:txBody>
              <a:bodyPr wrap="none" lIns="0" tIns="0" rIns="0" bIns="0" rtlCol="0" anchor="ctr" anchorCtr="0">
                <a:noAutofit/>
              </a:bodyPr>
              <a:lstStyle/>
              <a:p>
                <a:pPr marL="563400" lvl="1" algn="ctr"/>
                <a:r>
                  <a:rPr lang="ja-JP" altLang="en-US" sz="2200" dirty="0">
                    <a:solidFill>
                      <a:schemeClr val="accent1"/>
                    </a:solidFill>
                    <a:latin typeface="東芝 Pゴシック" panose="020B0500000000000000" pitchFamily="50" charset="-128"/>
                    <a:ea typeface="東芝 Pゴシック" panose="020B0500000000000000" pitchFamily="50" charset="-128"/>
                  </a:rPr>
                  <a:t>より優れたソフトウェアをより早く作成するコミュニティ能力向上につながる</a:t>
                </a:r>
              </a:p>
            </p:txBody>
          </p:sp>
        </p:grpSp>
      </p:grpSp>
      <p:sp>
        <p:nvSpPr>
          <p:cNvPr id="20" name="Google Shape;215;p35"/>
          <p:cNvSpPr txBox="1">
            <a:spLocks/>
          </p:cNvSpPr>
          <p:nvPr/>
        </p:nvSpPr>
        <p:spPr>
          <a:xfrm>
            <a:off x="468086" y="1001542"/>
            <a:ext cx="11266714" cy="43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None/>
            </a:pPr>
            <a:r>
              <a:rPr lang="ja-JP" altLang="en-US" sz="2600" b="1" dirty="0">
                <a:solidFill>
                  <a:schemeClr val="accent3">
                    <a:lumMod val="75000"/>
                  </a:schemeClr>
                </a:solidFill>
                <a:latin typeface="東芝 Pゴシック" panose="020B0500000000000000" pitchFamily="50" charset="-128"/>
                <a:ea typeface="東芝 Pゴシック" panose="020B0500000000000000" pitchFamily="50" charset="-128"/>
              </a:rPr>
              <a:t>コミュニティメンバーのレベルアップは何故必要？</a:t>
            </a:r>
            <a:endParaRPr lang="en-US" altLang="ja-JP" sz="26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21" name="Google Shape;215;p35"/>
          <p:cNvSpPr txBox="1">
            <a:spLocks/>
          </p:cNvSpPr>
          <p:nvPr/>
        </p:nvSpPr>
        <p:spPr>
          <a:xfrm>
            <a:off x="424542" y="2318714"/>
            <a:ext cx="11266714" cy="43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None/>
            </a:pPr>
            <a:r>
              <a:rPr lang="ja-JP" altLang="en-US" sz="2600" b="1" dirty="0">
                <a:solidFill>
                  <a:schemeClr val="accent3">
                    <a:lumMod val="75000"/>
                  </a:schemeClr>
                </a:solidFill>
                <a:latin typeface="東芝 Pゴシック" panose="020B0500000000000000" pitchFamily="50" charset="-128"/>
                <a:ea typeface="東芝 Pゴシック" panose="020B0500000000000000" pitchFamily="50" charset="-128"/>
              </a:rPr>
              <a:t>トラステッドコミッターがコミュニティメンバーのレベルアップのために行うこと</a:t>
            </a:r>
            <a:endParaRPr lang="en-US" altLang="ja-JP" sz="26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23" name="右矢印 22"/>
          <p:cNvSpPr/>
          <p:nvPr/>
        </p:nvSpPr>
        <p:spPr>
          <a:xfrm rot="5400000">
            <a:off x="5826000" y="3988228"/>
            <a:ext cx="540000" cy="1800000"/>
          </a:xfrm>
          <a:prstGeom prst="rightArrow">
            <a:avLst>
              <a:gd name="adj1" fmla="val 61460"/>
              <a:gd name="adj2" fmla="val 62451"/>
            </a:avLst>
          </a:prstGeom>
          <a:solidFill>
            <a:srgbClr val="65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Tree>
    <p:extLst>
      <p:ext uri="{BB962C8B-B14F-4D97-AF65-F5344CB8AC3E}">
        <p14:creationId xmlns:p14="http://schemas.microsoft.com/office/powerpoint/2010/main" val="387385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3-5</a:t>
            </a:r>
            <a:r>
              <a:rPr lang="ja-JP" altLang="en-US" sz="2800" dirty="0">
                <a:latin typeface="東芝 Pゴシック" panose="020B0500000000000000" pitchFamily="50" charset="-128"/>
                <a:ea typeface="東芝 Pゴシック" panose="020B0500000000000000" pitchFamily="50" charset="-128"/>
              </a:rPr>
              <a:t>　コミュニティへの参入障壁を下げる</a:t>
            </a:r>
            <a:endParaRPr lang="en-US" altLang="ja-JP" sz="2800" dirty="0">
              <a:latin typeface="東芝 Pゴシック" panose="020B0500000000000000" pitchFamily="50" charset="-128"/>
              <a:ea typeface="東芝 Pゴシック" panose="020B0500000000000000" pitchFamily="50" charset="-128"/>
            </a:endParaRPr>
          </a:p>
        </p:txBody>
      </p:sp>
      <p:sp>
        <p:nvSpPr>
          <p:cNvPr id="2" name="コンテンツ プレースホルダー 1">
            <a:extLst>
              <a:ext uri="{FF2B5EF4-FFF2-40B4-BE49-F238E27FC236}">
                <a16:creationId xmlns:a16="http://schemas.microsoft.com/office/drawing/2014/main" id="{7C6FF877-BEA5-4725-9330-EFAE90E511CC}"/>
              </a:ext>
            </a:extLst>
          </p:cNvPr>
          <p:cNvSpPr>
            <a:spLocks noGrp="1"/>
          </p:cNvSpPr>
          <p:nvPr>
            <p:ph idx="1"/>
          </p:nvPr>
        </p:nvSpPr>
        <p:spPr>
          <a:xfrm>
            <a:off x="467400" y="1431138"/>
            <a:ext cx="11257200" cy="1044000"/>
          </a:xfrm>
        </p:spPr>
        <p:txBody>
          <a:bodyPr wrap="none" tIns="0" bIns="0" anchor="ctr" anchorCtr="0">
            <a:noAutofit/>
          </a:bodyPr>
          <a:lstStyle/>
          <a:p>
            <a:pPr marL="540000" indent="-216000">
              <a:spcBef>
                <a:spcPts val="0"/>
              </a:spcBef>
              <a:spcAft>
                <a:spcPts val="600"/>
              </a:spcAft>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（会社の中なので）潜在的なコントリビューターの数が少ない中で、見つけやすくする</a:t>
            </a:r>
            <a:endParaRPr lang="en-US" altLang="ja-JP" sz="2400" dirty="0">
              <a:latin typeface="東芝 Pゴシック" panose="020B0500000000000000" pitchFamily="50" charset="-128"/>
              <a:ea typeface="東芝 Pゴシック" panose="020B0500000000000000" pitchFamily="50" charset="-128"/>
            </a:endParaRPr>
          </a:p>
          <a:p>
            <a:pPr marL="540000" indent="-216000">
              <a:spcBef>
                <a:spcPts val="0"/>
              </a:spcBef>
              <a:spcAft>
                <a:spcPts val="600"/>
              </a:spcAft>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他の仕事もある中で、なるべく手間を掛けずにコントリビューションできるようにする</a:t>
            </a:r>
            <a:endParaRPr lang="en-US" altLang="ja-JP" sz="2400" dirty="0">
              <a:latin typeface="東芝 Pゴシック" panose="020B0500000000000000" pitchFamily="50" charset="-128"/>
              <a:ea typeface="東芝 Pゴシック" panose="020B0500000000000000" pitchFamily="50" charset="-128"/>
            </a:endParaRPr>
          </a:p>
        </p:txBody>
      </p:sp>
      <p:sp>
        <p:nvSpPr>
          <p:cNvPr id="16" name="Google Shape;215;p35"/>
          <p:cNvSpPr txBox="1">
            <a:spLocks/>
          </p:cNvSpPr>
          <p:nvPr/>
        </p:nvSpPr>
        <p:spPr>
          <a:xfrm>
            <a:off x="468086" y="1001542"/>
            <a:ext cx="11266714" cy="43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None/>
            </a:pPr>
            <a:r>
              <a:rPr lang="ja-JP" altLang="en-US" sz="2600" b="1" dirty="0">
                <a:solidFill>
                  <a:schemeClr val="accent3">
                    <a:lumMod val="75000"/>
                  </a:schemeClr>
                </a:solidFill>
                <a:latin typeface="東芝 Pゴシック" panose="020B0500000000000000" pitchFamily="50" charset="-128"/>
                <a:ea typeface="東芝 Pゴシック" panose="020B0500000000000000" pitchFamily="50" charset="-128"/>
              </a:rPr>
              <a:t>何故、参入障壁を下げないといけないか？</a:t>
            </a:r>
            <a:endParaRPr lang="en-US" altLang="ja-JP" sz="26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grpSp>
        <p:nvGrpSpPr>
          <p:cNvPr id="17" name="グループ化 16"/>
          <p:cNvGrpSpPr/>
          <p:nvPr/>
        </p:nvGrpSpPr>
        <p:grpSpPr>
          <a:xfrm>
            <a:off x="4916009" y="2669331"/>
            <a:ext cx="2359982" cy="3699901"/>
            <a:chOff x="3779561" y="3937493"/>
            <a:chExt cx="613719" cy="962168"/>
          </a:xfrm>
          <a:solidFill>
            <a:schemeClr val="accent1">
              <a:lumMod val="60000"/>
              <a:lumOff val="40000"/>
            </a:schemeClr>
          </a:solidFill>
        </p:grpSpPr>
        <p:sp>
          <p:nvSpPr>
            <p:cNvPr id="18" name="Oval 139"/>
            <p:cNvSpPr>
              <a:spLocks noChangeArrowheads="1"/>
            </p:cNvSpPr>
            <p:nvPr/>
          </p:nvSpPr>
          <p:spPr bwMode="auto">
            <a:xfrm>
              <a:off x="4022351" y="4157802"/>
              <a:ext cx="31473" cy="29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9" name="Oval 140"/>
            <p:cNvSpPr>
              <a:spLocks noChangeArrowheads="1"/>
            </p:cNvSpPr>
            <p:nvPr/>
          </p:nvSpPr>
          <p:spPr bwMode="auto">
            <a:xfrm>
              <a:off x="4114520" y="4157802"/>
              <a:ext cx="31473" cy="29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0" name="Freeform 141"/>
            <p:cNvSpPr>
              <a:spLocks noEditPoints="1"/>
            </p:cNvSpPr>
            <p:nvPr/>
          </p:nvSpPr>
          <p:spPr bwMode="auto">
            <a:xfrm>
              <a:off x="4040334" y="4236484"/>
              <a:ext cx="87676" cy="47210"/>
            </a:xfrm>
            <a:custGeom>
              <a:avLst/>
              <a:gdLst>
                <a:gd name="T0" fmla="*/ 16 w 33"/>
                <a:gd name="T1" fmla="*/ 18 h 18"/>
                <a:gd name="T2" fmla="*/ 33 w 33"/>
                <a:gd name="T3" fmla="*/ 3 h 18"/>
                <a:gd name="T4" fmla="*/ 30 w 33"/>
                <a:gd name="T5" fmla="*/ 0 h 18"/>
                <a:gd name="T6" fmla="*/ 3 w 33"/>
                <a:gd name="T7" fmla="*/ 0 h 18"/>
                <a:gd name="T8" fmla="*/ 0 w 33"/>
                <a:gd name="T9" fmla="*/ 3 h 18"/>
                <a:gd name="T10" fmla="*/ 16 w 33"/>
                <a:gd name="T11" fmla="*/ 18 h 18"/>
                <a:gd name="T12" fmla="*/ 26 w 33"/>
                <a:gd name="T13" fmla="*/ 6 h 18"/>
                <a:gd name="T14" fmla="*/ 16 w 33"/>
                <a:gd name="T15" fmla="*/ 12 h 18"/>
                <a:gd name="T16" fmla="*/ 6 w 33"/>
                <a:gd name="T17" fmla="*/ 6 h 18"/>
                <a:gd name="T18" fmla="*/ 26 w 33"/>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
                  <a:moveTo>
                    <a:pt x="16" y="18"/>
                  </a:moveTo>
                  <a:cubicBezTo>
                    <a:pt x="25" y="18"/>
                    <a:pt x="33" y="11"/>
                    <a:pt x="33" y="3"/>
                  </a:cubicBezTo>
                  <a:cubicBezTo>
                    <a:pt x="33" y="1"/>
                    <a:pt x="31" y="0"/>
                    <a:pt x="30" y="0"/>
                  </a:cubicBezTo>
                  <a:cubicBezTo>
                    <a:pt x="3" y="0"/>
                    <a:pt x="3" y="0"/>
                    <a:pt x="3" y="0"/>
                  </a:cubicBezTo>
                  <a:cubicBezTo>
                    <a:pt x="1" y="0"/>
                    <a:pt x="0" y="1"/>
                    <a:pt x="0" y="3"/>
                  </a:cubicBezTo>
                  <a:cubicBezTo>
                    <a:pt x="0" y="11"/>
                    <a:pt x="7" y="18"/>
                    <a:pt x="16" y="18"/>
                  </a:cubicBezTo>
                  <a:close/>
                  <a:moveTo>
                    <a:pt x="26" y="6"/>
                  </a:moveTo>
                  <a:cubicBezTo>
                    <a:pt x="25" y="9"/>
                    <a:pt x="21" y="12"/>
                    <a:pt x="16" y="12"/>
                  </a:cubicBezTo>
                  <a:cubicBezTo>
                    <a:pt x="12" y="12"/>
                    <a:pt x="8" y="9"/>
                    <a:pt x="6" y="6"/>
                  </a:cubicBezTo>
                  <a:lnTo>
                    <a:pt x="2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1" name="Freeform 395"/>
            <p:cNvSpPr>
              <a:spLocks/>
            </p:cNvSpPr>
            <p:nvPr/>
          </p:nvSpPr>
          <p:spPr bwMode="auto">
            <a:xfrm>
              <a:off x="4314598" y="3937493"/>
              <a:ext cx="67442" cy="116899"/>
            </a:xfrm>
            <a:custGeom>
              <a:avLst/>
              <a:gdLst>
                <a:gd name="T0" fmla="*/ 5 w 26"/>
                <a:gd name="T1" fmla="*/ 9 h 45"/>
                <a:gd name="T2" fmla="*/ 0 w 26"/>
                <a:gd name="T3" fmla="*/ 45 h 45"/>
                <a:gd name="T4" fmla="*/ 23 w 26"/>
                <a:gd name="T5" fmla="*/ 17 h 45"/>
                <a:gd name="T6" fmla="*/ 25 w 26"/>
                <a:gd name="T7" fmla="*/ 12 h 45"/>
                <a:gd name="T8" fmla="*/ 16 w 26"/>
                <a:gd name="T9" fmla="*/ 0 h 45"/>
                <a:gd name="T10" fmla="*/ 5 w 26"/>
                <a:gd name="T11" fmla="*/ 9 h 45"/>
              </a:gdLst>
              <a:ahLst/>
              <a:cxnLst>
                <a:cxn ang="0">
                  <a:pos x="T0" y="T1"/>
                </a:cxn>
                <a:cxn ang="0">
                  <a:pos x="T2" y="T3"/>
                </a:cxn>
                <a:cxn ang="0">
                  <a:pos x="T4" y="T5"/>
                </a:cxn>
                <a:cxn ang="0">
                  <a:pos x="T6" y="T7"/>
                </a:cxn>
                <a:cxn ang="0">
                  <a:pos x="T8" y="T9"/>
                </a:cxn>
                <a:cxn ang="0">
                  <a:pos x="T10" y="T11"/>
                </a:cxn>
              </a:cxnLst>
              <a:rect l="0" t="0" r="r" b="b"/>
              <a:pathLst>
                <a:path w="26" h="45">
                  <a:moveTo>
                    <a:pt x="5" y="9"/>
                  </a:moveTo>
                  <a:cubicBezTo>
                    <a:pt x="0" y="45"/>
                    <a:pt x="0" y="45"/>
                    <a:pt x="0" y="45"/>
                  </a:cubicBezTo>
                  <a:cubicBezTo>
                    <a:pt x="23" y="17"/>
                    <a:pt x="23" y="17"/>
                    <a:pt x="23" y="17"/>
                  </a:cubicBezTo>
                  <a:cubicBezTo>
                    <a:pt x="24" y="16"/>
                    <a:pt x="25" y="14"/>
                    <a:pt x="25" y="12"/>
                  </a:cubicBezTo>
                  <a:cubicBezTo>
                    <a:pt x="26" y="6"/>
                    <a:pt x="22" y="1"/>
                    <a:pt x="16" y="0"/>
                  </a:cubicBezTo>
                  <a:cubicBezTo>
                    <a:pt x="11" y="0"/>
                    <a:pt x="6" y="3"/>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2" name="Freeform 396"/>
            <p:cNvSpPr>
              <a:spLocks/>
            </p:cNvSpPr>
            <p:nvPr/>
          </p:nvSpPr>
          <p:spPr bwMode="auto">
            <a:xfrm>
              <a:off x="4276381" y="4065633"/>
              <a:ext cx="47210" cy="47210"/>
            </a:xfrm>
            <a:custGeom>
              <a:avLst/>
              <a:gdLst>
                <a:gd name="T0" fmla="*/ 6 w 18"/>
                <a:gd name="T1" fmla="*/ 16 h 18"/>
                <a:gd name="T2" fmla="*/ 16 w 18"/>
                <a:gd name="T3" fmla="*/ 12 h 18"/>
                <a:gd name="T4" fmla="*/ 12 w 18"/>
                <a:gd name="T5" fmla="*/ 2 h 18"/>
                <a:gd name="T6" fmla="*/ 2 w 18"/>
                <a:gd name="T7" fmla="*/ 6 h 18"/>
                <a:gd name="T8" fmla="*/ 6 w 18"/>
                <a:gd name="T9" fmla="*/ 16 h 18"/>
              </a:gdLst>
              <a:ahLst/>
              <a:cxnLst>
                <a:cxn ang="0">
                  <a:pos x="T0" y="T1"/>
                </a:cxn>
                <a:cxn ang="0">
                  <a:pos x="T2" y="T3"/>
                </a:cxn>
                <a:cxn ang="0">
                  <a:pos x="T4" y="T5"/>
                </a:cxn>
                <a:cxn ang="0">
                  <a:pos x="T6" y="T7"/>
                </a:cxn>
                <a:cxn ang="0">
                  <a:pos x="T8" y="T9"/>
                </a:cxn>
              </a:cxnLst>
              <a:rect l="0" t="0" r="r" b="b"/>
              <a:pathLst>
                <a:path w="18" h="18">
                  <a:moveTo>
                    <a:pt x="6" y="16"/>
                  </a:moveTo>
                  <a:cubicBezTo>
                    <a:pt x="10" y="18"/>
                    <a:pt x="14" y="16"/>
                    <a:pt x="16" y="12"/>
                  </a:cubicBezTo>
                  <a:cubicBezTo>
                    <a:pt x="18" y="8"/>
                    <a:pt x="16" y="4"/>
                    <a:pt x="12" y="2"/>
                  </a:cubicBezTo>
                  <a:cubicBezTo>
                    <a:pt x="8" y="0"/>
                    <a:pt x="4" y="2"/>
                    <a:pt x="2" y="6"/>
                  </a:cubicBezTo>
                  <a:cubicBezTo>
                    <a:pt x="0" y="10"/>
                    <a:pt x="2" y="14"/>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3" name="Freeform 405"/>
            <p:cNvSpPr>
              <a:spLocks/>
            </p:cNvSpPr>
            <p:nvPr/>
          </p:nvSpPr>
          <p:spPr bwMode="auto">
            <a:xfrm>
              <a:off x="4089792" y="48164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4" name="Freeform 407"/>
            <p:cNvSpPr>
              <a:spLocks noEditPoints="1"/>
            </p:cNvSpPr>
            <p:nvPr/>
          </p:nvSpPr>
          <p:spPr bwMode="auto">
            <a:xfrm>
              <a:off x="3779561" y="3948734"/>
              <a:ext cx="613719" cy="950927"/>
            </a:xfrm>
            <a:custGeom>
              <a:avLst/>
              <a:gdLst>
                <a:gd name="T0" fmla="*/ 147 w 235"/>
                <a:gd name="T1" fmla="*/ 181 h 365"/>
                <a:gd name="T2" fmla="*/ 165 w 235"/>
                <a:gd name="T3" fmla="*/ 112 h 365"/>
                <a:gd name="T4" fmla="*/ 173 w 235"/>
                <a:gd name="T5" fmla="*/ 39 h 365"/>
                <a:gd name="T6" fmla="*/ 142 w 235"/>
                <a:gd name="T7" fmla="*/ 11 h 365"/>
                <a:gd name="T8" fmla="*/ 56 w 235"/>
                <a:gd name="T9" fmla="*/ 39 h 365"/>
                <a:gd name="T10" fmla="*/ 61 w 235"/>
                <a:gd name="T11" fmla="*/ 59 h 365"/>
                <a:gd name="T12" fmla="*/ 96 w 235"/>
                <a:gd name="T13" fmla="*/ 150 h 365"/>
                <a:gd name="T14" fmla="*/ 86 w 235"/>
                <a:gd name="T15" fmla="*/ 182 h 365"/>
                <a:gd name="T16" fmla="*/ 29 w 235"/>
                <a:gd name="T17" fmla="*/ 364 h 365"/>
                <a:gd name="T18" fmla="*/ 107 w 235"/>
                <a:gd name="T19" fmla="*/ 304 h 365"/>
                <a:gd name="T20" fmla="*/ 134 w 235"/>
                <a:gd name="T21" fmla="*/ 292 h 365"/>
                <a:gd name="T22" fmla="*/ 144 w 235"/>
                <a:gd name="T23" fmla="*/ 266 h 365"/>
                <a:gd name="T24" fmla="*/ 124 w 235"/>
                <a:gd name="T25" fmla="*/ 241 h 365"/>
                <a:gd name="T26" fmla="*/ 88 w 235"/>
                <a:gd name="T27" fmla="*/ 255 h 365"/>
                <a:gd name="T28" fmla="*/ 73 w 235"/>
                <a:gd name="T29" fmla="*/ 274 h 365"/>
                <a:gd name="T30" fmla="*/ 92 w 235"/>
                <a:gd name="T31" fmla="*/ 313 h 365"/>
                <a:gd name="T32" fmla="*/ 80 w 235"/>
                <a:gd name="T33" fmla="*/ 194 h 365"/>
                <a:gd name="T34" fmla="*/ 114 w 235"/>
                <a:gd name="T35" fmla="*/ 219 h 365"/>
                <a:gd name="T36" fmla="*/ 148 w 235"/>
                <a:gd name="T37" fmla="*/ 223 h 365"/>
                <a:gd name="T38" fmla="*/ 211 w 235"/>
                <a:gd name="T39" fmla="*/ 247 h 365"/>
                <a:gd name="T40" fmla="*/ 190 w 235"/>
                <a:gd name="T41" fmla="*/ 326 h 365"/>
                <a:gd name="T42" fmla="*/ 158 w 235"/>
                <a:gd name="T43" fmla="*/ 328 h 365"/>
                <a:gd name="T44" fmla="*/ 122 w 235"/>
                <a:gd name="T45" fmla="*/ 326 h 365"/>
                <a:gd name="T46" fmla="*/ 107 w 235"/>
                <a:gd name="T47" fmla="*/ 335 h 365"/>
                <a:gd name="T48" fmla="*/ 95 w 235"/>
                <a:gd name="T49" fmla="*/ 354 h 365"/>
                <a:gd name="T50" fmla="*/ 139 w 235"/>
                <a:gd name="T51" fmla="*/ 363 h 365"/>
                <a:gd name="T52" fmla="*/ 161 w 235"/>
                <a:gd name="T53" fmla="*/ 364 h 365"/>
                <a:gd name="T54" fmla="*/ 126 w 235"/>
                <a:gd name="T55" fmla="*/ 202 h 365"/>
                <a:gd name="T56" fmla="*/ 98 w 235"/>
                <a:gd name="T57" fmla="*/ 179 h 365"/>
                <a:gd name="T58" fmla="*/ 99 w 235"/>
                <a:gd name="T59" fmla="*/ 106 h 365"/>
                <a:gd name="T60" fmla="*/ 160 w 235"/>
                <a:gd name="T61" fmla="*/ 101 h 365"/>
                <a:gd name="T62" fmla="*/ 120 w 235"/>
                <a:gd name="T63" fmla="*/ 204 h 365"/>
                <a:gd name="T64" fmla="*/ 79 w 235"/>
                <a:gd name="T65" fmla="*/ 26 h 365"/>
                <a:gd name="T66" fmla="*/ 149 w 235"/>
                <a:gd name="T67" fmla="*/ 17 h 365"/>
                <a:gd name="T68" fmla="*/ 164 w 235"/>
                <a:gd name="T69" fmla="*/ 36 h 365"/>
                <a:gd name="T70" fmla="*/ 166 w 235"/>
                <a:gd name="T71" fmla="*/ 78 h 365"/>
                <a:gd name="T72" fmla="*/ 125 w 235"/>
                <a:gd name="T73" fmla="*/ 55 h 365"/>
                <a:gd name="T74" fmla="*/ 68 w 235"/>
                <a:gd name="T75" fmla="*/ 56 h 365"/>
                <a:gd name="T76" fmla="*/ 69 w 235"/>
                <a:gd name="T77" fmla="*/ 42 h 365"/>
                <a:gd name="T78" fmla="*/ 107 w 235"/>
                <a:gd name="T79" fmla="*/ 75 h 365"/>
                <a:gd name="T80" fmla="*/ 107 w 235"/>
                <a:gd name="T81" fmla="*/ 69 h 365"/>
                <a:gd name="T82" fmla="*/ 129 w 235"/>
                <a:gd name="T83" fmla="*/ 52 h 365"/>
                <a:gd name="T84" fmla="*/ 114 w 235"/>
                <a:gd name="T85" fmla="*/ 79 h 365"/>
                <a:gd name="T86" fmla="*/ 158 w 235"/>
                <a:gd name="T87" fmla="*/ 91 h 365"/>
                <a:gd name="T88" fmla="*/ 171 w 235"/>
                <a:gd name="T89" fmla="*/ 85 h 365"/>
                <a:gd name="T90" fmla="*/ 62 w 235"/>
                <a:gd name="T91" fmla="*/ 85 h 365"/>
                <a:gd name="T92" fmla="*/ 101 w 235"/>
                <a:gd name="T93" fmla="*/ 252 h 365"/>
                <a:gd name="T94" fmla="*/ 127 w 235"/>
                <a:gd name="T95" fmla="*/ 246 h 365"/>
                <a:gd name="T96" fmla="*/ 136 w 235"/>
                <a:gd name="T97" fmla="*/ 266 h 365"/>
                <a:gd name="T98" fmla="*/ 133 w 235"/>
                <a:gd name="T99" fmla="*/ 285 h 365"/>
                <a:gd name="T100" fmla="*/ 94 w 235"/>
                <a:gd name="T101" fmla="*/ 305 h 365"/>
                <a:gd name="T102" fmla="*/ 114 w 235"/>
                <a:gd name="T103" fmla="*/ 355 h 365"/>
                <a:gd name="T104" fmla="*/ 95 w 235"/>
                <a:gd name="T105" fmla="*/ 340 h 365"/>
                <a:gd name="T106" fmla="*/ 115 w 235"/>
                <a:gd name="T107" fmla="*/ 337 h 365"/>
                <a:gd name="T108" fmla="*/ 128 w 235"/>
                <a:gd name="T109" fmla="*/ 331 h 365"/>
                <a:gd name="T110" fmla="*/ 160 w 235"/>
                <a:gd name="T111" fmla="*/ 33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5">
                  <a:moveTo>
                    <a:pt x="216" y="240"/>
                  </a:moveTo>
                  <a:cubicBezTo>
                    <a:pt x="216" y="240"/>
                    <a:pt x="216" y="240"/>
                    <a:pt x="216" y="240"/>
                  </a:cubicBezTo>
                  <a:cubicBezTo>
                    <a:pt x="211" y="218"/>
                    <a:pt x="194" y="199"/>
                    <a:pt x="174" y="193"/>
                  </a:cubicBezTo>
                  <a:cubicBezTo>
                    <a:pt x="154" y="188"/>
                    <a:pt x="154" y="188"/>
                    <a:pt x="154" y="188"/>
                  </a:cubicBezTo>
                  <a:cubicBezTo>
                    <a:pt x="151" y="187"/>
                    <a:pt x="149" y="186"/>
                    <a:pt x="147" y="185"/>
                  </a:cubicBezTo>
                  <a:cubicBezTo>
                    <a:pt x="147" y="182"/>
                    <a:pt x="147" y="182"/>
                    <a:pt x="147" y="182"/>
                  </a:cubicBezTo>
                  <a:cubicBezTo>
                    <a:pt x="147" y="182"/>
                    <a:pt x="147" y="181"/>
                    <a:pt x="147" y="181"/>
                  </a:cubicBezTo>
                  <a:cubicBezTo>
                    <a:pt x="144" y="173"/>
                    <a:pt x="144" y="173"/>
                    <a:pt x="144" y="173"/>
                  </a:cubicBezTo>
                  <a:cubicBezTo>
                    <a:pt x="143" y="172"/>
                    <a:pt x="142" y="172"/>
                    <a:pt x="141" y="172"/>
                  </a:cubicBezTo>
                  <a:cubicBezTo>
                    <a:pt x="140" y="171"/>
                    <a:pt x="139" y="172"/>
                    <a:pt x="138" y="173"/>
                  </a:cubicBezTo>
                  <a:cubicBezTo>
                    <a:pt x="138" y="173"/>
                    <a:pt x="138" y="173"/>
                    <a:pt x="138" y="173"/>
                  </a:cubicBezTo>
                  <a:cubicBezTo>
                    <a:pt x="137" y="171"/>
                    <a:pt x="136" y="168"/>
                    <a:pt x="136" y="165"/>
                  </a:cubicBezTo>
                  <a:cubicBezTo>
                    <a:pt x="136" y="150"/>
                    <a:pt x="136" y="150"/>
                    <a:pt x="136" y="150"/>
                  </a:cubicBezTo>
                  <a:cubicBezTo>
                    <a:pt x="152" y="143"/>
                    <a:pt x="163" y="129"/>
                    <a:pt x="165" y="112"/>
                  </a:cubicBezTo>
                  <a:cubicBezTo>
                    <a:pt x="175" y="111"/>
                    <a:pt x="182" y="103"/>
                    <a:pt x="182" y="94"/>
                  </a:cubicBezTo>
                  <a:cubicBezTo>
                    <a:pt x="182" y="88"/>
                    <a:pt x="179" y="82"/>
                    <a:pt x="174" y="80"/>
                  </a:cubicBezTo>
                  <a:cubicBezTo>
                    <a:pt x="174" y="79"/>
                    <a:pt x="174" y="78"/>
                    <a:pt x="174" y="77"/>
                  </a:cubicBezTo>
                  <a:cubicBezTo>
                    <a:pt x="174" y="66"/>
                    <a:pt x="174" y="66"/>
                    <a:pt x="174" y="66"/>
                  </a:cubicBezTo>
                  <a:cubicBezTo>
                    <a:pt x="174" y="57"/>
                    <a:pt x="172" y="49"/>
                    <a:pt x="169" y="41"/>
                  </a:cubicBezTo>
                  <a:cubicBezTo>
                    <a:pt x="171" y="41"/>
                    <a:pt x="171" y="41"/>
                    <a:pt x="171" y="41"/>
                  </a:cubicBezTo>
                  <a:cubicBezTo>
                    <a:pt x="172" y="40"/>
                    <a:pt x="172" y="40"/>
                    <a:pt x="173" y="39"/>
                  </a:cubicBezTo>
                  <a:cubicBezTo>
                    <a:pt x="173" y="38"/>
                    <a:pt x="173" y="37"/>
                    <a:pt x="173" y="37"/>
                  </a:cubicBezTo>
                  <a:cubicBezTo>
                    <a:pt x="173" y="36"/>
                    <a:pt x="171" y="31"/>
                    <a:pt x="165" y="26"/>
                  </a:cubicBezTo>
                  <a:cubicBezTo>
                    <a:pt x="163" y="24"/>
                    <a:pt x="161" y="22"/>
                    <a:pt x="159" y="21"/>
                  </a:cubicBezTo>
                  <a:cubicBezTo>
                    <a:pt x="159" y="21"/>
                    <a:pt x="159" y="21"/>
                    <a:pt x="159" y="21"/>
                  </a:cubicBezTo>
                  <a:cubicBezTo>
                    <a:pt x="161" y="20"/>
                    <a:pt x="161" y="18"/>
                    <a:pt x="160" y="17"/>
                  </a:cubicBezTo>
                  <a:cubicBezTo>
                    <a:pt x="160" y="16"/>
                    <a:pt x="157" y="13"/>
                    <a:pt x="151" y="11"/>
                  </a:cubicBezTo>
                  <a:cubicBezTo>
                    <a:pt x="148" y="10"/>
                    <a:pt x="144" y="10"/>
                    <a:pt x="142" y="11"/>
                  </a:cubicBezTo>
                  <a:cubicBezTo>
                    <a:pt x="139" y="8"/>
                    <a:pt x="127" y="0"/>
                    <a:pt x="106" y="3"/>
                  </a:cubicBezTo>
                  <a:cubicBezTo>
                    <a:pt x="83" y="6"/>
                    <a:pt x="72" y="15"/>
                    <a:pt x="72" y="15"/>
                  </a:cubicBezTo>
                  <a:cubicBezTo>
                    <a:pt x="70" y="16"/>
                    <a:pt x="70" y="18"/>
                    <a:pt x="71" y="19"/>
                  </a:cubicBezTo>
                  <a:cubicBezTo>
                    <a:pt x="73" y="22"/>
                    <a:pt x="73" y="22"/>
                    <a:pt x="73" y="22"/>
                  </a:cubicBezTo>
                  <a:cubicBezTo>
                    <a:pt x="71" y="23"/>
                    <a:pt x="69" y="25"/>
                    <a:pt x="66" y="27"/>
                  </a:cubicBezTo>
                  <a:cubicBezTo>
                    <a:pt x="61" y="30"/>
                    <a:pt x="57" y="37"/>
                    <a:pt x="56" y="37"/>
                  </a:cubicBezTo>
                  <a:cubicBezTo>
                    <a:pt x="56" y="38"/>
                    <a:pt x="56" y="39"/>
                    <a:pt x="56" y="39"/>
                  </a:cubicBezTo>
                  <a:cubicBezTo>
                    <a:pt x="56" y="40"/>
                    <a:pt x="57" y="41"/>
                    <a:pt x="58" y="41"/>
                  </a:cubicBezTo>
                  <a:cubicBezTo>
                    <a:pt x="61" y="43"/>
                    <a:pt x="61" y="43"/>
                    <a:pt x="61" y="43"/>
                  </a:cubicBezTo>
                  <a:cubicBezTo>
                    <a:pt x="60" y="44"/>
                    <a:pt x="59" y="45"/>
                    <a:pt x="59" y="46"/>
                  </a:cubicBezTo>
                  <a:cubicBezTo>
                    <a:pt x="56" y="50"/>
                    <a:pt x="56" y="55"/>
                    <a:pt x="56" y="55"/>
                  </a:cubicBezTo>
                  <a:cubicBezTo>
                    <a:pt x="56" y="56"/>
                    <a:pt x="56" y="57"/>
                    <a:pt x="57" y="58"/>
                  </a:cubicBezTo>
                  <a:cubicBezTo>
                    <a:pt x="57" y="58"/>
                    <a:pt x="58" y="59"/>
                    <a:pt x="59" y="59"/>
                  </a:cubicBezTo>
                  <a:cubicBezTo>
                    <a:pt x="61" y="59"/>
                    <a:pt x="61" y="59"/>
                    <a:pt x="61" y="59"/>
                  </a:cubicBezTo>
                  <a:cubicBezTo>
                    <a:pt x="61" y="61"/>
                    <a:pt x="61" y="64"/>
                    <a:pt x="61" y="66"/>
                  </a:cubicBezTo>
                  <a:cubicBezTo>
                    <a:pt x="61" y="77"/>
                    <a:pt x="61" y="77"/>
                    <a:pt x="61" y="77"/>
                  </a:cubicBezTo>
                  <a:cubicBezTo>
                    <a:pt x="61" y="78"/>
                    <a:pt x="61" y="78"/>
                    <a:pt x="61" y="79"/>
                  </a:cubicBezTo>
                  <a:cubicBezTo>
                    <a:pt x="60" y="79"/>
                    <a:pt x="60" y="79"/>
                    <a:pt x="59" y="79"/>
                  </a:cubicBezTo>
                  <a:cubicBezTo>
                    <a:pt x="54" y="81"/>
                    <a:pt x="51" y="88"/>
                    <a:pt x="51" y="94"/>
                  </a:cubicBezTo>
                  <a:cubicBezTo>
                    <a:pt x="51" y="103"/>
                    <a:pt x="58" y="111"/>
                    <a:pt x="67" y="112"/>
                  </a:cubicBezTo>
                  <a:cubicBezTo>
                    <a:pt x="70" y="129"/>
                    <a:pt x="80" y="143"/>
                    <a:pt x="96" y="150"/>
                  </a:cubicBezTo>
                  <a:cubicBezTo>
                    <a:pt x="96" y="165"/>
                    <a:pt x="96" y="165"/>
                    <a:pt x="96" y="165"/>
                  </a:cubicBezTo>
                  <a:cubicBezTo>
                    <a:pt x="96" y="168"/>
                    <a:pt x="95" y="171"/>
                    <a:pt x="94" y="173"/>
                  </a:cubicBezTo>
                  <a:cubicBezTo>
                    <a:pt x="94" y="173"/>
                    <a:pt x="94" y="173"/>
                    <a:pt x="94" y="173"/>
                  </a:cubicBezTo>
                  <a:cubicBezTo>
                    <a:pt x="94" y="172"/>
                    <a:pt x="93" y="171"/>
                    <a:pt x="91" y="172"/>
                  </a:cubicBezTo>
                  <a:cubicBezTo>
                    <a:pt x="90" y="172"/>
                    <a:pt x="89" y="172"/>
                    <a:pt x="89" y="173"/>
                  </a:cubicBezTo>
                  <a:cubicBezTo>
                    <a:pt x="86" y="181"/>
                    <a:pt x="86" y="181"/>
                    <a:pt x="86" y="181"/>
                  </a:cubicBezTo>
                  <a:cubicBezTo>
                    <a:pt x="86" y="181"/>
                    <a:pt x="86" y="182"/>
                    <a:pt x="86" y="182"/>
                  </a:cubicBezTo>
                  <a:cubicBezTo>
                    <a:pt x="85" y="185"/>
                    <a:pt x="85" y="185"/>
                    <a:pt x="85" y="185"/>
                  </a:cubicBezTo>
                  <a:cubicBezTo>
                    <a:pt x="83" y="186"/>
                    <a:pt x="81" y="187"/>
                    <a:pt x="79" y="188"/>
                  </a:cubicBezTo>
                  <a:cubicBezTo>
                    <a:pt x="58" y="193"/>
                    <a:pt x="58" y="193"/>
                    <a:pt x="58" y="193"/>
                  </a:cubicBezTo>
                  <a:cubicBezTo>
                    <a:pt x="36" y="200"/>
                    <a:pt x="17" y="224"/>
                    <a:pt x="15" y="250"/>
                  </a:cubicBezTo>
                  <a:cubicBezTo>
                    <a:pt x="3" y="328"/>
                    <a:pt x="3" y="328"/>
                    <a:pt x="3" y="328"/>
                  </a:cubicBezTo>
                  <a:cubicBezTo>
                    <a:pt x="0" y="342"/>
                    <a:pt x="4" y="353"/>
                    <a:pt x="13" y="359"/>
                  </a:cubicBezTo>
                  <a:cubicBezTo>
                    <a:pt x="18" y="362"/>
                    <a:pt x="23" y="364"/>
                    <a:pt x="29" y="364"/>
                  </a:cubicBezTo>
                  <a:cubicBezTo>
                    <a:pt x="36" y="364"/>
                    <a:pt x="43" y="362"/>
                    <a:pt x="49" y="357"/>
                  </a:cubicBezTo>
                  <a:cubicBezTo>
                    <a:pt x="61" y="349"/>
                    <a:pt x="96" y="317"/>
                    <a:pt x="98" y="316"/>
                  </a:cubicBezTo>
                  <a:cubicBezTo>
                    <a:pt x="99" y="315"/>
                    <a:pt x="99" y="313"/>
                    <a:pt x="98" y="312"/>
                  </a:cubicBezTo>
                  <a:cubicBezTo>
                    <a:pt x="97" y="310"/>
                    <a:pt x="97" y="310"/>
                    <a:pt x="97" y="310"/>
                  </a:cubicBezTo>
                  <a:cubicBezTo>
                    <a:pt x="99" y="308"/>
                    <a:pt x="101" y="307"/>
                    <a:pt x="103" y="306"/>
                  </a:cubicBezTo>
                  <a:cubicBezTo>
                    <a:pt x="104" y="305"/>
                    <a:pt x="104" y="305"/>
                    <a:pt x="104" y="305"/>
                  </a:cubicBezTo>
                  <a:cubicBezTo>
                    <a:pt x="105" y="305"/>
                    <a:pt x="106" y="304"/>
                    <a:pt x="107" y="304"/>
                  </a:cubicBezTo>
                  <a:cubicBezTo>
                    <a:pt x="108" y="304"/>
                    <a:pt x="109" y="304"/>
                    <a:pt x="109" y="303"/>
                  </a:cubicBezTo>
                  <a:cubicBezTo>
                    <a:pt x="110" y="303"/>
                    <a:pt x="111" y="303"/>
                    <a:pt x="112" y="303"/>
                  </a:cubicBezTo>
                  <a:cubicBezTo>
                    <a:pt x="115" y="302"/>
                    <a:pt x="117" y="302"/>
                    <a:pt x="118" y="301"/>
                  </a:cubicBezTo>
                  <a:cubicBezTo>
                    <a:pt x="120" y="300"/>
                    <a:pt x="122" y="299"/>
                    <a:pt x="123" y="298"/>
                  </a:cubicBezTo>
                  <a:cubicBezTo>
                    <a:pt x="124" y="298"/>
                    <a:pt x="124" y="298"/>
                    <a:pt x="124" y="298"/>
                  </a:cubicBezTo>
                  <a:cubicBezTo>
                    <a:pt x="127" y="296"/>
                    <a:pt x="129" y="295"/>
                    <a:pt x="132" y="293"/>
                  </a:cubicBezTo>
                  <a:cubicBezTo>
                    <a:pt x="134" y="292"/>
                    <a:pt x="134" y="292"/>
                    <a:pt x="134" y="292"/>
                  </a:cubicBezTo>
                  <a:cubicBezTo>
                    <a:pt x="134" y="292"/>
                    <a:pt x="135" y="291"/>
                    <a:pt x="137" y="290"/>
                  </a:cubicBezTo>
                  <a:cubicBezTo>
                    <a:pt x="139" y="289"/>
                    <a:pt x="139" y="289"/>
                    <a:pt x="139" y="289"/>
                  </a:cubicBezTo>
                  <a:cubicBezTo>
                    <a:pt x="141" y="287"/>
                    <a:pt x="143" y="285"/>
                    <a:pt x="144" y="282"/>
                  </a:cubicBezTo>
                  <a:cubicBezTo>
                    <a:pt x="144" y="280"/>
                    <a:pt x="144" y="278"/>
                    <a:pt x="144" y="276"/>
                  </a:cubicBezTo>
                  <a:cubicBezTo>
                    <a:pt x="144" y="276"/>
                    <a:pt x="144" y="275"/>
                    <a:pt x="145" y="274"/>
                  </a:cubicBezTo>
                  <a:cubicBezTo>
                    <a:pt x="145" y="272"/>
                    <a:pt x="145" y="269"/>
                    <a:pt x="144" y="266"/>
                  </a:cubicBezTo>
                  <a:cubicBezTo>
                    <a:pt x="144" y="266"/>
                    <a:pt x="144" y="266"/>
                    <a:pt x="144" y="266"/>
                  </a:cubicBezTo>
                  <a:cubicBezTo>
                    <a:pt x="145" y="263"/>
                    <a:pt x="145" y="259"/>
                    <a:pt x="143" y="256"/>
                  </a:cubicBezTo>
                  <a:cubicBezTo>
                    <a:pt x="143" y="256"/>
                    <a:pt x="142" y="255"/>
                    <a:pt x="142" y="255"/>
                  </a:cubicBezTo>
                  <a:cubicBezTo>
                    <a:pt x="142" y="255"/>
                    <a:pt x="142" y="254"/>
                    <a:pt x="142" y="254"/>
                  </a:cubicBezTo>
                  <a:cubicBezTo>
                    <a:pt x="142" y="254"/>
                    <a:pt x="142" y="254"/>
                    <a:pt x="142" y="254"/>
                  </a:cubicBezTo>
                  <a:cubicBezTo>
                    <a:pt x="143" y="251"/>
                    <a:pt x="142" y="248"/>
                    <a:pt x="140" y="245"/>
                  </a:cubicBezTo>
                  <a:cubicBezTo>
                    <a:pt x="139" y="242"/>
                    <a:pt x="136" y="240"/>
                    <a:pt x="133" y="240"/>
                  </a:cubicBezTo>
                  <a:cubicBezTo>
                    <a:pt x="130" y="239"/>
                    <a:pt x="127" y="239"/>
                    <a:pt x="124" y="241"/>
                  </a:cubicBezTo>
                  <a:cubicBezTo>
                    <a:pt x="120" y="243"/>
                    <a:pt x="120" y="243"/>
                    <a:pt x="120" y="243"/>
                  </a:cubicBezTo>
                  <a:cubicBezTo>
                    <a:pt x="120" y="243"/>
                    <a:pt x="119" y="243"/>
                    <a:pt x="119" y="242"/>
                  </a:cubicBezTo>
                  <a:cubicBezTo>
                    <a:pt x="116" y="241"/>
                    <a:pt x="113" y="241"/>
                    <a:pt x="110" y="242"/>
                  </a:cubicBezTo>
                  <a:cubicBezTo>
                    <a:pt x="100" y="245"/>
                    <a:pt x="100" y="245"/>
                    <a:pt x="100" y="245"/>
                  </a:cubicBezTo>
                  <a:cubicBezTo>
                    <a:pt x="99" y="246"/>
                    <a:pt x="98" y="246"/>
                    <a:pt x="97" y="247"/>
                  </a:cubicBezTo>
                  <a:cubicBezTo>
                    <a:pt x="95" y="248"/>
                    <a:pt x="92" y="250"/>
                    <a:pt x="89" y="254"/>
                  </a:cubicBezTo>
                  <a:cubicBezTo>
                    <a:pt x="89" y="254"/>
                    <a:pt x="88" y="255"/>
                    <a:pt x="88" y="255"/>
                  </a:cubicBezTo>
                  <a:cubicBezTo>
                    <a:pt x="86" y="258"/>
                    <a:pt x="85" y="261"/>
                    <a:pt x="85" y="262"/>
                  </a:cubicBezTo>
                  <a:cubicBezTo>
                    <a:pt x="85" y="262"/>
                    <a:pt x="85" y="263"/>
                    <a:pt x="85" y="263"/>
                  </a:cubicBezTo>
                  <a:cubicBezTo>
                    <a:pt x="84" y="265"/>
                    <a:pt x="84" y="267"/>
                    <a:pt x="84" y="269"/>
                  </a:cubicBezTo>
                  <a:cubicBezTo>
                    <a:pt x="84" y="271"/>
                    <a:pt x="84" y="273"/>
                    <a:pt x="84" y="275"/>
                  </a:cubicBezTo>
                  <a:cubicBezTo>
                    <a:pt x="81" y="277"/>
                    <a:pt x="79" y="278"/>
                    <a:pt x="77" y="279"/>
                  </a:cubicBezTo>
                  <a:cubicBezTo>
                    <a:pt x="74" y="275"/>
                    <a:pt x="74" y="275"/>
                    <a:pt x="74" y="275"/>
                  </a:cubicBezTo>
                  <a:cubicBezTo>
                    <a:pt x="74" y="275"/>
                    <a:pt x="73" y="274"/>
                    <a:pt x="73" y="274"/>
                  </a:cubicBezTo>
                  <a:cubicBezTo>
                    <a:pt x="72" y="274"/>
                    <a:pt x="71" y="274"/>
                    <a:pt x="70" y="275"/>
                  </a:cubicBezTo>
                  <a:cubicBezTo>
                    <a:pt x="34" y="302"/>
                    <a:pt x="34" y="302"/>
                    <a:pt x="34" y="302"/>
                  </a:cubicBezTo>
                  <a:cubicBezTo>
                    <a:pt x="33" y="302"/>
                    <a:pt x="33" y="302"/>
                    <a:pt x="33" y="302"/>
                  </a:cubicBezTo>
                  <a:cubicBezTo>
                    <a:pt x="32" y="303"/>
                    <a:pt x="32" y="305"/>
                    <a:pt x="33" y="306"/>
                  </a:cubicBezTo>
                  <a:cubicBezTo>
                    <a:pt x="34" y="308"/>
                    <a:pt x="35" y="308"/>
                    <a:pt x="37" y="307"/>
                  </a:cubicBezTo>
                  <a:cubicBezTo>
                    <a:pt x="71" y="281"/>
                    <a:pt x="71" y="281"/>
                    <a:pt x="71" y="281"/>
                  </a:cubicBezTo>
                  <a:cubicBezTo>
                    <a:pt x="92" y="313"/>
                    <a:pt x="92" y="313"/>
                    <a:pt x="92" y="313"/>
                  </a:cubicBezTo>
                  <a:cubicBezTo>
                    <a:pt x="84" y="320"/>
                    <a:pt x="55" y="345"/>
                    <a:pt x="45" y="352"/>
                  </a:cubicBezTo>
                  <a:cubicBezTo>
                    <a:pt x="36" y="359"/>
                    <a:pt x="25" y="360"/>
                    <a:pt x="17" y="354"/>
                  </a:cubicBezTo>
                  <a:cubicBezTo>
                    <a:pt x="9" y="350"/>
                    <a:pt x="6" y="341"/>
                    <a:pt x="8" y="329"/>
                  </a:cubicBezTo>
                  <a:cubicBezTo>
                    <a:pt x="22" y="243"/>
                    <a:pt x="22" y="243"/>
                    <a:pt x="22" y="243"/>
                  </a:cubicBezTo>
                  <a:cubicBezTo>
                    <a:pt x="26" y="223"/>
                    <a:pt x="42" y="204"/>
                    <a:pt x="60" y="199"/>
                  </a:cubicBezTo>
                  <a:cubicBezTo>
                    <a:pt x="73" y="196"/>
                    <a:pt x="73" y="196"/>
                    <a:pt x="73" y="196"/>
                  </a:cubicBezTo>
                  <a:cubicBezTo>
                    <a:pt x="80" y="194"/>
                    <a:pt x="80" y="194"/>
                    <a:pt x="80" y="194"/>
                  </a:cubicBezTo>
                  <a:cubicBezTo>
                    <a:pt x="82" y="193"/>
                    <a:pt x="83" y="193"/>
                    <a:pt x="85" y="192"/>
                  </a:cubicBezTo>
                  <a:cubicBezTo>
                    <a:pt x="83" y="221"/>
                    <a:pt x="83" y="221"/>
                    <a:pt x="83" y="221"/>
                  </a:cubicBezTo>
                  <a:cubicBezTo>
                    <a:pt x="83" y="222"/>
                    <a:pt x="83" y="223"/>
                    <a:pt x="84" y="223"/>
                  </a:cubicBezTo>
                  <a:cubicBezTo>
                    <a:pt x="85" y="224"/>
                    <a:pt x="85" y="224"/>
                    <a:pt x="86" y="224"/>
                  </a:cubicBezTo>
                  <a:cubicBezTo>
                    <a:pt x="86" y="224"/>
                    <a:pt x="87" y="224"/>
                    <a:pt x="88" y="223"/>
                  </a:cubicBezTo>
                  <a:cubicBezTo>
                    <a:pt x="108" y="208"/>
                    <a:pt x="108" y="208"/>
                    <a:pt x="108" y="208"/>
                  </a:cubicBezTo>
                  <a:cubicBezTo>
                    <a:pt x="114" y="219"/>
                    <a:pt x="114" y="219"/>
                    <a:pt x="114" y="219"/>
                  </a:cubicBezTo>
                  <a:cubicBezTo>
                    <a:pt x="114" y="220"/>
                    <a:pt x="115" y="220"/>
                    <a:pt x="116" y="220"/>
                  </a:cubicBezTo>
                  <a:cubicBezTo>
                    <a:pt x="116" y="220"/>
                    <a:pt x="116" y="220"/>
                    <a:pt x="116" y="220"/>
                  </a:cubicBezTo>
                  <a:cubicBezTo>
                    <a:pt x="117" y="220"/>
                    <a:pt x="118" y="220"/>
                    <a:pt x="119" y="219"/>
                  </a:cubicBezTo>
                  <a:cubicBezTo>
                    <a:pt x="124" y="208"/>
                    <a:pt x="124" y="208"/>
                    <a:pt x="124" y="208"/>
                  </a:cubicBezTo>
                  <a:cubicBezTo>
                    <a:pt x="145" y="223"/>
                    <a:pt x="145" y="223"/>
                    <a:pt x="145" y="223"/>
                  </a:cubicBezTo>
                  <a:cubicBezTo>
                    <a:pt x="146" y="224"/>
                    <a:pt x="146" y="224"/>
                    <a:pt x="147" y="224"/>
                  </a:cubicBezTo>
                  <a:cubicBezTo>
                    <a:pt x="147" y="224"/>
                    <a:pt x="148" y="224"/>
                    <a:pt x="148" y="223"/>
                  </a:cubicBezTo>
                  <a:cubicBezTo>
                    <a:pt x="149" y="223"/>
                    <a:pt x="150" y="222"/>
                    <a:pt x="150" y="221"/>
                  </a:cubicBezTo>
                  <a:cubicBezTo>
                    <a:pt x="148" y="192"/>
                    <a:pt x="148" y="192"/>
                    <a:pt x="148" y="192"/>
                  </a:cubicBezTo>
                  <a:cubicBezTo>
                    <a:pt x="149" y="193"/>
                    <a:pt x="151" y="193"/>
                    <a:pt x="152" y="194"/>
                  </a:cubicBezTo>
                  <a:cubicBezTo>
                    <a:pt x="173" y="199"/>
                    <a:pt x="173" y="199"/>
                    <a:pt x="173" y="199"/>
                  </a:cubicBezTo>
                  <a:cubicBezTo>
                    <a:pt x="191" y="204"/>
                    <a:pt x="206" y="223"/>
                    <a:pt x="211" y="243"/>
                  </a:cubicBezTo>
                  <a:cubicBezTo>
                    <a:pt x="211" y="245"/>
                    <a:pt x="211" y="245"/>
                    <a:pt x="211" y="245"/>
                  </a:cubicBezTo>
                  <a:cubicBezTo>
                    <a:pt x="211" y="246"/>
                    <a:pt x="211" y="246"/>
                    <a:pt x="211" y="247"/>
                  </a:cubicBezTo>
                  <a:cubicBezTo>
                    <a:pt x="211" y="247"/>
                    <a:pt x="211" y="247"/>
                    <a:pt x="211" y="247"/>
                  </a:cubicBezTo>
                  <a:cubicBezTo>
                    <a:pt x="225" y="312"/>
                    <a:pt x="225" y="312"/>
                    <a:pt x="225" y="312"/>
                  </a:cubicBezTo>
                  <a:cubicBezTo>
                    <a:pt x="229" y="327"/>
                    <a:pt x="228" y="339"/>
                    <a:pt x="223" y="346"/>
                  </a:cubicBezTo>
                  <a:cubicBezTo>
                    <a:pt x="218" y="354"/>
                    <a:pt x="208" y="358"/>
                    <a:pt x="193" y="359"/>
                  </a:cubicBezTo>
                  <a:cubicBezTo>
                    <a:pt x="184" y="359"/>
                    <a:pt x="171" y="358"/>
                    <a:pt x="165" y="358"/>
                  </a:cubicBezTo>
                  <a:cubicBezTo>
                    <a:pt x="167" y="328"/>
                    <a:pt x="167" y="328"/>
                    <a:pt x="167" y="328"/>
                  </a:cubicBezTo>
                  <a:cubicBezTo>
                    <a:pt x="190" y="326"/>
                    <a:pt x="190" y="326"/>
                    <a:pt x="190" y="326"/>
                  </a:cubicBezTo>
                  <a:cubicBezTo>
                    <a:pt x="192" y="326"/>
                    <a:pt x="193" y="324"/>
                    <a:pt x="193" y="322"/>
                  </a:cubicBezTo>
                  <a:cubicBezTo>
                    <a:pt x="193" y="321"/>
                    <a:pt x="192" y="320"/>
                    <a:pt x="191" y="320"/>
                  </a:cubicBezTo>
                  <a:cubicBezTo>
                    <a:pt x="190" y="320"/>
                    <a:pt x="190" y="320"/>
                    <a:pt x="190" y="320"/>
                  </a:cubicBezTo>
                  <a:cubicBezTo>
                    <a:pt x="164" y="322"/>
                    <a:pt x="164" y="322"/>
                    <a:pt x="164" y="322"/>
                  </a:cubicBezTo>
                  <a:cubicBezTo>
                    <a:pt x="162" y="322"/>
                    <a:pt x="161" y="323"/>
                    <a:pt x="161" y="325"/>
                  </a:cubicBezTo>
                  <a:cubicBezTo>
                    <a:pt x="161" y="328"/>
                    <a:pt x="161" y="328"/>
                    <a:pt x="161" y="328"/>
                  </a:cubicBezTo>
                  <a:cubicBezTo>
                    <a:pt x="158" y="328"/>
                    <a:pt x="158" y="328"/>
                    <a:pt x="158" y="328"/>
                  </a:cubicBezTo>
                  <a:cubicBezTo>
                    <a:pt x="156" y="326"/>
                    <a:pt x="153" y="325"/>
                    <a:pt x="150" y="325"/>
                  </a:cubicBezTo>
                  <a:cubicBezTo>
                    <a:pt x="146" y="324"/>
                    <a:pt x="143" y="324"/>
                    <a:pt x="140" y="324"/>
                  </a:cubicBezTo>
                  <a:cubicBezTo>
                    <a:pt x="140" y="324"/>
                    <a:pt x="139" y="324"/>
                    <a:pt x="138" y="324"/>
                  </a:cubicBezTo>
                  <a:cubicBezTo>
                    <a:pt x="137" y="324"/>
                    <a:pt x="137" y="324"/>
                    <a:pt x="136" y="324"/>
                  </a:cubicBezTo>
                  <a:cubicBezTo>
                    <a:pt x="135" y="324"/>
                    <a:pt x="134" y="324"/>
                    <a:pt x="133" y="325"/>
                  </a:cubicBezTo>
                  <a:cubicBezTo>
                    <a:pt x="131" y="325"/>
                    <a:pt x="129" y="325"/>
                    <a:pt x="127" y="325"/>
                  </a:cubicBezTo>
                  <a:cubicBezTo>
                    <a:pt x="126" y="325"/>
                    <a:pt x="124" y="326"/>
                    <a:pt x="122" y="326"/>
                  </a:cubicBezTo>
                  <a:cubicBezTo>
                    <a:pt x="119" y="327"/>
                    <a:pt x="119" y="327"/>
                    <a:pt x="119" y="327"/>
                  </a:cubicBezTo>
                  <a:cubicBezTo>
                    <a:pt x="118" y="327"/>
                    <a:pt x="117" y="327"/>
                    <a:pt x="115" y="328"/>
                  </a:cubicBezTo>
                  <a:cubicBezTo>
                    <a:pt x="114" y="328"/>
                    <a:pt x="114" y="328"/>
                    <a:pt x="114" y="328"/>
                  </a:cubicBezTo>
                  <a:cubicBezTo>
                    <a:pt x="113" y="329"/>
                    <a:pt x="112" y="330"/>
                    <a:pt x="111" y="331"/>
                  </a:cubicBezTo>
                  <a:cubicBezTo>
                    <a:pt x="111" y="331"/>
                    <a:pt x="110" y="333"/>
                    <a:pt x="109" y="335"/>
                  </a:cubicBezTo>
                  <a:cubicBezTo>
                    <a:pt x="108" y="335"/>
                    <a:pt x="108" y="335"/>
                    <a:pt x="108" y="335"/>
                  </a:cubicBezTo>
                  <a:cubicBezTo>
                    <a:pt x="108" y="335"/>
                    <a:pt x="108" y="335"/>
                    <a:pt x="107" y="335"/>
                  </a:cubicBezTo>
                  <a:cubicBezTo>
                    <a:pt x="106" y="335"/>
                    <a:pt x="104" y="335"/>
                    <a:pt x="102" y="335"/>
                  </a:cubicBezTo>
                  <a:cubicBezTo>
                    <a:pt x="100" y="335"/>
                    <a:pt x="98" y="335"/>
                    <a:pt x="96" y="334"/>
                  </a:cubicBezTo>
                  <a:cubicBezTo>
                    <a:pt x="93" y="334"/>
                    <a:pt x="89" y="335"/>
                    <a:pt x="87" y="339"/>
                  </a:cubicBezTo>
                  <a:cubicBezTo>
                    <a:pt x="85" y="341"/>
                    <a:pt x="85" y="343"/>
                    <a:pt x="86" y="346"/>
                  </a:cubicBezTo>
                  <a:cubicBezTo>
                    <a:pt x="86" y="348"/>
                    <a:pt x="88" y="350"/>
                    <a:pt x="90" y="351"/>
                  </a:cubicBezTo>
                  <a:cubicBezTo>
                    <a:pt x="91" y="352"/>
                    <a:pt x="91" y="352"/>
                    <a:pt x="91" y="352"/>
                  </a:cubicBezTo>
                  <a:cubicBezTo>
                    <a:pt x="92" y="353"/>
                    <a:pt x="93" y="354"/>
                    <a:pt x="95" y="354"/>
                  </a:cubicBezTo>
                  <a:cubicBezTo>
                    <a:pt x="97" y="356"/>
                    <a:pt x="100" y="357"/>
                    <a:pt x="102" y="359"/>
                  </a:cubicBezTo>
                  <a:cubicBezTo>
                    <a:pt x="102" y="359"/>
                    <a:pt x="103" y="359"/>
                    <a:pt x="103" y="359"/>
                  </a:cubicBezTo>
                  <a:cubicBezTo>
                    <a:pt x="105" y="360"/>
                    <a:pt x="106" y="360"/>
                    <a:pt x="107" y="360"/>
                  </a:cubicBezTo>
                  <a:cubicBezTo>
                    <a:pt x="119" y="362"/>
                    <a:pt x="119" y="362"/>
                    <a:pt x="119" y="362"/>
                  </a:cubicBezTo>
                  <a:cubicBezTo>
                    <a:pt x="124" y="363"/>
                    <a:pt x="128" y="363"/>
                    <a:pt x="133" y="363"/>
                  </a:cubicBezTo>
                  <a:cubicBezTo>
                    <a:pt x="133" y="363"/>
                    <a:pt x="134" y="363"/>
                    <a:pt x="134" y="363"/>
                  </a:cubicBezTo>
                  <a:cubicBezTo>
                    <a:pt x="136" y="363"/>
                    <a:pt x="138" y="363"/>
                    <a:pt x="139" y="363"/>
                  </a:cubicBezTo>
                  <a:cubicBezTo>
                    <a:pt x="142" y="363"/>
                    <a:pt x="145" y="363"/>
                    <a:pt x="148" y="361"/>
                  </a:cubicBezTo>
                  <a:cubicBezTo>
                    <a:pt x="149" y="361"/>
                    <a:pt x="150" y="360"/>
                    <a:pt x="152" y="360"/>
                  </a:cubicBezTo>
                  <a:cubicBezTo>
                    <a:pt x="152" y="359"/>
                    <a:pt x="153" y="359"/>
                    <a:pt x="154" y="358"/>
                  </a:cubicBezTo>
                  <a:cubicBezTo>
                    <a:pt x="155" y="358"/>
                    <a:pt x="157" y="357"/>
                    <a:pt x="158" y="357"/>
                  </a:cubicBezTo>
                  <a:cubicBezTo>
                    <a:pt x="159" y="357"/>
                    <a:pt x="159" y="357"/>
                    <a:pt x="159" y="357"/>
                  </a:cubicBezTo>
                  <a:cubicBezTo>
                    <a:pt x="159" y="361"/>
                    <a:pt x="159" y="361"/>
                    <a:pt x="159" y="361"/>
                  </a:cubicBezTo>
                  <a:cubicBezTo>
                    <a:pt x="159" y="362"/>
                    <a:pt x="160" y="364"/>
                    <a:pt x="161" y="364"/>
                  </a:cubicBezTo>
                  <a:cubicBezTo>
                    <a:pt x="162" y="364"/>
                    <a:pt x="174" y="365"/>
                    <a:pt x="185" y="365"/>
                  </a:cubicBezTo>
                  <a:cubicBezTo>
                    <a:pt x="188" y="365"/>
                    <a:pt x="191" y="365"/>
                    <a:pt x="193" y="365"/>
                  </a:cubicBezTo>
                  <a:cubicBezTo>
                    <a:pt x="210" y="364"/>
                    <a:pt x="221" y="359"/>
                    <a:pt x="228" y="350"/>
                  </a:cubicBezTo>
                  <a:cubicBezTo>
                    <a:pt x="234" y="341"/>
                    <a:pt x="235" y="328"/>
                    <a:pt x="231" y="311"/>
                  </a:cubicBezTo>
                  <a:lnTo>
                    <a:pt x="216" y="240"/>
                  </a:lnTo>
                  <a:close/>
                  <a:moveTo>
                    <a:pt x="143" y="215"/>
                  </a:moveTo>
                  <a:cubicBezTo>
                    <a:pt x="126" y="202"/>
                    <a:pt x="126" y="202"/>
                    <a:pt x="126" y="202"/>
                  </a:cubicBezTo>
                  <a:cubicBezTo>
                    <a:pt x="140" y="181"/>
                    <a:pt x="140" y="181"/>
                    <a:pt x="140" y="181"/>
                  </a:cubicBezTo>
                  <a:cubicBezTo>
                    <a:pt x="141" y="183"/>
                    <a:pt x="141" y="183"/>
                    <a:pt x="141" y="183"/>
                  </a:cubicBezTo>
                  <a:lnTo>
                    <a:pt x="143" y="215"/>
                  </a:lnTo>
                  <a:close/>
                  <a:moveTo>
                    <a:pt x="116" y="211"/>
                  </a:moveTo>
                  <a:cubicBezTo>
                    <a:pt x="113" y="204"/>
                    <a:pt x="113" y="204"/>
                    <a:pt x="113" y="204"/>
                  </a:cubicBezTo>
                  <a:cubicBezTo>
                    <a:pt x="113" y="203"/>
                    <a:pt x="113" y="202"/>
                    <a:pt x="113" y="201"/>
                  </a:cubicBezTo>
                  <a:cubicBezTo>
                    <a:pt x="98" y="179"/>
                    <a:pt x="98" y="179"/>
                    <a:pt x="98" y="179"/>
                  </a:cubicBezTo>
                  <a:cubicBezTo>
                    <a:pt x="101" y="175"/>
                    <a:pt x="102" y="170"/>
                    <a:pt x="102" y="165"/>
                  </a:cubicBezTo>
                  <a:cubicBezTo>
                    <a:pt x="102" y="148"/>
                    <a:pt x="102" y="148"/>
                    <a:pt x="102" y="148"/>
                  </a:cubicBezTo>
                  <a:cubicBezTo>
                    <a:pt x="102" y="147"/>
                    <a:pt x="101" y="146"/>
                    <a:pt x="100" y="145"/>
                  </a:cubicBezTo>
                  <a:cubicBezTo>
                    <a:pt x="84" y="139"/>
                    <a:pt x="73" y="123"/>
                    <a:pt x="73" y="105"/>
                  </a:cubicBezTo>
                  <a:cubicBezTo>
                    <a:pt x="73" y="101"/>
                    <a:pt x="73" y="101"/>
                    <a:pt x="73" y="101"/>
                  </a:cubicBezTo>
                  <a:cubicBezTo>
                    <a:pt x="76" y="104"/>
                    <a:pt x="79" y="106"/>
                    <a:pt x="84" y="106"/>
                  </a:cubicBezTo>
                  <a:cubicBezTo>
                    <a:pt x="99" y="106"/>
                    <a:pt x="99" y="106"/>
                    <a:pt x="99" y="106"/>
                  </a:cubicBezTo>
                  <a:cubicBezTo>
                    <a:pt x="107" y="106"/>
                    <a:pt x="114" y="99"/>
                    <a:pt x="114" y="91"/>
                  </a:cubicBezTo>
                  <a:cubicBezTo>
                    <a:pt x="114" y="85"/>
                    <a:pt x="114" y="85"/>
                    <a:pt x="114" y="85"/>
                  </a:cubicBezTo>
                  <a:cubicBezTo>
                    <a:pt x="119" y="85"/>
                    <a:pt x="119" y="85"/>
                    <a:pt x="119" y="85"/>
                  </a:cubicBezTo>
                  <a:cubicBezTo>
                    <a:pt x="119" y="91"/>
                    <a:pt x="119" y="91"/>
                    <a:pt x="119" y="91"/>
                  </a:cubicBezTo>
                  <a:cubicBezTo>
                    <a:pt x="119" y="99"/>
                    <a:pt x="126" y="106"/>
                    <a:pt x="134" y="106"/>
                  </a:cubicBezTo>
                  <a:cubicBezTo>
                    <a:pt x="149" y="106"/>
                    <a:pt x="149" y="106"/>
                    <a:pt x="149" y="106"/>
                  </a:cubicBezTo>
                  <a:cubicBezTo>
                    <a:pt x="153" y="106"/>
                    <a:pt x="157" y="104"/>
                    <a:pt x="160" y="101"/>
                  </a:cubicBezTo>
                  <a:cubicBezTo>
                    <a:pt x="160" y="105"/>
                    <a:pt x="160" y="105"/>
                    <a:pt x="160" y="105"/>
                  </a:cubicBezTo>
                  <a:cubicBezTo>
                    <a:pt x="160" y="123"/>
                    <a:pt x="149" y="139"/>
                    <a:pt x="132" y="145"/>
                  </a:cubicBezTo>
                  <a:cubicBezTo>
                    <a:pt x="131" y="146"/>
                    <a:pt x="130" y="147"/>
                    <a:pt x="130" y="148"/>
                  </a:cubicBezTo>
                  <a:cubicBezTo>
                    <a:pt x="130" y="165"/>
                    <a:pt x="130" y="165"/>
                    <a:pt x="130" y="165"/>
                  </a:cubicBezTo>
                  <a:cubicBezTo>
                    <a:pt x="130" y="170"/>
                    <a:pt x="132" y="175"/>
                    <a:pt x="134" y="179"/>
                  </a:cubicBezTo>
                  <a:cubicBezTo>
                    <a:pt x="120" y="201"/>
                    <a:pt x="120" y="201"/>
                    <a:pt x="120" y="201"/>
                  </a:cubicBezTo>
                  <a:cubicBezTo>
                    <a:pt x="119" y="202"/>
                    <a:pt x="119" y="203"/>
                    <a:pt x="120" y="204"/>
                  </a:cubicBezTo>
                  <a:lnTo>
                    <a:pt x="116" y="211"/>
                  </a:lnTo>
                  <a:close/>
                  <a:moveTo>
                    <a:pt x="89" y="215"/>
                  </a:moveTo>
                  <a:cubicBezTo>
                    <a:pt x="91" y="183"/>
                    <a:pt x="91" y="183"/>
                    <a:pt x="91" y="183"/>
                  </a:cubicBezTo>
                  <a:cubicBezTo>
                    <a:pt x="92" y="181"/>
                    <a:pt x="92" y="181"/>
                    <a:pt x="92" y="181"/>
                  </a:cubicBezTo>
                  <a:cubicBezTo>
                    <a:pt x="106" y="202"/>
                    <a:pt x="106" y="202"/>
                    <a:pt x="106" y="202"/>
                  </a:cubicBezTo>
                  <a:lnTo>
                    <a:pt x="89" y="215"/>
                  </a:lnTo>
                  <a:close/>
                  <a:moveTo>
                    <a:pt x="79" y="26"/>
                  </a:moveTo>
                  <a:cubicBezTo>
                    <a:pt x="79" y="26"/>
                    <a:pt x="80" y="25"/>
                    <a:pt x="80" y="25"/>
                  </a:cubicBezTo>
                  <a:cubicBezTo>
                    <a:pt x="81" y="24"/>
                    <a:pt x="81" y="23"/>
                    <a:pt x="80" y="22"/>
                  </a:cubicBezTo>
                  <a:cubicBezTo>
                    <a:pt x="78" y="18"/>
                    <a:pt x="78" y="18"/>
                    <a:pt x="78" y="18"/>
                  </a:cubicBezTo>
                  <a:cubicBezTo>
                    <a:pt x="81" y="16"/>
                    <a:pt x="91" y="11"/>
                    <a:pt x="107" y="9"/>
                  </a:cubicBezTo>
                  <a:cubicBezTo>
                    <a:pt x="129" y="6"/>
                    <a:pt x="139" y="15"/>
                    <a:pt x="139" y="16"/>
                  </a:cubicBezTo>
                  <a:cubicBezTo>
                    <a:pt x="140" y="16"/>
                    <a:pt x="141" y="17"/>
                    <a:pt x="142" y="17"/>
                  </a:cubicBezTo>
                  <a:cubicBezTo>
                    <a:pt x="143" y="16"/>
                    <a:pt x="146" y="16"/>
                    <a:pt x="149" y="17"/>
                  </a:cubicBezTo>
                  <a:cubicBezTo>
                    <a:pt x="151" y="17"/>
                    <a:pt x="152" y="18"/>
                    <a:pt x="153" y="19"/>
                  </a:cubicBezTo>
                  <a:cubicBezTo>
                    <a:pt x="152" y="20"/>
                    <a:pt x="152" y="20"/>
                    <a:pt x="152" y="20"/>
                  </a:cubicBezTo>
                  <a:cubicBezTo>
                    <a:pt x="151" y="20"/>
                    <a:pt x="151" y="21"/>
                    <a:pt x="151" y="22"/>
                  </a:cubicBezTo>
                  <a:cubicBezTo>
                    <a:pt x="151" y="24"/>
                    <a:pt x="152" y="24"/>
                    <a:pt x="153" y="25"/>
                  </a:cubicBezTo>
                  <a:cubicBezTo>
                    <a:pt x="153" y="25"/>
                    <a:pt x="156" y="26"/>
                    <a:pt x="161" y="30"/>
                  </a:cubicBezTo>
                  <a:cubicBezTo>
                    <a:pt x="163" y="32"/>
                    <a:pt x="165" y="34"/>
                    <a:pt x="166" y="36"/>
                  </a:cubicBezTo>
                  <a:cubicBezTo>
                    <a:pt x="164" y="36"/>
                    <a:pt x="164" y="36"/>
                    <a:pt x="164" y="36"/>
                  </a:cubicBezTo>
                  <a:cubicBezTo>
                    <a:pt x="163" y="37"/>
                    <a:pt x="162" y="37"/>
                    <a:pt x="162" y="38"/>
                  </a:cubicBezTo>
                  <a:cubicBezTo>
                    <a:pt x="161" y="39"/>
                    <a:pt x="161" y="40"/>
                    <a:pt x="162" y="41"/>
                  </a:cubicBezTo>
                  <a:cubicBezTo>
                    <a:pt x="166" y="49"/>
                    <a:pt x="168" y="57"/>
                    <a:pt x="168" y="66"/>
                  </a:cubicBezTo>
                  <a:cubicBezTo>
                    <a:pt x="168" y="77"/>
                    <a:pt x="168" y="77"/>
                    <a:pt x="168" y="77"/>
                  </a:cubicBezTo>
                  <a:cubicBezTo>
                    <a:pt x="168" y="78"/>
                    <a:pt x="168" y="78"/>
                    <a:pt x="168" y="79"/>
                  </a:cubicBezTo>
                  <a:cubicBezTo>
                    <a:pt x="167" y="79"/>
                    <a:pt x="167" y="79"/>
                    <a:pt x="166" y="79"/>
                  </a:cubicBezTo>
                  <a:cubicBezTo>
                    <a:pt x="166" y="78"/>
                    <a:pt x="166" y="78"/>
                    <a:pt x="166" y="78"/>
                  </a:cubicBezTo>
                  <a:cubicBezTo>
                    <a:pt x="166" y="70"/>
                    <a:pt x="164" y="63"/>
                    <a:pt x="161" y="57"/>
                  </a:cubicBezTo>
                  <a:cubicBezTo>
                    <a:pt x="161" y="57"/>
                    <a:pt x="162" y="57"/>
                    <a:pt x="162" y="56"/>
                  </a:cubicBezTo>
                  <a:cubicBezTo>
                    <a:pt x="162" y="55"/>
                    <a:pt x="161" y="53"/>
                    <a:pt x="159" y="53"/>
                  </a:cubicBezTo>
                  <a:cubicBezTo>
                    <a:pt x="142" y="51"/>
                    <a:pt x="127" y="46"/>
                    <a:pt x="122" y="40"/>
                  </a:cubicBezTo>
                  <a:cubicBezTo>
                    <a:pt x="121" y="38"/>
                    <a:pt x="120" y="38"/>
                    <a:pt x="118" y="39"/>
                  </a:cubicBezTo>
                  <a:cubicBezTo>
                    <a:pt x="117" y="39"/>
                    <a:pt x="116" y="41"/>
                    <a:pt x="117" y="42"/>
                  </a:cubicBezTo>
                  <a:cubicBezTo>
                    <a:pt x="118" y="46"/>
                    <a:pt x="121" y="51"/>
                    <a:pt x="125" y="55"/>
                  </a:cubicBezTo>
                  <a:cubicBezTo>
                    <a:pt x="108" y="53"/>
                    <a:pt x="94" y="45"/>
                    <a:pt x="94" y="36"/>
                  </a:cubicBezTo>
                  <a:cubicBezTo>
                    <a:pt x="94" y="35"/>
                    <a:pt x="93" y="33"/>
                    <a:pt x="91" y="33"/>
                  </a:cubicBezTo>
                  <a:cubicBezTo>
                    <a:pt x="90" y="33"/>
                    <a:pt x="88" y="35"/>
                    <a:pt x="88" y="36"/>
                  </a:cubicBezTo>
                  <a:cubicBezTo>
                    <a:pt x="88" y="37"/>
                    <a:pt x="88" y="37"/>
                    <a:pt x="88" y="37"/>
                  </a:cubicBezTo>
                  <a:cubicBezTo>
                    <a:pt x="76" y="45"/>
                    <a:pt x="68" y="59"/>
                    <a:pt x="67" y="75"/>
                  </a:cubicBezTo>
                  <a:cubicBezTo>
                    <a:pt x="67" y="66"/>
                    <a:pt x="67" y="66"/>
                    <a:pt x="67" y="66"/>
                  </a:cubicBezTo>
                  <a:cubicBezTo>
                    <a:pt x="67" y="63"/>
                    <a:pt x="67" y="59"/>
                    <a:pt x="68" y="56"/>
                  </a:cubicBezTo>
                  <a:cubicBezTo>
                    <a:pt x="68" y="55"/>
                    <a:pt x="68" y="54"/>
                    <a:pt x="67" y="53"/>
                  </a:cubicBezTo>
                  <a:cubicBezTo>
                    <a:pt x="67" y="53"/>
                    <a:pt x="66" y="52"/>
                    <a:pt x="65" y="52"/>
                  </a:cubicBezTo>
                  <a:cubicBezTo>
                    <a:pt x="65" y="52"/>
                    <a:pt x="65" y="52"/>
                    <a:pt x="65" y="52"/>
                  </a:cubicBezTo>
                  <a:cubicBezTo>
                    <a:pt x="63" y="52"/>
                    <a:pt x="63" y="52"/>
                    <a:pt x="63" y="52"/>
                  </a:cubicBezTo>
                  <a:cubicBezTo>
                    <a:pt x="63" y="51"/>
                    <a:pt x="63" y="50"/>
                    <a:pt x="64" y="49"/>
                  </a:cubicBezTo>
                  <a:cubicBezTo>
                    <a:pt x="65" y="46"/>
                    <a:pt x="68" y="45"/>
                    <a:pt x="68" y="45"/>
                  </a:cubicBezTo>
                  <a:cubicBezTo>
                    <a:pt x="69" y="44"/>
                    <a:pt x="69" y="43"/>
                    <a:pt x="69" y="42"/>
                  </a:cubicBezTo>
                  <a:cubicBezTo>
                    <a:pt x="69" y="41"/>
                    <a:pt x="68" y="40"/>
                    <a:pt x="67" y="39"/>
                  </a:cubicBezTo>
                  <a:cubicBezTo>
                    <a:pt x="63" y="38"/>
                    <a:pt x="63" y="38"/>
                    <a:pt x="63" y="38"/>
                  </a:cubicBezTo>
                  <a:cubicBezTo>
                    <a:pt x="65" y="36"/>
                    <a:pt x="67" y="33"/>
                    <a:pt x="70" y="32"/>
                  </a:cubicBezTo>
                  <a:cubicBezTo>
                    <a:pt x="74" y="28"/>
                    <a:pt x="79" y="26"/>
                    <a:pt x="79" y="26"/>
                  </a:cubicBezTo>
                  <a:close/>
                  <a:moveTo>
                    <a:pt x="75" y="76"/>
                  </a:moveTo>
                  <a:cubicBezTo>
                    <a:pt x="75" y="76"/>
                    <a:pt x="75" y="75"/>
                    <a:pt x="76" y="75"/>
                  </a:cubicBezTo>
                  <a:cubicBezTo>
                    <a:pt x="107" y="75"/>
                    <a:pt x="107" y="75"/>
                    <a:pt x="107" y="75"/>
                  </a:cubicBezTo>
                  <a:cubicBezTo>
                    <a:pt x="107" y="75"/>
                    <a:pt x="108" y="76"/>
                    <a:pt x="108" y="76"/>
                  </a:cubicBezTo>
                  <a:cubicBezTo>
                    <a:pt x="108" y="91"/>
                    <a:pt x="108" y="91"/>
                    <a:pt x="108" y="91"/>
                  </a:cubicBezTo>
                  <a:cubicBezTo>
                    <a:pt x="108" y="96"/>
                    <a:pt x="103" y="100"/>
                    <a:pt x="99" y="100"/>
                  </a:cubicBezTo>
                  <a:cubicBezTo>
                    <a:pt x="84" y="100"/>
                    <a:pt x="84" y="100"/>
                    <a:pt x="84" y="100"/>
                  </a:cubicBezTo>
                  <a:cubicBezTo>
                    <a:pt x="79" y="100"/>
                    <a:pt x="75" y="96"/>
                    <a:pt x="75" y="91"/>
                  </a:cubicBezTo>
                  <a:lnTo>
                    <a:pt x="75" y="76"/>
                  </a:lnTo>
                  <a:close/>
                  <a:moveTo>
                    <a:pt x="107" y="69"/>
                  </a:moveTo>
                  <a:cubicBezTo>
                    <a:pt x="76" y="69"/>
                    <a:pt x="76" y="69"/>
                    <a:pt x="76" y="69"/>
                  </a:cubicBezTo>
                  <a:cubicBezTo>
                    <a:pt x="75" y="69"/>
                    <a:pt x="74" y="69"/>
                    <a:pt x="74" y="70"/>
                  </a:cubicBezTo>
                  <a:cubicBezTo>
                    <a:pt x="76" y="59"/>
                    <a:pt x="82" y="49"/>
                    <a:pt x="90" y="43"/>
                  </a:cubicBezTo>
                  <a:cubicBezTo>
                    <a:pt x="95" y="54"/>
                    <a:pt x="113" y="62"/>
                    <a:pt x="134" y="62"/>
                  </a:cubicBezTo>
                  <a:cubicBezTo>
                    <a:pt x="135" y="62"/>
                    <a:pt x="137" y="61"/>
                    <a:pt x="137" y="60"/>
                  </a:cubicBezTo>
                  <a:cubicBezTo>
                    <a:pt x="137" y="58"/>
                    <a:pt x="137" y="57"/>
                    <a:pt x="135" y="56"/>
                  </a:cubicBezTo>
                  <a:cubicBezTo>
                    <a:pt x="133" y="55"/>
                    <a:pt x="131" y="54"/>
                    <a:pt x="129" y="52"/>
                  </a:cubicBezTo>
                  <a:cubicBezTo>
                    <a:pt x="137" y="55"/>
                    <a:pt x="147" y="58"/>
                    <a:pt x="155" y="59"/>
                  </a:cubicBezTo>
                  <a:cubicBezTo>
                    <a:pt x="157" y="62"/>
                    <a:pt x="158" y="66"/>
                    <a:pt x="159" y="70"/>
                  </a:cubicBezTo>
                  <a:cubicBezTo>
                    <a:pt x="158" y="69"/>
                    <a:pt x="158" y="69"/>
                    <a:pt x="157" y="69"/>
                  </a:cubicBezTo>
                  <a:cubicBezTo>
                    <a:pt x="126" y="69"/>
                    <a:pt x="126" y="69"/>
                    <a:pt x="126" y="69"/>
                  </a:cubicBezTo>
                  <a:cubicBezTo>
                    <a:pt x="122" y="69"/>
                    <a:pt x="119" y="72"/>
                    <a:pt x="119" y="76"/>
                  </a:cubicBezTo>
                  <a:cubicBezTo>
                    <a:pt x="119" y="79"/>
                    <a:pt x="119" y="79"/>
                    <a:pt x="119" y="79"/>
                  </a:cubicBezTo>
                  <a:cubicBezTo>
                    <a:pt x="114" y="79"/>
                    <a:pt x="114" y="79"/>
                    <a:pt x="114" y="79"/>
                  </a:cubicBezTo>
                  <a:cubicBezTo>
                    <a:pt x="114" y="76"/>
                    <a:pt x="114" y="76"/>
                    <a:pt x="114" y="76"/>
                  </a:cubicBezTo>
                  <a:cubicBezTo>
                    <a:pt x="114" y="72"/>
                    <a:pt x="110" y="69"/>
                    <a:pt x="107" y="69"/>
                  </a:cubicBezTo>
                  <a:close/>
                  <a:moveTo>
                    <a:pt x="125" y="76"/>
                  </a:moveTo>
                  <a:cubicBezTo>
                    <a:pt x="125" y="76"/>
                    <a:pt x="125" y="75"/>
                    <a:pt x="126" y="75"/>
                  </a:cubicBezTo>
                  <a:cubicBezTo>
                    <a:pt x="157" y="75"/>
                    <a:pt x="157" y="75"/>
                    <a:pt x="157" y="75"/>
                  </a:cubicBezTo>
                  <a:cubicBezTo>
                    <a:pt x="157" y="75"/>
                    <a:pt x="158" y="76"/>
                    <a:pt x="158" y="76"/>
                  </a:cubicBezTo>
                  <a:cubicBezTo>
                    <a:pt x="158" y="91"/>
                    <a:pt x="158" y="91"/>
                    <a:pt x="158" y="91"/>
                  </a:cubicBezTo>
                  <a:cubicBezTo>
                    <a:pt x="158" y="96"/>
                    <a:pt x="154" y="100"/>
                    <a:pt x="149" y="100"/>
                  </a:cubicBezTo>
                  <a:cubicBezTo>
                    <a:pt x="134" y="100"/>
                    <a:pt x="134" y="100"/>
                    <a:pt x="134" y="100"/>
                  </a:cubicBezTo>
                  <a:cubicBezTo>
                    <a:pt x="129" y="100"/>
                    <a:pt x="125" y="96"/>
                    <a:pt x="125" y="91"/>
                  </a:cubicBezTo>
                  <a:lnTo>
                    <a:pt x="125" y="76"/>
                  </a:lnTo>
                  <a:close/>
                  <a:moveTo>
                    <a:pt x="166" y="106"/>
                  </a:moveTo>
                  <a:cubicBezTo>
                    <a:pt x="166" y="86"/>
                    <a:pt x="166" y="86"/>
                    <a:pt x="166" y="86"/>
                  </a:cubicBezTo>
                  <a:cubicBezTo>
                    <a:pt x="168" y="84"/>
                    <a:pt x="169" y="84"/>
                    <a:pt x="171" y="85"/>
                  </a:cubicBezTo>
                  <a:cubicBezTo>
                    <a:pt x="174" y="86"/>
                    <a:pt x="176" y="90"/>
                    <a:pt x="176" y="94"/>
                  </a:cubicBezTo>
                  <a:cubicBezTo>
                    <a:pt x="176" y="100"/>
                    <a:pt x="172" y="104"/>
                    <a:pt x="166" y="106"/>
                  </a:cubicBezTo>
                  <a:close/>
                  <a:moveTo>
                    <a:pt x="63" y="84"/>
                  </a:moveTo>
                  <a:cubicBezTo>
                    <a:pt x="64" y="84"/>
                    <a:pt x="65" y="85"/>
                    <a:pt x="66" y="86"/>
                  </a:cubicBezTo>
                  <a:cubicBezTo>
                    <a:pt x="66" y="106"/>
                    <a:pt x="66" y="106"/>
                    <a:pt x="66" y="106"/>
                  </a:cubicBezTo>
                  <a:cubicBezTo>
                    <a:pt x="61" y="104"/>
                    <a:pt x="57" y="100"/>
                    <a:pt x="57" y="94"/>
                  </a:cubicBezTo>
                  <a:cubicBezTo>
                    <a:pt x="57" y="90"/>
                    <a:pt x="59" y="86"/>
                    <a:pt x="62" y="85"/>
                  </a:cubicBezTo>
                  <a:cubicBezTo>
                    <a:pt x="62" y="85"/>
                    <a:pt x="63" y="84"/>
                    <a:pt x="63" y="84"/>
                  </a:cubicBezTo>
                  <a:close/>
                  <a:moveTo>
                    <a:pt x="87" y="280"/>
                  </a:moveTo>
                  <a:cubicBezTo>
                    <a:pt x="88" y="279"/>
                    <a:pt x="89" y="278"/>
                    <a:pt x="90" y="278"/>
                  </a:cubicBezTo>
                  <a:cubicBezTo>
                    <a:pt x="90" y="275"/>
                    <a:pt x="90" y="272"/>
                    <a:pt x="90" y="269"/>
                  </a:cubicBezTo>
                  <a:cubicBezTo>
                    <a:pt x="90" y="268"/>
                    <a:pt x="90" y="266"/>
                    <a:pt x="91" y="264"/>
                  </a:cubicBezTo>
                  <a:cubicBezTo>
                    <a:pt x="91" y="263"/>
                    <a:pt x="91" y="261"/>
                    <a:pt x="93" y="259"/>
                  </a:cubicBezTo>
                  <a:cubicBezTo>
                    <a:pt x="95" y="255"/>
                    <a:pt x="98" y="254"/>
                    <a:pt x="101" y="252"/>
                  </a:cubicBezTo>
                  <a:cubicBezTo>
                    <a:pt x="101" y="251"/>
                    <a:pt x="101" y="251"/>
                    <a:pt x="102" y="251"/>
                  </a:cubicBezTo>
                  <a:cubicBezTo>
                    <a:pt x="102" y="251"/>
                    <a:pt x="102" y="251"/>
                    <a:pt x="102" y="251"/>
                  </a:cubicBezTo>
                  <a:cubicBezTo>
                    <a:pt x="112" y="248"/>
                    <a:pt x="112" y="248"/>
                    <a:pt x="112" y="248"/>
                  </a:cubicBezTo>
                  <a:cubicBezTo>
                    <a:pt x="112" y="248"/>
                    <a:pt x="112" y="248"/>
                    <a:pt x="112" y="248"/>
                  </a:cubicBezTo>
                  <a:cubicBezTo>
                    <a:pt x="115" y="247"/>
                    <a:pt x="118" y="248"/>
                    <a:pt x="119" y="251"/>
                  </a:cubicBezTo>
                  <a:cubicBezTo>
                    <a:pt x="119" y="251"/>
                    <a:pt x="119" y="251"/>
                    <a:pt x="119" y="251"/>
                  </a:cubicBezTo>
                  <a:cubicBezTo>
                    <a:pt x="127" y="246"/>
                    <a:pt x="127" y="246"/>
                    <a:pt x="127" y="246"/>
                  </a:cubicBezTo>
                  <a:cubicBezTo>
                    <a:pt x="130" y="245"/>
                    <a:pt x="134" y="245"/>
                    <a:pt x="135" y="248"/>
                  </a:cubicBezTo>
                  <a:cubicBezTo>
                    <a:pt x="137" y="251"/>
                    <a:pt x="136" y="255"/>
                    <a:pt x="133" y="257"/>
                  </a:cubicBezTo>
                  <a:cubicBezTo>
                    <a:pt x="133" y="257"/>
                    <a:pt x="133" y="257"/>
                    <a:pt x="133" y="257"/>
                  </a:cubicBezTo>
                  <a:cubicBezTo>
                    <a:pt x="133" y="257"/>
                    <a:pt x="133" y="257"/>
                    <a:pt x="133" y="257"/>
                  </a:cubicBezTo>
                  <a:cubicBezTo>
                    <a:pt x="135" y="257"/>
                    <a:pt x="137" y="258"/>
                    <a:pt x="138" y="259"/>
                  </a:cubicBezTo>
                  <a:cubicBezTo>
                    <a:pt x="139" y="262"/>
                    <a:pt x="138" y="265"/>
                    <a:pt x="136" y="266"/>
                  </a:cubicBezTo>
                  <a:cubicBezTo>
                    <a:pt x="136" y="266"/>
                    <a:pt x="136" y="266"/>
                    <a:pt x="136" y="266"/>
                  </a:cubicBezTo>
                  <a:cubicBezTo>
                    <a:pt x="136" y="266"/>
                    <a:pt x="136" y="267"/>
                    <a:pt x="136" y="267"/>
                  </a:cubicBezTo>
                  <a:cubicBezTo>
                    <a:pt x="137" y="267"/>
                    <a:pt x="138" y="268"/>
                    <a:pt x="138" y="269"/>
                  </a:cubicBezTo>
                  <a:cubicBezTo>
                    <a:pt x="140" y="271"/>
                    <a:pt x="139" y="274"/>
                    <a:pt x="137" y="276"/>
                  </a:cubicBezTo>
                  <a:cubicBezTo>
                    <a:pt x="137" y="276"/>
                    <a:pt x="137" y="276"/>
                    <a:pt x="137" y="276"/>
                  </a:cubicBezTo>
                  <a:cubicBezTo>
                    <a:pt x="137" y="276"/>
                    <a:pt x="137" y="276"/>
                    <a:pt x="138" y="277"/>
                  </a:cubicBezTo>
                  <a:cubicBezTo>
                    <a:pt x="139" y="279"/>
                    <a:pt x="138" y="282"/>
                    <a:pt x="136" y="284"/>
                  </a:cubicBezTo>
                  <a:cubicBezTo>
                    <a:pt x="133" y="285"/>
                    <a:pt x="133" y="285"/>
                    <a:pt x="133" y="285"/>
                  </a:cubicBezTo>
                  <a:cubicBezTo>
                    <a:pt x="132" y="286"/>
                    <a:pt x="131" y="287"/>
                    <a:pt x="130" y="287"/>
                  </a:cubicBezTo>
                  <a:cubicBezTo>
                    <a:pt x="127" y="289"/>
                    <a:pt x="124" y="291"/>
                    <a:pt x="121" y="293"/>
                  </a:cubicBezTo>
                  <a:cubicBezTo>
                    <a:pt x="119" y="294"/>
                    <a:pt x="118" y="295"/>
                    <a:pt x="116" y="295"/>
                  </a:cubicBezTo>
                  <a:cubicBezTo>
                    <a:pt x="114" y="296"/>
                    <a:pt x="113" y="297"/>
                    <a:pt x="111" y="297"/>
                  </a:cubicBezTo>
                  <a:cubicBezTo>
                    <a:pt x="109" y="297"/>
                    <a:pt x="107" y="298"/>
                    <a:pt x="105" y="298"/>
                  </a:cubicBezTo>
                  <a:cubicBezTo>
                    <a:pt x="103" y="299"/>
                    <a:pt x="102" y="300"/>
                    <a:pt x="100" y="301"/>
                  </a:cubicBezTo>
                  <a:cubicBezTo>
                    <a:pt x="98" y="302"/>
                    <a:pt x="96" y="303"/>
                    <a:pt x="94" y="305"/>
                  </a:cubicBezTo>
                  <a:cubicBezTo>
                    <a:pt x="80" y="284"/>
                    <a:pt x="80" y="284"/>
                    <a:pt x="80" y="284"/>
                  </a:cubicBezTo>
                  <a:cubicBezTo>
                    <a:pt x="83" y="283"/>
                    <a:pt x="85" y="281"/>
                    <a:pt x="87" y="280"/>
                  </a:cubicBezTo>
                  <a:close/>
                  <a:moveTo>
                    <a:pt x="146" y="356"/>
                  </a:moveTo>
                  <a:cubicBezTo>
                    <a:pt x="144" y="357"/>
                    <a:pt x="141" y="357"/>
                    <a:pt x="139" y="357"/>
                  </a:cubicBezTo>
                  <a:cubicBezTo>
                    <a:pt x="137" y="357"/>
                    <a:pt x="135" y="357"/>
                    <a:pt x="133" y="357"/>
                  </a:cubicBezTo>
                  <a:cubicBezTo>
                    <a:pt x="129" y="357"/>
                    <a:pt x="124" y="357"/>
                    <a:pt x="120" y="356"/>
                  </a:cubicBezTo>
                  <a:cubicBezTo>
                    <a:pt x="114" y="355"/>
                    <a:pt x="114" y="355"/>
                    <a:pt x="114" y="355"/>
                  </a:cubicBezTo>
                  <a:cubicBezTo>
                    <a:pt x="110" y="355"/>
                    <a:pt x="110" y="355"/>
                    <a:pt x="110" y="355"/>
                  </a:cubicBezTo>
                  <a:cubicBezTo>
                    <a:pt x="108" y="354"/>
                    <a:pt x="108" y="354"/>
                    <a:pt x="108" y="354"/>
                  </a:cubicBezTo>
                  <a:cubicBezTo>
                    <a:pt x="107" y="354"/>
                    <a:pt x="106" y="354"/>
                    <a:pt x="105" y="354"/>
                  </a:cubicBezTo>
                  <a:cubicBezTo>
                    <a:pt x="101" y="351"/>
                    <a:pt x="98" y="349"/>
                    <a:pt x="94" y="347"/>
                  </a:cubicBezTo>
                  <a:cubicBezTo>
                    <a:pt x="93" y="346"/>
                    <a:pt x="93" y="346"/>
                    <a:pt x="93" y="346"/>
                  </a:cubicBezTo>
                  <a:cubicBezTo>
                    <a:pt x="91" y="345"/>
                    <a:pt x="91" y="343"/>
                    <a:pt x="92" y="342"/>
                  </a:cubicBezTo>
                  <a:cubicBezTo>
                    <a:pt x="93" y="341"/>
                    <a:pt x="94" y="340"/>
                    <a:pt x="95" y="340"/>
                  </a:cubicBezTo>
                  <a:cubicBezTo>
                    <a:pt x="97" y="341"/>
                    <a:pt x="100" y="341"/>
                    <a:pt x="102" y="341"/>
                  </a:cubicBezTo>
                  <a:cubicBezTo>
                    <a:pt x="104" y="341"/>
                    <a:pt x="106" y="341"/>
                    <a:pt x="108" y="341"/>
                  </a:cubicBezTo>
                  <a:cubicBezTo>
                    <a:pt x="108" y="341"/>
                    <a:pt x="108" y="341"/>
                    <a:pt x="109" y="341"/>
                  </a:cubicBezTo>
                  <a:cubicBezTo>
                    <a:pt x="110" y="341"/>
                    <a:pt x="110" y="341"/>
                    <a:pt x="110" y="341"/>
                  </a:cubicBezTo>
                  <a:cubicBezTo>
                    <a:pt x="113" y="341"/>
                    <a:pt x="113" y="341"/>
                    <a:pt x="113" y="341"/>
                  </a:cubicBezTo>
                  <a:cubicBezTo>
                    <a:pt x="116" y="340"/>
                    <a:pt x="116" y="340"/>
                    <a:pt x="116" y="340"/>
                  </a:cubicBezTo>
                  <a:cubicBezTo>
                    <a:pt x="115" y="339"/>
                    <a:pt x="115" y="338"/>
                    <a:pt x="115" y="337"/>
                  </a:cubicBezTo>
                  <a:cubicBezTo>
                    <a:pt x="115" y="335"/>
                    <a:pt x="116" y="335"/>
                    <a:pt x="116" y="334"/>
                  </a:cubicBezTo>
                  <a:cubicBezTo>
                    <a:pt x="116" y="334"/>
                    <a:pt x="117" y="334"/>
                    <a:pt x="117" y="333"/>
                  </a:cubicBezTo>
                  <a:cubicBezTo>
                    <a:pt x="118" y="333"/>
                    <a:pt x="118" y="333"/>
                    <a:pt x="118" y="333"/>
                  </a:cubicBezTo>
                  <a:cubicBezTo>
                    <a:pt x="119" y="333"/>
                    <a:pt x="119" y="333"/>
                    <a:pt x="120" y="333"/>
                  </a:cubicBezTo>
                  <a:cubicBezTo>
                    <a:pt x="121" y="332"/>
                    <a:pt x="121" y="332"/>
                    <a:pt x="121" y="332"/>
                  </a:cubicBezTo>
                  <a:cubicBezTo>
                    <a:pt x="123" y="332"/>
                    <a:pt x="123" y="332"/>
                    <a:pt x="123" y="332"/>
                  </a:cubicBezTo>
                  <a:cubicBezTo>
                    <a:pt x="125" y="332"/>
                    <a:pt x="127" y="331"/>
                    <a:pt x="128" y="331"/>
                  </a:cubicBezTo>
                  <a:cubicBezTo>
                    <a:pt x="130" y="331"/>
                    <a:pt x="132" y="331"/>
                    <a:pt x="133" y="330"/>
                  </a:cubicBezTo>
                  <a:cubicBezTo>
                    <a:pt x="134" y="330"/>
                    <a:pt x="135" y="330"/>
                    <a:pt x="136" y="330"/>
                  </a:cubicBezTo>
                  <a:cubicBezTo>
                    <a:pt x="137" y="330"/>
                    <a:pt x="138" y="330"/>
                    <a:pt x="138" y="330"/>
                  </a:cubicBezTo>
                  <a:cubicBezTo>
                    <a:pt x="141" y="330"/>
                    <a:pt x="145" y="330"/>
                    <a:pt x="149" y="330"/>
                  </a:cubicBezTo>
                  <a:cubicBezTo>
                    <a:pt x="151" y="331"/>
                    <a:pt x="154" y="332"/>
                    <a:pt x="156" y="334"/>
                  </a:cubicBezTo>
                  <a:cubicBezTo>
                    <a:pt x="156" y="334"/>
                    <a:pt x="156" y="334"/>
                    <a:pt x="156" y="334"/>
                  </a:cubicBezTo>
                  <a:cubicBezTo>
                    <a:pt x="160" y="334"/>
                    <a:pt x="160" y="334"/>
                    <a:pt x="160" y="334"/>
                  </a:cubicBezTo>
                  <a:cubicBezTo>
                    <a:pt x="159" y="351"/>
                    <a:pt x="159" y="351"/>
                    <a:pt x="159" y="351"/>
                  </a:cubicBezTo>
                  <a:cubicBezTo>
                    <a:pt x="159" y="351"/>
                    <a:pt x="158" y="351"/>
                    <a:pt x="158" y="351"/>
                  </a:cubicBezTo>
                  <a:cubicBezTo>
                    <a:pt x="156" y="352"/>
                    <a:pt x="154" y="352"/>
                    <a:pt x="152" y="353"/>
                  </a:cubicBezTo>
                  <a:cubicBezTo>
                    <a:pt x="150" y="354"/>
                    <a:pt x="148" y="355"/>
                    <a:pt x="146"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Tree>
    <p:extLst>
      <p:ext uri="{BB962C8B-B14F-4D97-AF65-F5344CB8AC3E}">
        <p14:creationId xmlns:p14="http://schemas.microsoft.com/office/powerpoint/2010/main" val="4021435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コンテンツ プレースホルダー 1">
            <a:extLst>
              <a:ext uri="{FF2B5EF4-FFF2-40B4-BE49-F238E27FC236}">
                <a16:creationId xmlns:a16="http://schemas.microsoft.com/office/drawing/2014/main" id="{7C6FF877-BEA5-4725-9330-EFAE90E511CC}"/>
              </a:ext>
            </a:extLst>
          </p:cNvPr>
          <p:cNvSpPr txBox="1">
            <a:spLocks/>
          </p:cNvSpPr>
          <p:nvPr/>
        </p:nvSpPr>
        <p:spPr>
          <a:xfrm>
            <a:off x="467400" y="2743860"/>
            <a:ext cx="11257200" cy="900000"/>
          </a:xfrm>
          <a:prstGeom prst="rect">
            <a:avLst/>
          </a:prstGeom>
          <a:solidFill>
            <a:srgbClr val="D9EBFF"/>
          </a:solidFill>
          <a:effectLst>
            <a:outerShdw blurRad="50800" dist="50800" dir="2700000" algn="tl" rotWithShape="0">
              <a:prstClr val="black">
                <a:alpha val="50000"/>
              </a:prstClr>
            </a:outerShdw>
          </a:effectLst>
        </p:spPr>
        <p:txBody>
          <a:bodyPr wrap="none" lIns="2520000" tIns="0" rIns="0" bIns="0" anchor="ctr" anchorCtr="0">
            <a:noAutofit/>
          </a:bodyPr>
          <a:lstStyle>
            <a:lvl1pPr marL="0" indent="0" algn="l" defTabSz="914400" rtl="0" eaLnBrk="1" latinLnBrk="0" hangingPunct="1">
              <a:lnSpc>
                <a:spcPct val="100000"/>
              </a:lnSpc>
              <a:spcBef>
                <a:spcPts val="1200"/>
              </a:spcBef>
              <a:spcAft>
                <a:spcPts val="750"/>
              </a:spcAft>
              <a:buFontTx/>
              <a:buNone/>
              <a:defRPr kumimoji="1" sz="2600" kern="1200">
                <a:solidFill>
                  <a:schemeClr val="tx1"/>
                </a:solidFill>
                <a:latin typeface="+mn-lt"/>
                <a:ea typeface="+mn-ea"/>
                <a:cs typeface="+mn-cs"/>
              </a:defRPr>
            </a:lvl1pPr>
            <a:lvl2pPr marL="563400" indent="0" algn="l" defTabSz="914400" rtl="0" eaLnBrk="1" latinLnBrk="0" hangingPunct="1">
              <a:lnSpc>
                <a:spcPct val="100000"/>
              </a:lnSpc>
              <a:spcBef>
                <a:spcPts val="300"/>
              </a:spcBef>
              <a:spcAft>
                <a:spcPts val="300"/>
              </a:spcAft>
              <a:buFontTx/>
              <a:buNone/>
              <a:defRPr kumimoji="1" sz="2400" kern="1200">
                <a:solidFill>
                  <a:schemeClr val="tx1"/>
                </a:solidFill>
                <a:latin typeface="+mn-lt"/>
                <a:ea typeface="+mn-ea"/>
                <a:cs typeface="+mn-cs"/>
              </a:defRPr>
            </a:lvl2pPr>
            <a:lvl3pPr marL="1211400" indent="0" algn="l" defTabSz="914400" rtl="0" eaLnBrk="1" latinLnBrk="0" hangingPunct="1">
              <a:lnSpc>
                <a:spcPct val="100000"/>
              </a:lnSpc>
              <a:spcBef>
                <a:spcPts val="300"/>
              </a:spcBef>
              <a:spcAft>
                <a:spcPts val="300"/>
              </a:spcAft>
              <a:buFontTx/>
              <a:buNone/>
              <a:defRPr kumimoji="1" sz="2000" kern="1200">
                <a:solidFill>
                  <a:schemeClr val="tx1"/>
                </a:solidFill>
                <a:latin typeface="+mn-lt"/>
                <a:ea typeface="+mn-ea"/>
                <a:cs typeface="+mn-cs"/>
              </a:defRPr>
            </a:lvl3pPr>
            <a:lvl4pPr marL="126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4pPr>
            <a:lvl5pPr marL="162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144000">
              <a:spcBef>
                <a:spcPts val="0"/>
              </a:spcBef>
              <a:spcAft>
                <a:spcPts val="0"/>
              </a:spcAft>
              <a:buFont typeface="Arial" panose="020B0604020202020204" pitchFamily="34" charset="0"/>
              <a:buChar char="•"/>
            </a:pPr>
            <a:r>
              <a:rPr lang="ja-JP" altLang="en-US" sz="1600" dirty="0">
                <a:solidFill>
                  <a:srgbClr val="000000"/>
                </a:solidFill>
                <a:latin typeface="東芝 Pゴシック" panose="020B0500000000000000" pitchFamily="50" charset="-128"/>
                <a:ea typeface="東芝 Pゴシック" panose="020B0500000000000000" pitchFamily="50" charset="-128"/>
              </a:rPr>
              <a:t>リポジトリに何があるのか、何に使えるのかを説明</a:t>
            </a:r>
            <a:endParaRPr lang="en-US" altLang="ja-JP" sz="1600" dirty="0">
              <a:solidFill>
                <a:srgbClr val="000000"/>
              </a:solidFill>
              <a:latin typeface="東芝 Pゴシック" panose="020B0500000000000000" pitchFamily="50" charset="-128"/>
              <a:ea typeface="東芝 Pゴシック" panose="020B0500000000000000" pitchFamily="50" charset="-128"/>
            </a:endParaRPr>
          </a:p>
          <a:p>
            <a:pPr marL="0" lvl="1" indent="-144000">
              <a:spcBef>
                <a:spcPts val="0"/>
              </a:spcBef>
              <a:spcAft>
                <a:spcPts val="0"/>
              </a:spcAft>
              <a:buFont typeface="Arial" panose="020B0604020202020204" pitchFamily="34" charset="0"/>
              <a:buChar char="•"/>
            </a:pPr>
            <a:r>
              <a:rPr lang="ja-JP" altLang="en-US" sz="1600" dirty="0">
                <a:solidFill>
                  <a:srgbClr val="000000"/>
                </a:solidFill>
                <a:latin typeface="東芝 Pゴシック" panose="020B0500000000000000" pitchFamily="50" charset="-128"/>
                <a:ea typeface="東芝 Pゴシック" panose="020B0500000000000000" pitchFamily="50" charset="-128"/>
              </a:rPr>
              <a:t>ライセンスに関する情報（</a:t>
            </a:r>
            <a:r>
              <a:rPr lang="en-US" altLang="ja-JP" sz="1600" dirty="0" err="1">
                <a:solidFill>
                  <a:srgbClr val="000000"/>
                </a:solidFill>
                <a:latin typeface="東芝 Pゴシック" panose="020B0500000000000000" pitchFamily="50" charset="-128"/>
                <a:ea typeface="東芝 Pゴシック" panose="020B0500000000000000" pitchFamily="50" charset="-128"/>
              </a:rPr>
              <a:t>InnerSource</a:t>
            </a:r>
            <a:r>
              <a:rPr lang="ja-JP" altLang="en-US" sz="1600" dirty="0">
                <a:solidFill>
                  <a:srgbClr val="000000"/>
                </a:solidFill>
                <a:latin typeface="東芝 Pゴシック" panose="020B0500000000000000" pitchFamily="50" charset="-128"/>
                <a:ea typeface="東芝 Pゴシック" panose="020B0500000000000000" pitchFamily="50" charset="-128"/>
              </a:rPr>
              <a:t>ライセンス）</a:t>
            </a:r>
            <a:endParaRPr lang="en-US" altLang="ja-JP" sz="1600" dirty="0">
              <a:solidFill>
                <a:srgbClr val="000000"/>
              </a:solidFill>
              <a:latin typeface="東芝 Pゴシック" panose="020B0500000000000000" pitchFamily="50" charset="-128"/>
              <a:ea typeface="東芝 Pゴシック" panose="020B0500000000000000" pitchFamily="50" charset="-128"/>
            </a:endParaRPr>
          </a:p>
          <a:p>
            <a:pPr marL="0" lvl="1" indent="-144000">
              <a:spcBef>
                <a:spcPts val="0"/>
              </a:spcBef>
              <a:spcAft>
                <a:spcPts val="0"/>
              </a:spcAft>
              <a:buFont typeface="Arial" panose="020B0604020202020204" pitchFamily="34" charset="0"/>
              <a:buChar char="•"/>
            </a:pPr>
            <a:r>
              <a:rPr lang="ja-JP" altLang="en-US" sz="1600" dirty="0">
                <a:solidFill>
                  <a:srgbClr val="000000"/>
                </a:solidFill>
                <a:latin typeface="東芝 Pゴシック" panose="020B0500000000000000" pitchFamily="50" charset="-128"/>
                <a:ea typeface="東芝 Pゴシック" panose="020B0500000000000000" pitchFamily="50" charset="-128"/>
              </a:rPr>
              <a:t>ソフトウェアの入手方法、ビルド方法、テスト方法、使用方法についての詳細な指示を提供</a:t>
            </a:r>
          </a:p>
        </p:txBody>
      </p:sp>
      <p:sp>
        <p:nvSpPr>
          <p:cNvPr id="40" name="コンテンツ プレースホルダー 1">
            <a:extLst>
              <a:ext uri="{FF2B5EF4-FFF2-40B4-BE49-F238E27FC236}">
                <a16:creationId xmlns:a16="http://schemas.microsoft.com/office/drawing/2014/main" id="{7C6FF877-BEA5-4725-9330-EFAE90E511CC}"/>
              </a:ext>
            </a:extLst>
          </p:cNvPr>
          <p:cNvSpPr txBox="1">
            <a:spLocks/>
          </p:cNvSpPr>
          <p:nvPr/>
        </p:nvSpPr>
        <p:spPr>
          <a:xfrm>
            <a:off x="467400" y="3729913"/>
            <a:ext cx="11257200" cy="1980000"/>
          </a:xfrm>
          <a:prstGeom prst="rect">
            <a:avLst/>
          </a:prstGeom>
          <a:solidFill>
            <a:srgbClr val="D9EBFF"/>
          </a:solidFill>
          <a:effectLst>
            <a:outerShdw blurRad="50800" dist="50800" dir="2700000" algn="tl" rotWithShape="0">
              <a:prstClr val="black">
                <a:alpha val="50000"/>
              </a:prstClr>
            </a:outerShdw>
          </a:effectLst>
        </p:spPr>
        <p:txBody>
          <a:bodyPr wrap="none" lIns="2520000" tIns="0" rIns="0" bIns="0" anchor="ctr" anchorCtr="0">
            <a:noAutofit/>
          </a:bodyPr>
          <a:lstStyle>
            <a:lvl1pPr marL="0" indent="0" algn="l" defTabSz="914400" rtl="0" eaLnBrk="1" latinLnBrk="0" hangingPunct="1">
              <a:lnSpc>
                <a:spcPct val="100000"/>
              </a:lnSpc>
              <a:spcBef>
                <a:spcPts val="1200"/>
              </a:spcBef>
              <a:spcAft>
                <a:spcPts val="750"/>
              </a:spcAft>
              <a:buFontTx/>
              <a:buNone/>
              <a:defRPr kumimoji="1" sz="2600" kern="1200">
                <a:solidFill>
                  <a:schemeClr val="tx1"/>
                </a:solidFill>
                <a:latin typeface="+mn-lt"/>
                <a:ea typeface="+mn-ea"/>
                <a:cs typeface="+mn-cs"/>
              </a:defRPr>
            </a:lvl1pPr>
            <a:lvl2pPr marL="563400" indent="0" algn="l" defTabSz="914400" rtl="0" eaLnBrk="1" latinLnBrk="0" hangingPunct="1">
              <a:lnSpc>
                <a:spcPct val="100000"/>
              </a:lnSpc>
              <a:spcBef>
                <a:spcPts val="300"/>
              </a:spcBef>
              <a:spcAft>
                <a:spcPts val="300"/>
              </a:spcAft>
              <a:buFontTx/>
              <a:buNone/>
              <a:defRPr kumimoji="1" sz="2400" kern="1200">
                <a:solidFill>
                  <a:schemeClr val="tx1"/>
                </a:solidFill>
                <a:latin typeface="+mn-lt"/>
                <a:ea typeface="+mn-ea"/>
                <a:cs typeface="+mn-cs"/>
              </a:defRPr>
            </a:lvl2pPr>
            <a:lvl3pPr marL="1211400" indent="0" algn="l" defTabSz="914400" rtl="0" eaLnBrk="1" latinLnBrk="0" hangingPunct="1">
              <a:lnSpc>
                <a:spcPct val="100000"/>
              </a:lnSpc>
              <a:spcBef>
                <a:spcPts val="300"/>
              </a:spcBef>
              <a:spcAft>
                <a:spcPts val="300"/>
              </a:spcAft>
              <a:buFontTx/>
              <a:buNone/>
              <a:defRPr kumimoji="1" sz="2000" kern="1200">
                <a:solidFill>
                  <a:schemeClr val="tx1"/>
                </a:solidFill>
                <a:latin typeface="+mn-lt"/>
                <a:ea typeface="+mn-ea"/>
                <a:cs typeface="+mn-cs"/>
              </a:defRPr>
            </a:lvl3pPr>
            <a:lvl4pPr marL="126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4pPr>
            <a:lvl5pPr marL="162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144000">
              <a:spcBef>
                <a:spcPts val="0"/>
              </a:spcBef>
              <a:spcAft>
                <a:spcPts val="0"/>
              </a:spcAft>
              <a:buFont typeface="Arial" panose="020B0604020202020204" pitchFamily="34" charset="0"/>
              <a:buChar char="•"/>
            </a:pPr>
            <a:r>
              <a:rPr lang="ja-JP" altLang="en-US" sz="1600" dirty="0">
                <a:solidFill>
                  <a:srgbClr val="000000"/>
                </a:solidFill>
                <a:latin typeface="東芝 Pゴシック" panose="020B0500000000000000" pitchFamily="50" charset="-128"/>
                <a:ea typeface="東芝 Pゴシック" panose="020B0500000000000000" pitchFamily="50" charset="-128"/>
              </a:rPr>
              <a:t>バグレポートや機能リクエストはどうやって提出すればいいですか</a:t>
            </a:r>
            <a:r>
              <a:rPr lang="en-US" altLang="ja-JP" sz="1600" dirty="0">
                <a:solidFill>
                  <a:srgbClr val="000000"/>
                </a:solidFill>
                <a:latin typeface="東芝 Pゴシック" panose="020B0500000000000000" pitchFamily="50" charset="-128"/>
                <a:ea typeface="東芝 Pゴシック" panose="020B0500000000000000" pitchFamily="50" charset="-128"/>
              </a:rPr>
              <a:t>?</a:t>
            </a:r>
          </a:p>
          <a:p>
            <a:pPr marL="0" lvl="1" indent="-144000">
              <a:spcBef>
                <a:spcPts val="0"/>
              </a:spcBef>
              <a:spcAft>
                <a:spcPts val="0"/>
              </a:spcAft>
              <a:buFont typeface="Arial" panose="020B0604020202020204" pitchFamily="34" charset="0"/>
              <a:buChar char="•"/>
            </a:pPr>
            <a:r>
              <a:rPr lang="ja-JP" altLang="en-US" sz="1600" dirty="0">
                <a:solidFill>
                  <a:srgbClr val="000000"/>
                </a:solidFill>
                <a:latin typeface="東芝 Pゴシック" panose="020B0500000000000000" pitchFamily="50" charset="-128"/>
                <a:ea typeface="東芝 Pゴシック" panose="020B0500000000000000" pitchFamily="50" charset="-128"/>
              </a:rPr>
              <a:t>質問がある場合は誰にどのように連絡すればいいのか</a:t>
            </a:r>
            <a:r>
              <a:rPr lang="en-US" altLang="ja-JP" sz="1600" dirty="0">
                <a:solidFill>
                  <a:srgbClr val="000000"/>
                </a:solidFill>
                <a:latin typeface="東芝 Pゴシック" panose="020B0500000000000000" pitchFamily="50" charset="-128"/>
                <a:ea typeface="東芝 Pゴシック" panose="020B0500000000000000" pitchFamily="50" charset="-128"/>
              </a:rPr>
              <a:t>?</a:t>
            </a:r>
          </a:p>
          <a:p>
            <a:pPr marL="0" lvl="1" indent="-144000">
              <a:spcBef>
                <a:spcPts val="0"/>
              </a:spcBef>
              <a:spcAft>
                <a:spcPts val="0"/>
              </a:spcAft>
              <a:buFont typeface="Arial" panose="020B0604020202020204" pitchFamily="34" charset="0"/>
              <a:buChar char="•"/>
            </a:pPr>
            <a:r>
              <a:rPr lang="ja-JP" altLang="en-US" sz="1600" dirty="0">
                <a:solidFill>
                  <a:srgbClr val="000000"/>
                </a:solidFill>
                <a:latin typeface="東芝 Pゴシック" panose="020B0500000000000000" pitchFamily="50" charset="-128"/>
                <a:ea typeface="東芝 Pゴシック" panose="020B0500000000000000" pitchFamily="50" charset="-128"/>
              </a:rPr>
              <a:t>コードスタイル、分岐、コミットメッセージの規約は？</a:t>
            </a:r>
          </a:p>
          <a:p>
            <a:pPr marL="0" lvl="1" indent="-144000">
              <a:spcBef>
                <a:spcPts val="0"/>
              </a:spcBef>
              <a:spcAft>
                <a:spcPts val="0"/>
              </a:spcAft>
              <a:buFont typeface="Arial" panose="020B0604020202020204" pitchFamily="34" charset="0"/>
              <a:buChar char="•"/>
            </a:pPr>
            <a:r>
              <a:rPr lang="ja-JP" altLang="en-US" sz="1600" dirty="0">
                <a:solidFill>
                  <a:srgbClr val="000000"/>
                </a:solidFill>
                <a:latin typeface="東芝 Pゴシック" panose="020B0500000000000000" pitchFamily="50" charset="-128"/>
                <a:ea typeface="東芝 Pゴシック" panose="020B0500000000000000" pitchFamily="50" charset="-128"/>
              </a:rPr>
              <a:t>貢献の「完了」の定義は？</a:t>
            </a:r>
          </a:p>
          <a:p>
            <a:pPr marL="0" lvl="1" indent="-144000">
              <a:spcBef>
                <a:spcPts val="0"/>
              </a:spcBef>
              <a:spcAft>
                <a:spcPts val="0"/>
              </a:spcAft>
              <a:buFont typeface="Arial" panose="020B0604020202020204" pitchFamily="34" charset="0"/>
              <a:buChar char="•"/>
            </a:pPr>
            <a:r>
              <a:rPr lang="ja-JP" altLang="en-US" sz="1600" dirty="0">
                <a:solidFill>
                  <a:srgbClr val="000000"/>
                </a:solidFill>
                <a:latin typeface="東芝 Pゴシック" panose="020B0500000000000000" pitchFamily="50" charset="-128"/>
                <a:ea typeface="東芝 Pゴシック" panose="020B0500000000000000" pitchFamily="50" charset="-128"/>
              </a:rPr>
              <a:t>貢献を管理するプロセスステップとは？</a:t>
            </a:r>
          </a:p>
          <a:p>
            <a:pPr marL="0" lvl="1" indent="-144000">
              <a:spcBef>
                <a:spcPts val="0"/>
              </a:spcBef>
              <a:spcAft>
                <a:spcPts val="0"/>
              </a:spcAft>
              <a:buFont typeface="Arial" panose="020B0604020202020204" pitchFamily="34" charset="0"/>
              <a:buChar char="•"/>
            </a:pPr>
            <a:r>
              <a:rPr lang="ja-JP" altLang="en-US" sz="1600" spc="-100" dirty="0">
                <a:solidFill>
                  <a:srgbClr val="000000"/>
                </a:solidFill>
                <a:latin typeface="東芝 Pゴシック" panose="020B0500000000000000" pitchFamily="50" charset="-128"/>
                <a:ea typeface="東芝 Pゴシック" panose="020B0500000000000000" pitchFamily="50" charset="-128"/>
              </a:rPr>
              <a:t>貢献が承認された後、貢献したコードをサポートするという点ではどのようなことが期待されていますか</a:t>
            </a:r>
            <a:r>
              <a:rPr lang="en-US" altLang="ja-JP" sz="1600" spc="-100" dirty="0">
                <a:solidFill>
                  <a:srgbClr val="000000"/>
                </a:solidFill>
                <a:latin typeface="東芝 Pゴシック" panose="020B0500000000000000" pitchFamily="50" charset="-128"/>
                <a:ea typeface="東芝 Pゴシック" panose="020B0500000000000000" pitchFamily="50" charset="-128"/>
              </a:rPr>
              <a:t>?</a:t>
            </a:r>
          </a:p>
          <a:p>
            <a:pPr marL="0" lvl="1" indent="-144000">
              <a:spcBef>
                <a:spcPts val="0"/>
              </a:spcBef>
              <a:spcAft>
                <a:spcPts val="0"/>
              </a:spcAft>
              <a:buFont typeface="Arial" panose="020B0604020202020204" pitchFamily="34" charset="0"/>
              <a:buChar char="•"/>
            </a:pPr>
            <a:r>
              <a:rPr lang="ja-JP" altLang="en-US" sz="1600" dirty="0">
                <a:solidFill>
                  <a:srgbClr val="000000"/>
                </a:solidFill>
                <a:latin typeface="東芝 Pゴシック" panose="020B0500000000000000" pitchFamily="50" charset="-128"/>
                <a:ea typeface="東芝 Pゴシック" panose="020B0500000000000000" pitchFamily="50" charset="-128"/>
              </a:rPr>
              <a:t>行動規範とは何ですか</a:t>
            </a:r>
            <a:r>
              <a:rPr lang="en-US" altLang="ja-JP" sz="1600" dirty="0">
                <a:solidFill>
                  <a:srgbClr val="000000"/>
                </a:solidFill>
                <a:latin typeface="東芝 Pゴシック" panose="020B0500000000000000" pitchFamily="50" charset="-128"/>
                <a:ea typeface="東芝 Pゴシック" panose="020B0500000000000000" pitchFamily="50" charset="-128"/>
              </a:rPr>
              <a:t>?</a:t>
            </a: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3-5</a:t>
            </a:r>
            <a:r>
              <a:rPr lang="ja-JP" altLang="en-US" sz="2800" dirty="0">
                <a:latin typeface="東芝 Pゴシック" panose="020B0500000000000000" pitchFamily="50" charset="-128"/>
                <a:ea typeface="東芝 Pゴシック" panose="020B0500000000000000" pitchFamily="50" charset="-128"/>
              </a:rPr>
              <a:t>　コミュニティへの参入障壁を下げる</a:t>
            </a:r>
            <a:endParaRPr lang="ja-JP" altLang="ja-JP" sz="2800" dirty="0">
              <a:latin typeface="東芝 Pゴシック" panose="020B0500000000000000" pitchFamily="50" charset="-128"/>
              <a:ea typeface="東芝 Pゴシック" panose="020B0500000000000000" pitchFamily="50" charset="-128"/>
            </a:endParaRPr>
          </a:p>
        </p:txBody>
      </p:sp>
      <p:sp>
        <p:nvSpPr>
          <p:cNvPr id="2" name="コンテンツ プレースホルダー 1">
            <a:extLst>
              <a:ext uri="{FF2B5EF4-FFF2-40B4-BE49-F238E27FC236}">
                <a16:creationId xmlns:a16="http://schemas.microsoft.com/office/drawing/2014/main" id="{7C6FF877-BEA5-4725-9330-EFAE90E511CC}"/>
              </a:ext>
            </a:extLst>
          </p:cNvPr>
          <p:cNvSpPr>
            <a:spLocks noGrp="1"/>
          </p:cNvSpPr>
          <p:nvPr>
            <p:ph idx="1"/>
          </p:nvPr>
        </p:nvSpPr>
        <p:spPr>
          <a:xfrm>
            <a:off x="467400" y="5795966"/>
            <a:ext cx="11257200" cy="576000"/>
          </a:xfrm>
          <a:solidFill>
            <a:srgbClr val="D9EBFF"/>
          </a:solidFill>
          <a:effectLst>
            <a:outerShdw blurRad="50800" dist="50800" dir="2700000" algn="tl" rotWithShape="0">
              <a:prstClr val="black">
                <a:alpha val="50000"/>
              </a:prstClr>
            </a:outerShdw>
          </a:effectLst>
        </p:spPr>
        <p:txBody>
          <a:bodyPr wrap="none" lIns="2520000" tIns="0" bIns="36000" anchor="ctr" anchorCtr="0">
            <a:noAutofit/>
          </a:bodyPr>
          <a:lstStyle/>
          <a:p>
            <a:pPr indent="-144000">
              <a:spcBef>
                <a:spcPts val="0"/>
              </a:spcBef>
              <a:spcAft>
                <a:spcPts val="0"/>
              </a:spcAft>
              <a:buFont typeface="Arial" panose="020B0604020202020204" pitchFamily="34" charset="0"/>
              <a:buChar char="•"/>
            </a:pPr>
            <a:r>
              <a:rPr lang="en-US" altLang="ja-JP" sz="1600" dirty="0">
                <a:latin typeface="東芝 Pゴシック" panose="020B0500000000000000" pitchFamily="50" charset="-128"/>
                <a:ea typeface="東芝 Pゴシック" panose="020B0500000000000000" pitchFamily="50" charset="-128"/>
              </a:rPr>
              <a:t>HELPWANTED </a:t>
            </a:r>
            <a:r>
              <a:rPr lang="ja-JP" altLang="en-US" sz="1600" dirty="0">
                <a:latin typeface="東芝 Pゴシック" panose="020B0500000000000000" pitchFamily="50" charset="-128"/>
                <a:ea typeface="東芝 Pゴシック" panose="020B0500000000000000" pitchFamily="50" charset="-128"/>
              </a:rPr>
              <a:t>を作成して、どのようなものが足りていないか明示する</a:t>
            </a:r>
            <a:endParaRPr lang="en-US" altLang="ja-JP" sz="1600" dirty="0">
              <a:latin typeface="東芝 Pゴシック" panose="020B0500000000000000" pitchFamily="50" charset="-128"/>
              <a:ea typeface="東芝 Pゴシック" panose="020B0500000000000000" pitchFamily="50" charset="-128"/>
            </a:endParaRPr>
          </a:p>
          <a:p>
            <a:pPr>
              <a:spcBef>
                <a:spcPts val="0"/>
              </a:spcBef>
              <a:spcAft>
                <a:spcPts val="0"/>
              </a:spcAft>
            </a:pPr>
            <a:r>
              <a:rPr lang="en-US" altLang="ja-JP" sz="1600" dirty="0">
                <a:latin typeface="東芝 Pゴシック" panose="020B0500000000000000" pitchFamily="50" charset="-128"/>
                <a:ea typeface="東芝 Pゴシック" panose="020B0500000000000000" pitchFamily="50" charset="-128"/>
              </a:rPr>
              <a:t>   </a:t>
            </a:r>
            <a:r>
              <a:rPr lang="ja-JP" altLang="en-US" sz="1400" dirty="0">
                <a:latin typeface="東芝 Pゴシック" panose="020B0500000000000000" pitchFamily="50" charset="-128"/>
                <a:ea typeface="東芝 Pゴシック" panose="020B0500000000000000" pitchFamily="50" charset="-128"/>
              </a:rPr>
              <a:t>（例：アートワーク、イベントの企画、要求機能）</a:t>
            </a:r>
            <a:endParaRPr lang="en-US" altLang="ja-JP" sz="1400" dirty="0">
              <a:latin typeface="東芝 Pゴシック" panose="020B0500000000000000" pitchFamily="50" charset="-128"/>
              <a:ea typeface="東芝 Pゴシック" panose="020B0500000000000000" pitchFamily="50" charset="-128"/>
            </a:endParaRPr>
          </a:p>
        </p:txBody>
      </p:sp>
      <p:sp>
        <p:nvSpPr>
          <p:cNvPr id="13" name="テキスト ボックス 12"/>
          <p:cNvSpPr txBox="1"/>
          <p:nvPr/>
        </p:nvSpPr>
        <p:spPr>
          <a:xfrm>
            <a:off x="467400" y="1505695"/>
            <a:ext cx="11257200" cy="1152000"/>
          </a:xfrm>
          <a:prstGeom prst="rect">
            <a:avLst/>
          </a:prstGeom>
          <a:solidFill>
            <a:schemeClr val="accent1">
              <a:lumMod val="60000"/>
              <a:lumOff val="40000"/>
            </a:schemeClr>
          </a:solidFill>
        </p:spPr>
        <p:txBody>
          <a:bodyPr wrap="square" lIns="216000" rtlCol="0" anchor="ctr">
            <a:noAutofit/>
          </a:bodyPr>
          <a:lstStyle/>
          <a:p>
            <a:r>
              <a:rPr lang="ja-JP" altLang="en-US" sz="2800" b="1" dirty="0">
                <a:solidFill>
                  <a:srgbClr val="FFFFFF"/>
                </a:solidFill>
                <a:latin typeface="東芝 Pゴシック" panose="020B0500000000000000" pitchFamily="50" charset="-128"/>
                <a:ea typeface="東芝 Pゴシック" panose="020B0500000000000000" pitchFamily="50" charset="-128"/>
              </a:rPr>
              <a:t>参加までに迷わない道筋を用意する！</a:t>
            </a:r>
            <a:endParaRPr lang="en-US" altLang="ja-JP" sz="2800" b="1" dirty="0">
              <a:solidFill>
                <a:srgbClr val="FFFFFF"/>
              </a:solidFill>
              <a:latin typeface="東芝 Pゴシック" panose="020B0500000000000000" pitchFamily="50" charset="-128"/>
              <a:ea typeface="東芝 Pゴシック" panose="020B0500000000000000" pitchFamily="50" charset="-128"/>
            </a:endParaRPr>
          </a:p>
        </p:txBody>
      </p:sp>
      <p:grpSp>
        <p:nvGrpSpPr>
          <p:cNvPr id="8" name="グループ化 7"/>
          <p:cNvGrpSpPr/>
          <p:nvPr/>
        </p:nvGrpSpPr>
        <p:grpSpPr>
          <a:xfrm>
            <a:off x="9959393" y="1577695"/>
            <a:ext cx="1007925" cy="1008000"/>
            <a:chOff x="9959393" y="1577695"/>
            <a:chExt cx="1007925" cy="1008000"/>
          </a:xfrm>
        </p:grpSpPr>
        <p:sp>
          <p:nvSpPr>
            <p:cNvPr id="4" name="楕円 3"/>
            <p:cNvSpPr>
              <a:spLocks noChangeAspect="1"/>
            </p:cNvSpPr>
            <p:nvPr/>
          </p:nvSpPr>
          <p:spPr>
            <a:xfrm>
              <a:off x="9959393" y="1577695"/>
              <a:ext cx="1007925"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6" name="テキスト ボックス 15"/>
            <p:cNvSpPr txBox="1"/>
            <p:nvPr/>
          </p:nvSpPr>
          <p:spPr>
            <a:xfrm>
              <a:off x="10013355" y="1937695"/>
              <a:ext cx="900000" cy="288000"/>
            </a:xfrm>
            <a:prstGeom prst="rect">
              <a:avLst/>
            </a:prstGeom>
            <a:noFill/>
          </p:spPr>
          <p:txBody>
            <a:bodyPr wrap="none" lIns="0" tIns="0" rIns="0" bIns="0" rtlCol="0" anchor="ctr" anchorCtr="0">
              <a:noAutofit/>
            </a:bodyPr>
            <a:lstStyle/>
            <a:p>
              <a:pPr algn="ctr"/>
              <a:r>
                <a:rPr lang="ja-JP" altLang="en-US" sz="2100" spc="-80" dirty="0">
                  <a:solidFill>
                    <a:schemeClr val="accent1">
                      <a:lumMod val="75000"/>
                    </a:schemeClr>
                  </a:solidFill>
                  <a:latin typeface="東芝 Pゴシック" panose="020B0500000000000000" pitchFamily="50" charset="-128"/>
                  <a:ea typeface="東芝 Pゴシック" panose="020B0500000000000000" pitchFamily="50" charset="-128"/>
                </a:rPr>
                <a:t>繋がれる</a:t>
              </a:r>
              <a:endParaRPr lang="en-US" altLang="ja-JP" sz="2100" spc="-80"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grpSp>
      <p:sp>
        <p:nvSpPr>
          <p:cNvPr id="36" name="正方形/長方形 35">
            <a:extLst>
              <a:ext uri="{FF2B5EF4-FFF2-40B4-BE49-F238E27FC236}">
                <a16:creationId xmlns:a16="http://schemas.microsoft.com/office/drawing/2014/main" id="{61B8B6A0-D858-4323-8EF3-33A881AC31D8}"/>
              </a:ext>
            </a:extLst>
          </p:cNvPr>
          <p:cNvSpPr/>
          <p:nvPr/>
        </p:nvSpPr>
        <p:spPr>
          <a:xfrm>
            <a:off x="467400" y="2743860"/>
            <a:ext cx="2340000" cy="90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6200" algn="ctr"/>
            <a:r>
              <a:rPr lang="en-US" altLang="ja-JP" sz="2200" b="1" dirty="0">
                <a:solidFill>
                  <a:srgbClr val="FFFFFF"/>
                </a:solidFill>
                <a:latin typeface="東芝 Pゴシック" panose="020B0500000000000000" pitchFamily="50" charset="-128"/>
                <a:ea typeface="東芝 Pゴシック" panose="020B0500000000000000" pitchFamily="50" charset="-128"/>
              </a:rPr>
              <a:t>README </a:t>
            </a:r>
          </a:p>
          <a:p>
            <a:pPr marL="106200" algn="ctr"/>
            <a:r>
              <a:rPr lang="ja-JP" altLang="en-US" sz="2200" b="1" dirty="0">
                <a:solidFill>
                  <a:srgbClr val="FFFFFF"/>
                </a:solidFill>
                <a:latin typeface="東芝 Pゴシック" panose="020B0500000000000000" pitchFamily="50" charset="-128"/>
                <a:ea typeface="東芝 Pゴシック" panose="020B0500000000000000" pitchFamily="50" charset="-128"/>
              </a:rPr>
              <a:t>を用意</a:t>
            </a:r>
            <a:endParaRPr lang="en-US" altLang="ja-JP" sz="2200" b="1" dirty="0">
              <a:solidFill>
                <a:srgbClr val="FFFFFF"/>
              </a:solidFill>
              <a:latin typeface="東芝 Pゴシック" panose="020B0500000000000000" pitchFamily="50" charset="-128"/>
              <a:ea typeface="東芝 Pゴシック" panose="020B0500000000000000" pitchFamily="50" charset="-128"/>
            </a:endParaRPr>
          </a:p>
        </p:txBody>
      </p:sp>
      <p:sp>
        <p:nvSpPr>
          <p:cNvPr id="37" name="正方形/長方形 36">
            <a:extLst>
              <a:ext uri="{FF2B5EF4-FFF2-40B4-BE49-F238E27FC236}">
                <a16:creationId xmlns:a16="http://schemas.microsoft.com/office/drawing/2014/main" id="{61B8B6A0-D858-4323-8EF3-33A881AC31D8}"/>
              </a:ext>
            </a:extLst>
          </p:cNvPr>
          <p:cNvSpPr/>
          <p:nvPr/>
        </p:nvSpPr>
        <p:spPr>
          <a:xfrm>
            <a:off x="467400" y="3729913"/>
            <a:ext cx="2340000" cy="19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2200"/>
              </a:lnSpc>
            </a:pPr>
            <a:r>
              <a:rPr lang="en-US" altLang="ja-JP" sz="2000" b="1" dirty="0">
                <a:solidFill>
                  <a:srgbClr val="FFFFFF"/>
                </a:solidFill>
                <a:latin typeface="東芝 Pゴシック" panose="020B0500000000000000" pitchFamily="50" charset="-128"/>
                <a:ea typeface="東芝 Pゴシック" panose="020B0500000000000000" pitchFamily="50" charset="-128"/>
              </a:rPr>
              <a:t>CONTRIBUTING</a:t>
            </a:r>
          </a:p>
          <a:p>
            <a:pPr algn="ctr">
              <a:lnSpc>
                <a:spcPts val="2200"/>
              </a:lnSpc>
            </a:pPr>
            <a:r>
              <a:rPr lang="ja-JP" altLang="en-US" sz="2000" b="1" dirty="0">
                <a:solidFill>
                  <a:srgbClr val="FFFFFF"/>
                </a:solidFill>
                <a:latin typeface="東芝 Pゴシック" panose="020B0500000000000000" pitchFamily="50" charset="-128"/>
                <a:ea typeface="東芝 Pゴシック" panose="020B0500000000000000" pitchFamily="50" charset="-128"/>
              </a:rPr>
              <a:t>を作成して</a:t>
            </a:r>
            <a:endParaRPr lang="en-US" altLang="ja-JP" sz="2000" b="1" dirty="0">
              <a:solidFill>
                <a:srgbClr val="FFFFFF"/>
              </a:solidFill>
              <a:latin typeface="東芝 Pゴシック" panose="020B0500000000000000" pitchFamily="50" charset="-128"/>
              <a:ea typeface="東芝 Pゴシック" panose="020B0500000000000000" pitchFamily="50" charset="-128"/>
            </a:endParaRPr>
          </a:p>
          <a:p>
            <a:pPr algn="ctr">
              <a:lnSpc>
                <a:spcPts val="2200"/>
              </a:lnSpc>
            </a:pPr>
            <a:r>
              <a:rPr lang="ja-JP" altLang="en-US" sz="2000" b="1" spc="-120" dirty="0">
                <a:solidFill>
                  <a:srgbClr val="FFFFFF"/>
                </a:solidFill>
                <a:latin typeface="東芝 Pゴシック" panose="020B0500000000000000" pitchFamily="50" charset="-128"/>
                <a:ea typeface="東芝 Pゴシック" panose="020B0500000000000000" pitchFamily="50" charset="-128"/>
              </a:rPr>
              <a:t>コントリビューターに</a:t>
            </a:r>
            <a:endParaRPr lang="en-US" altLang="ja-JP" sz="2000" b="1" spc="-120" dirty="0">
              <a:solidFill>
                <a:srgbClr val="FFFFFF"/>
              </a:solidFill>
              <a:latin typeface="東芝 Pゴシック" panose="020B0500000000000000" pitchFamily="50" charset="-128"/>
              <a:ea typeface="東芝 Pゴシック" panose="020B0500000000000000" pitchFamily="50" charset="-128"/>
            </a:endParaRPr>
          </a:p>
          <a:p>
            <a:pPr algn="ctr">
              <a:lnSpc>
                <a:spcPts val="2200"/>
              </a:lnSpc>
            </a:pPr>
            <a:r>
              <a:rPr lang="ja-JP" altLang="en-US" sz="2000" b="1" spc="-120" dirty="0">
                <a:solidFill>
                  <a:srgbClr val="FFFFFF"/>
                </a:solidFill>
                <a:latin typeface="東芝 Pゴシック" panose="020B0500000000000000" pitchFamily="50" charset="-128"/>
                <a:ea typeface="東芝 Pゴシック" panose="020B0500000000000000" pitchFamily="50" charset="-128"/>
              </a:rPr>
              <a:t>何が期待されているか</a:t>
            </a:r>
            <a:endParaRPr lang="en-US" altLang="ja-JP" sz="2000" b="1" spc="-120" dirty="0">
              <a:solidFill>
                <a:srgbClr val="FFFFFF"/>
              </a:solidFill>
              <a:latin typeface="東芝 Pゴシック" panose="020B0500000000000000" pitchFamily="50" charset="-128"/>
              <a:ea typeface="東芝 Pゴシック" panose="020B0500000000000000" pitchFamily="50" charset="-128"/>
            </a:endParaRPr>
          </a:p>
          <a:p>
            <a:pPr algn="ctr">
              <a:lnSpc>
                <a:spcPts val="2200"/>
              </a:lnSpc>
            </a:pPr>
            <a:r>
              <a:rPr lang="ja-JP" altLang="en-US" sz="2000" b="1" dirty="0">
                <a:solidFill>
                  <a:srgbClr val="FFFFFF"/>
                </a:solidFill>
                <a:latin typeface="東芝 Pゴシック" panose="020B0500000000000000" pitchFamily="50" charset="-128"/>
                <a:ea typeface="東芝 Pゴシック" panose="020B0500000000000000" pitchFamily="50" charset="-128"/>
              </a:rPr>
              <a:t>を説明</a:t>
            </a:r>
          </a:p>
        </p:txBody>
      </p:sp>
      <p:sp>
        <p:nvSpPr>
          <p:cNvPr id="38" name="正方形/長方形 37">
            <a:extLst>
              <a:ext uri="{FF2B5EF4-FFF2-40B4-BE49-F238E27FC236}">
                <a16:creationId xmlns:a16="http://schemas.microsoft.com/office/drawing/2014/main" id="{61B8B6A0-D858-4323-8EF3-33A881AC31D8}"/>
              </a:ext>
            </a:extLst>
          </p:cNvPr>
          <p:cNvSpPr/>
          <p:nvPr/>
        </p:nvSpPr>
        <p:spPr>
          <a:xfrm>
            <a:off x="467400" y="5795966"/>
            <a:ext cx="2340000"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6200" algn="ctr"/>
            <a:r>
              <a:rPr lang="ja-JP" altLang="en-US" sz="2400" b="1" dirty="0">
                <a:solidFill>
                  <a:srgbClr val="FFFFFF"/>
                </a:solidFill>
                <a:latin typeface="東芝 Pゴシック" panose="020B0500000000000000" pitchFamily="50" charset="-128"/>
                <a:ea typeface="東芝 Pゴシック" panose="020B0500000000000000" pitchFamily="50" charset="-128"/>
              </a:rPr>
              <a:t>オプション</a:t>
            </a:r>
            <a:endParaRPr lang="en-US" altLang="ja-JP" sz="2400" b="1" dirty="0">
              <a:solidFill>
                <a:srgbClr val="FFFFFF"/>
              </a:solidFill>
              <a:latin typeface="東芝 Pゴシック" panose="020B0500000000000000" pitchFamily="50" charset="-128"/>
              <a:ea typeface="東芝 Pゴシック" panose="020B0500000000000000" pitchFamily="50" charset="-128"/>
            </a:endParaRPr>
          </a:p>
        </p:txBody>
      </p:sp>
      <p:sp>
        <p:nvSpPr>
          <p:cNvPr id="29" name="Google Shape;215;p35"/>
          <p:cNvSpPr txBox="1">
            <a:spLocks/>
          </p:cNvSpPr>
          <p:nvPr/>
        </p:nvSpPr>
        <p:spPr>
          <a:xfrm>
            <a:off x="424542" y="1001542"/>
            <a:ext cx="8100000" cy="43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None/>
            </a:pPr>
            <a:r>
              <a:rPr lang="ja-JP" altLang="en-US" sz="2600" b="1" dirty="0">
                <a:solidFill>
                  <a:schemeClr val="accent3">
                    <a:lumMod val="75000"/>
                  </a:schemeClr>
                </a:solidFill>
                <a:latin typeface="東芝 Pゴシック" panose="020B0500000000000000" pitchFamily="50" charset="-128"/>
                <a:ea typeface="東芝 Pゴシック" panose="020B0500000000000000" pitchFamily="50" charset="-128"/>
              </a:rPr>
              <a:t>トラステッドコミッターが参入障壁を下げるために行うこと</a:t>
            </a:r>
            <a:endParaRPr lang="en-US" altLang="ja-JP" sz="26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grpSp>
        <p:nvGrpSpPr>
          <p:cNvPr id="7" name="グループ化 6"/>
          <p:cNvGrpSpPr/>
          <p:nvPr/>
        </p:nvGrpSpPr>
        <p:grpSpPr>
          <a:xfrm>
            <a:off x="8596870" y="1577695"/>
            <a:ext cx="1008000" cy="1008000"/>
            <a:chOff x="8596870" y="1577695"/>
            <a:chExt cx="1008000" cy="1008000"/>
          </a:xfrm>
        </p:grpSpPr>
        <p:sp>
          <p:nvSpPr>
            <p:cNvPr id="25" name="楕円 24"/>
            <p:cNvSpPr>
              <a:spLocks noChangeAspect="1"/>
            </p:cNvSpPr>
            <p:nvPr/>
          </p:nvSpPr>
          <p:spPr>
            <a:xfrm>
              <a:off x="8596870" y="1577695"/>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6" name="テキスト ボックス 25"/>
            <p:cNvSpPr txBox="1"/>
            <p:nvPr/>
          </p:nvSpPr>
          <p:spPr>
            <a:xfrm>
              <a:off x="8740870" y="1937695"/>
              <a:ext cx="720000" cy="288000"/>
            </a:xfrm>
            <a:prstGeom prst="rect">
              <a:avLst/>
            </a:prstGeom>
            <a:noFill/>
          </p:spPr>
          <p:txBody>
            <a:bodyPr wrap="none" lIns="0" tIns="0" rIns="0" bIns="0" rtlCol="0" anchor="ctr" anchorCtr="0">
              <a:noAutofit/>
            </a:bodyPr>
            <a:lstStyle/>
            <a:p>
              <a:pPr algn="ctr"/>
              <a:r>
                <a:rPr lang="ja-JP" altLang="en-US" sz="2200" dirty="0">
                  <a:solidFill>
                    <a:schemeClr val="accent1">
                      <a:lumMod val="75000"/>
                    </a:schemeClr>
                  </a:solidFill>
                  <a:latin typeface="東芝 Pゴシック" panose="020B0500000000000000" pitchFamily="50" charset="-128"/>
                  <a:ea typeface="東芝 Pゴシック" panose="020B0500000000000000" pitchFamily="50" charset="-128"/>
                </a:rPr>
                <a:t>使える</a:t>
              </a:r>
              <a:endParaRPr lang="en-US" altLang="ja-JP" sz="2200"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grpSp>
      <p:grpSp>
        <p:nvGrpSpPr>
          <p:cNvPr id="6" name="グループ化 5"/>
          <p:cNvGrpSpPr/>
          <p:nvPr/>
        </p:nvGrpSpPr>
        <p:grpSpPr>
          <a:xfrm>
            <a:off x="7234347" y="1577695"/>
            <a:ext cx="1008000" cy="1008000"/>
            <a:chOff x="7234347" y="1577695"/>
            <a:chExt cx="1008000" cy="1008000"/>
          </a:xfrm>
        </p:grpSpPr>
        <p:sp>
          <p:nvSpPr>
            <p:cNvPr id="34" name="楕円 33"/>
            <p:cNvSpPr>
              <a:spLocks noChangeAspect="1"/>
            </p:cNvSpPr>
            <p:nvPr/>
          </p:nvSpPr>
          <p:spPr>
            <a:xfrm>
              <a:off x="7234347" y="1577695"/>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5" name="テキスト ボックス 34"/>
            <p:cNvSpPr txBox="1"/>
            <p:nvPr/>
          </p:nvSpPr>
          <p:spPr>
            <a:xfrm>
              <a:off x="7378347" y="1937695"/>
              <a:ext cx="720000" cy="288000"/>
            </a:xfrm>
            <a:prstGeom prst="rect">
              <a:avLst/>
            </a:prstGeom>
            <a:noFill/>
          </p:spPr>
          <p:txBody>
            <a:bodyPr wrap="none" lIns="0" tIns="0" rIns="0" bIns="0" rtlCol="0" anchor="ctr" anchorCtr="0">
              <a:noAutofit/>
            </a:bodyPr>
            <a:lstStyle/>
            <a:p>
              <a:pPr algn="ctr"/>
              <a:r>
                <a:rPr lang="ja-JP" altLang="en-US" sz="2200" dirty="0">
                  <a:solidFill>
                    <a:schemeClr val="accent1">
                      <a:lumMod val="75000"/>
                    </a:schemeClr>
                  </a:solidFill>
                  <a:latin typeface="東芝 Pゴシック" panose="020B0500000000000000" pitchFamily="50" charset="-128"/>
                  <a:ea typeface="東芝 Pゴシック" panose="020B0500000000000000" pitchFamily="50" charset="-128"/>
                </a:rPr>
                <a:t>わかる</a:t>
              </a:r>
              <a:endParaRPr lang="en-US" altLang="ja-JP" sz="2200"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grpSp>
    </p:spTree>
    <p:extLst>
      <p:ext uri="{BB962C8B-B14F-4D97-AF65-F5344CB8AC3E}">
        <p14:creationId xmlns:p14="http://schemas.microsoft.com/office/powerpoint/2010/main" val="2901372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3-5</a:t>
            </a:r>
            <a:r>
              <a:rPr lang="ja-JP" altLang="en-US" sz="2800" dirty="0">
                <a:latin typeface="東芝 Pゴシック" panose="020B0500000000000000" pitchFamily="50" charset="-128"/>
                <a:ea typeface="東芝 Pゴシック" panose="020B0500000000000000" pitchFamily="50" charset="-128"/>
              </a:rPr>
              <a:t>　コミュニティへの参入障壁を下げる</a:t>
            </a:r>
            <a:endParaRPr lang="ja-JP" altLang="ja-JP" sz="2800" dirty="0">
              <a:latin typeface="東芝 Pゴシック" panose="020B0500000000000000" pitchFamily="50" charset="-128"/>
              <a:ea typeface="東芝 Pゴシック" panose="020B0500000000000000" pitchFamily="50" charset="-128"/>
            </a:endParaRPr>
          </a:p>
        </p:txBody>
      </p:sp>
      <p:sp>
        <p:nvSpPr>
          <p:cNvPr id="20" name="テキスト ボックス 19"/>
          <p:cNvSpPr txBox="1"/>
          <p:nvPr/>
        </p:nvSpPr>
        <p:spPr>
          <a:xfrm>
            <a:off x="479426" y="1505696"/>
            <a:ext cx="11244262" cy="2304000"/>
          </a:xfrm>
          <a:prstGeom prst="rect">
            <a:avLst/>
          </a:prstGeom>
          <a:solidFill>
            <a:schemeClr val="accent1">
              <a:lumMod val="60000"/>
              <a:lumOff val="40000"/>
            </a:schemeClr>
          </a:solidFill>
        </p:spPr>
        <p:txBody>
          <a:bodyPr wrap="square" lIns="252000" rtlCol="0" anchor="ctr">
            <a:noAutofit/>
          </a:bodyPr>
          <a:lstStyle/>
          <a:p>
            <a:r>
              <a:rPr lang="ja-JP" altLang="en-US" sz="2600" b="1" dirty="0">
                <a:solidFill>
                  <a:srgbClr val="FFFFFF"/>
                </a:solidFill>
                <a:latin typeface="東芝 Pゴシック" panose="020B0500000000000000" pitchFamily="50" charset="-128"/>
                <a:ea typeface="東芝 Pゴシック" panose="020B0500000000000000" pitchFamily="50" charset="-128"/>
              </a:rPr>
              <a:t>参加までに迷わない道筋を用意する！</a:t>
            </a:r>
            <a:endParaRPr lang="en-US" altLang="ja-JP" sz="2600" b="1" dirty="0">
              <a:solidFill>
                <a:srgbClr val="FFFFFF"/>
              </a:solidFill>
              <a:latin typeface="東芝 Pゴシック" panose="020B0500000000000000" pitchFamily="50" charset="-128"/>
              <a:ea typeface="東芝 Pゴシック" panose="020B0500000000000000" pitchFamily="50" charset="-128"/>
            </a:endParaRPr>
          </a:p>
        </p:txBody>
      </p:sp>
      <p:grpSp>
        <p:nvGrpSpPr>
          <p:cNvPr id="7" name="グループ化 6"/>
          <p:cNvGrpSpPr/>
          <p:nvPr/>
        </p:nvGrpSpPr>
        <p:grpSpPr>
          <a:xfrm>
            <a:off x="6417482" y="1865696"/>
            <a:ext cx="5125798" cy="1584000"/>
            <a:chOff x="6417482" y="1757696"/>
            <a:chExt cx="5125798" cy="1584000"/>
          </a:xfrm>
        </p:grpSpPr>
        <p:grpSp>
          <p:nvGrpSpPr>
            <p:cNvPr id="6" name="グループ化 5"/>
            <p:cNvGrpSpPr/>
            <p:nvPr/>
          </p:nvGrpSpPr>
          <p:grpSpPr>
            <a:xfrm>
              <a:off x="9959395" y="1757696"/>
              <a:ext cx="1583885" cy="1584000"/>
              <a:chOff x="9959395" y="1757696"/>
              <a:chExt cx="1583885" cy="1584000"/>
            </a:xfrm>
          </p:grpSpPr>
          <p:sp>
            <p:nvSpPr>
              <p:cNvPr id="22" name="楕円 21"/>
              <p:cNvSpPr/>
              <p:nvPr/>
            </p:nvSpPr>
            <p:spPr>
              <a:xfrm>
                <a:off x="9959395" y="1757696"/>
                <a:ext cx="1583885" cy="158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3" name="テキスト ボックス 22"/>
              <p:cNvSpPr txBox="1"/>
              <p:nvPr/>
            </p:nvSpPr>
            <p:spPr>
              <a:xfrm>
                <a:off x="10085337" y="2315696"/>
                <a:ext cx="1332000" cy="468000"/>
              </a:xfrm>
              <a:prstGeom prst="rect">
                <a:avLst/>
              </a:prstGeom>
              <a:noFill/>
            </p:spPr>
            <p:txBody>
              <a:bodyPr wrap="none" lIns="0" tIns="0" rIns="0" bIns="0" rtlCol="0" anchor="ctr" anchorCtr="0">
                <a:noAutofit/>
              </a:bodyPr>
              <a:lstStyle/>
              <a:p>
                <a:pPr algn="ctr"/>
                <a:r>
                  <a:rPr lang="ja-JP" altLang="en-US" sz="3000" dirty="0">
                    <a:solidFill>
                      <a:schemeClr val="accent1">
                        <a:lumMod val="75000"/>
                      </a:schemeClr>
                    </a:solidFill>
                    <a:latin typeface="東芝 Pゴシック" panose="020B0500000000000000" pitchFamily="50" charset="-128"/>
                    <a:ea typeface="東芝 Pゴシック" panose="020B0500000000000000" pitchFamily="50" charset="-128"/>
                  </a:rPr>
                  <a:t>繋がれる</a:t>
                </a:r>
                <a:endParaRPr lang="en-US" altLang="ja-JP" sz="3000"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grpSp>
        <p:grpSp>
          <p:nvGrpSpPr>
            <p:cNvPr id="5" name="グループ化 4"/>
            <p:cNvGrpSpPr/>
            <p:nvPr/>
          </p:nvGrpSpPr>
          <p:grpSpPr>
            <a:xfrm>
              <a:off x="8188439" y="1757696"/>
              <a:ext cx="1584000" cy="1584000"/>
              <a:chOff x="8188439" y="1757696"/>
              <a:chExt cx="1584000" cy="1584000"/>
            </a:xfrm>
          </p:grpSpPr>
          <p:sp>
            <p:nvSpPr>
              <p:cNvPr id="25" name="楕円 24"/>
              <p:cNvSpPr/>
              <p:nvPr/>
            </p:nvSpPr>
            <p:spPr>
              <a:xfrm>
                <a:off x="8188439" y="1757696"/>
                <a:ext cx="1584000" cy="158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6" name="テキスト ボックス 25"/>
              <p:cNvSpPr txBox="1"/>
              <p:nvPr/>
            </p:nvSpPr>
            <p:spPr>
              <a:xfrm>
                <a:off x="8410411" y="2315696"/>
                <a:ext cx="1140056" cy="468000"/>
              </a:xfrm>
              <a:prstGeom prst="rect">
                <a:avLst/>
              </a:prstGeom>
              <a:noFill/>
            </p:spPr>
            <p:txBody>
              <a:bodyPr wrap="none" lIns="0" tIns="0" rIns="0" bIns="0" rtlCol="0" anchor="ctr" anchorCtr="0">
                <a:noAutofit/>
              </a:bodyPr>
              <a:lstStyle/>
              <a:p>
                <a:pPr algn="ctr"/>
                <a:r>
                  <a:rPr lang="ja-JP" altLang="en-US" sz="3200" dirty="0">
                    <a:solidFill>
                      <a:schemeClr val="accent1">
                        <a:lumMod val="75000"/>
                      </a:schemeClr>
                    </a:solidFill>
                    <a:latin typeface="東芝 Pゴシック" panose="020B0500000000000000" pitchFamily="50" charset="-128"/>
                    <a:ea typeface="東芝 Pゴシック" panose="020B0500000000000000" pitchFamily="50" charset="-128"/>
                  </a:rPr>
                  <a:t>使える</a:t>
                </a:r>
                <a:endParaRPr lang="en-US" altLang="ja-JP" sz="3200"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grpSp>
        <p:grpSp>
          <p:nvGrpSpPr>
            <p:cNvPr id="4" name="グループ化 3"/>
            <p:cNvGrpSpPr/>
            <p:nvPr/>
          </p:nvGrpSpPr>
          <p:grpSpPr>
            <a:xfrm>
              <a:off x="6417482" y="1757696"/>
              <a:ext cx="1584000" cy="1584000"/>
              <a:chOff x="6417482" y="1757696"/>
              <a:chExt cx="1584000" cy="1584000"/>
            </a:xfrm>
          </p:grpSpPr>
          <p:sp>
            <p:nvSpPr>
              <p:cNvPr id="28" name="楕円 27"/>
              <p:cNvSpPr/>
              <p:nvPr/>
            </p:nvSpPr>
            <p:spPr>
              <a:xfrm>
                <a:off x="6417482" y="1757696"/>
                <a:ext cx="1584000" cy="158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9" name="テキスト ボックス 28"/>
              <p:cNvSpPr txBox="1"/>
              <p:nvPr/>
            </p:nvSpPr>
            <p:spPr>
              <a:xfrm>
                <a:off x="6664301" y="2315696"/>
                <a:ext cx="1090362" cy="468000"/>
              </a:xfrm>
              <a:prstGeom prst="rect">
                <a:avLst/>
              </a:prstGeom>
              <a:noFill/>
            </p:spPr>
            <p:txBody>
              <a:bodyPr wrap="none" lIns="0" tIns="0" rIns="0" bIns="0" rtlCol="0" anchor="ctr" anchorCtr="0">
                <a:noAutofit/>
              </a:bodyPr>
              <a:lstStyle/>
              <a:p>
                <a:pPr algn="ctr"/>
                <a:r>
                  <a:rPr lang="ja-JP" altLang="en-US" sz="3200" dirty="0">
                    <a:solidFill>
                      <a:schemeClr val="accent1">
                        <a:lumMod val="75000"/>
                      </a:schemeClr>
                    </a:solidFill>
                    <a:latin typeface="東芝 Pゴシック" panose="020B0500000000000000" pitchFamily="50" charset="-128"/>
                    <a:ea typeface="東芝 Pゴシック" panose="020B0500000000000000" pitchFamily="50" charset="-128"/>
                  </a:rPr>
                  <a:t>わかる</a:t>
                </a:r>
                <a:endParaRPr lang="en-US" altLang="ja-JP" sz="3200"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grpSp>
      </p:grpSp>
      <p:sp>
        <p:nvSpPr>
          <p:cNvPr id="30" name="Google Shape;215;p35"/>
          <p:cNvSpPr txBox="1">
            <a:spLocks/>
          </p:cNvSpPr>
          <p:nvPr/>
        </p:nvSpPr>
        <p:spPr>
          <a:xfrm>
            <a:off x="424542" y="1001542"/>
            <a:ext cx="8100000" cy="43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None/>
            </a:pPr>
            <a:r>
              <a:rPr lang="ja-JP" altLang="en-US" sz="2600" b="1" dirty="0">
                <a:solidFill>
                  <a:schemeClr val="accent3">
                    <a:lumMod val="75000"/>
                  </a:schemeClr>
                </a:solidFill>
                <a:latin typeface="東芝 Pゴシック" panose="020B0500000000000000" pitchFamily="50" charset="-128"/>
                <a:ea typeface="東芝 Pゴシック" panose="020B0500000000000000" pitchFamily="50" charset="-128"/>
              </a:rPr>
              <a:t>トラステッドコミッターが参入障壁を下げるために行うこと</a:t>
            </a:r>
            <a:endParaRPr lang="en-US" altLang="ja-JP" sz="26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35" name="右矢印 34"/>
          <p:cNvSpPr/>
          <p:nvPr/>
        </p:nvSpPr>
        <p:spPr>
          <a:xfrm rot="5400000">
            <a:off x="5826000" y="3317951"/>
            <a:ext cx="540000" cy="1800000"/>
          </a:xfrm>
          <a:prstGeom prst="rightArrow">
            <a:avLst>
              <a:gd name="adj1" fmla="val 61460"/>
              <a:gd name="adj2" fmla="val 62451"/>
            </a:avLst>
          </a:prstGeom>
          <a:solidFill>
            <a:srgbClr val="65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grpSp>
        <p:nvGrpSpPr>
          <p:cNvPr id="10" name="グループ化 9"/>
          <p:cNvGrpSpPr/>
          <p:nvPr/>
        </p:nvGrpSpPr>
        <p:grpSpPr>
          <a:xfrm>
            <a:off x="467400" y="4571966"/>
            <a:ext cx="11257200" cy="1800000"/>
            <a:chOff x="467400" y="4571966"/>
            <a:chExt cx="11257200" cy="1800000"/>
          </a:xfrm>
        </p:grpSpPr>
        <p:sp>
          <p:nvSpPr>
            <p:cNvPr id="24" name="角丸四角形 23"/>
            <p:cNvSpPr/>
            <p:nvPr/>
          </p:nvSpPr>
          <p:spPr>
            <a:xfrm>
              <a:off x="468087" y="4571966"/>
              <a:ext cx="11255828" cy="1800000"/>
            </a:xfrm>
            <a:prstGeom prst="roundRect">
              <a:avLst>
                <a:gd name="adj" fmla="val 5288"/>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8" name="正方形/長方形 7"/>
            <p:cNvSpPr/>
            <p:nvPr/>
          </p:nvSpPr>
          <p:spPr>
            <a:xfrm>
              <a:off x="467400" y="4710219"/>
              <a:ext cx="11257200" cy="1523494"/>
            </a:xfrm>
            <a:prstGeom prst="rect">
              <a:avLst/>
            </a:prstGeom>
          </p:spPr>
          <p:txBody>
            <a:bodyPr wrap="square">
              <a:spAutoFit/>
            </a:bodyPr>
            <a:lstStyle/>
            <a:p>
              <a:pPr>
                <a:spcBef>
                  <a:spcPts val="0"/>
                </a:spcBef>
                <a:spcAft>
                  <a:spcPts val="600"/>
                </a:spcAft>
              </a:pPr>
              <a:r>
                <a:rPr lang="ja-JP" altLang="en-US" sz="2400" dirty="0">
                  <a:latin typeface="東芝 Pゴシック" panose="020B0500000000000000" pitchFamily="50" charset="-128"/>
                  <a:ea typeface="東芝 Pゴシック" panose="020B0500000000000000" pitchFamily="50" charset="-128"/>
                </a:rPr>
                <a:t>できるだけ多くの人が貢献できるように</a:t>
              </a:r>
              <a:endParaRPr lang="en-US" altLang="ja-JP" sz="2400" dirty="0">
                <a:latin typeface="東芝 Pゴシック" panose="020B0500000000000000" pitchFamily="50" charset="-128"/>
                <a:ea typeface="東芝 Pゴシック" panose="020B0500000000000000" pitchFamily="50" charset="-128"/>
              </a:endParaRPr>
            </a:p>
            <a:p>
              <a:pPr>
                <a:spcBef>
                  <a:spcPts val="0"/>
                </a:spcBef>
                <a:spcAft>
                  <a:spcPts val="0"/>
                </a:spcAft>
              </a:pPr>
              <a:r>
                <a:rPr lang="ja-JP" altLang="en-US" sz="3200" b="1" dirty="0">
                  <a:solidFill>
                    <a:schemeClr val="accent1"/>
                  </a:solidFill>
                  <a:latin typeface="東芝 Pゴシック" panose="020B0500000000000000" pitchFamily="50" charset="-128"/>
                  <a:ea typeface="東芝 Pゴシック" panose="020B0500000000000000" pitchFamily="50" charset="-128"/>
                </a:rPr>
                <a:t>  ・</a:t>
              </a:r>
              <a:r>
                <a:rPr lang="ja-JP" altLang="en-US" sz="3000" b="1" dirty="0">
                  <a:solidFill>
                    <a:schemeClr val="accent1"/>
                  </a:solidFill>
                  <a:latin typeface="東芝 Pゴシック" panose="020B0500000000000000" pitchFamily="50" charset="-128"/>
                  <a:ea typeface="東芝 Pゴシック" panose="020B0500000000000000" pitchFamily="50" charset="-128"/>
                </a:rPr>
                <a:t>ドキュメントを用意して基本的な質問に答えられるようにする</a:t>
              </a:r>
              <a:endParaRPr lang="en-US" altLang="ja-JP" sz="3000" b="1" dirty="0">
                <a:solidFill>
                  <a:schemeClr val="accent1"/>
                </a:solidFill>
                <a:latin typeface="東芝 Pゴシック" panose="020B0500000000000000" pitchFamily="50" charset="-128"/>
                <a:ea typeface="東芝 Pゴシック" panose="020B0500000000000000" pitchFamily="50" charset="-128"/>
              </a:endParaRPr>
            </a:p>
            <a:p>
              <a:pPr>
                <a:spcBef>
                  <a:spcPts val="0"/>
                </a:spcBef>
                <a:spcAft>
                  <a:spcPts val="0"/>
                </a:spcAft>
              </a:pPr>
              <a:r>
                <a:rPr lang="ja-JP" altLang="en-US" sz="3000" b="1" dirty="0">
                  <a:solidFill>
                    <a:schemeClr val="accent1"/>
                  </a:solidFill>
                  <a:latin typeface="東芝 Pゴシック" panose="020B0500000000000000" pitchFamily="50" charset="-128"/>
                  <a:ea typeface="東芝 Pゴシック" panose="020B0500000000000000" pitchFamily="50" charset="-128"/>
                </a:rPr>
                <a:t>  ・貢献することがポジティブになる雰囲気を作りだす</a:t>
              </a:r>
              <a:endParaRPr lang="en-US" altLang="ja-JP" sz="3000" b="1" dirty="0">
                <a:solidFill>
                  <a:schemeClr val="accent1"/>
                </a:solidFill>
                <a:latin typeface="東芝 Pゴシック" panose="020B0500000000000000" pitchFamily="50" charset="-128"/>
                <a:ea typeface="東芝 Pゴシック" panose="020B0500000000000000" pitchFamily="50" charset="-128"/>
              </a:endParaRPr>
            </a:p>
          </p:txBody>
        </p:sp>
      </p:grpSp>
    </p:spTree>
    <p:extLst>
      <p:ext uri="{BB962C8B-B14F-4D97-AF65-F5344CB8AC3E}">
        <p14:creationId xmlns:p14="http://schemas.microsoft.com/office/powerpoint/2010/main" val="351608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3-6</a:t>
            </a:r>
            <a:r>
              <a:rPr lang="ja-JP" altLang="en-US" sz="2800" dirty="0">
                <a:latin typeface="東芝 Pゴシック" panose="020B0500000000000000" pitchFamily="50" charset="-128"/>
                <a:ea typeface="東芝 Pゴシック" panose="020B0500000000000000" pitchFamily="50" charset="-128"/>
              </a:rPr>
              <a:t>　</a:t>
            </a:r>
            <a:r>
              <a:rPr lang="ja-JP" altLang="ja-JP" sz="2800" dirty="0">
                <a:latin typeface="東芝 Pゴシック" panose="020B0500000000000000" pitchFamily="50" charset="-128"/>
                <a:ea typeface="東芝 Pゴシック" panose="020B0500000000000000" pitchFamily="50" charset="-128"/>
              </a:rPr>
              <a:t>コミュニティのニーズを擁護する</a:t>
            </a:r>
          </a:p>
        </p:txBody>
      </p:sp>
      <p:sp>
        <p:nvSpPr>
          <p:cNvPr id="12" name="テキスト ボックス 11"/>
          <p:cNvSpPr txBox="1"/>
          <p:nvPr/>
        </p:nvSpPr>
        <p:spPr>
          <a:xfrm>
            <a:off x="473869" y="1505697"/>
            <a:ext cx="11257200" cy="2448000"/>
          </a:xfrm>
          <a:prstGeom prst="rect">
            <a:avLst/>
          </a:prstGeom>
          <a:solidFill>
            <a:schemeClr val="accent1">
              <a:lumMod val="60000"/>
              <a:lumOff val="40000"/>
            </a:schemeClr>
          </a:solidFill>
        </p:spPr>
        <p:txBody>
          <a:bodyPr wrap="none" lIns="0" bIns="72000" rtlCol="0" anchor="ctr">
            <a:noAutofit/>
          </a:bodyPr>
          <a:lstStyle/>
          <a:p>
            <a:pPr marL="468000" indent="-216000">
              <a:lnSpc>
                <a:spcPts val="3400"/>
              </a:lnSpc>
              <a:buFont typeface="Arial" panose="020B0604020202020204" pitchFamily="34" charset="0"/>
              <a:buChar char="•"/>
            </a:pPr>
            <a:r>
              <a:rPr lang="ja-JP" altLang="en-US" sz="2100" b="1" dirty="0">
                <a:solidFill>
                  <a:schemeClr val="bg1"/>
                </a:solidFill>
                <a:latin typeface="東芝 Pゴシック" panose="020B0500000000000000" pitchFamily="50" charset="-128"/>
                <a:ea typeface="東芝 Pゴシック" panose="020B0500000000000000" pitchFamily="50" charset="-128"/>
              </a:rPr>
              <a:t>組織との信頼関係を構築する</a:t>
            </a:r>
            <a:endParaRPr lang="en-US" altLang="ja-JP" sz="2100" b="1" dirty="0">
              <a:solidFill>
                <a:schemeClr val="bg1"/>
              </a:solidFill>
              <a:latin typeface="東芝 Pゴシック" panose="020B0500000000000000" pitchFamily="50" charset="-128"/>
              <a:ea typeface="東芝 Pゴシック" panose="020B0500000000000000" pitchFamily="50" charset="-128"/>
            </a:endParaRPr>
          </a:p>
          <a:p>
            <a:pPr marL="468000" indent="-216000">
              <a:lnSpc>
                <a:spcPts val="3600"/>
              </a:lnSpc>
              <a:buFont typeface="Arial" panose="020B0604020202020204" pitchFamily="34" charset="0"/>
              <a:buChar char="•"/>
            </a:pPr>
            <a:r>
              <a:rPr lang="ja-JP" altLang="en-US" sz="2100" b="1" dirty="0">
                <a:solidFill>
                  <a:schemeClr val="bg1"/>
                </a:solidFill>
                <a:latin typeface="東芝 Pゴシック" panose="020B0500000000000000" pitchFamily="50" charset="-128"/>
                <a:ea typeface="東芝 Pゴシック" panose="020B0500000000000000" pitchFamily="50" charset="-128"/>
              </a:rPr>
              <a:t>コミュニティの利益と社内のソフトウェアの長期的な健全性のために行動する</a:t>
            </a:r>
            <a:endParaRPr lang="en-US" altLang="ja-JP" sz="2100" b="1" dirty="0">
              <a:solidFill>
                <a:schemeClr val="bg1"/>
              </a:solidFill>
              <a:latin typeface="東芝 Pゴシック" panose="020B0500000000000000" pitchFamily="50" charset="-128"/>
              <a:ea typeface="東芝 Pゴシック" panose="020B0500000000000000" pitchFamily="50" charset="-128"/>
            </a:endParaRPr>
          </a:p>
          <a:p>
            <a:pPr marL="468000" indent="-216000">
              <a:lnSpc>
                <a:spcPts val="3600"/>
              </a:lnSpc>
              <a:buFont typeface="Arial" panose="020B0604020202020204" pitchFamily="34" charset="0"/>
              <a:buChar char="•"/>
            </a:pPr>
            <a:r>
              <a:rPr lang="ja-JP" altLang="en-US" sz="2100" b="1" dirty="0">
                <a:solidFill>
                  <a:schemeClr val="bg1"/>
                </a:solidFill>
                <a:latin typeface="東芝 Pゴシック" panose="020B0500000000000000" pitchFamily="50" charset="-128"/>
                <a:ea typeface="東芝 Pゴシック" panose="020B0500000000000000" pitchFamily="50" charset="-128"/>
              </a:rPr>
              <a:t>技術的なリスクだけでなく、コミュニティに関連するリスクをマネージャーに伝える</a:t>
            </a:r>
            <a:endParaRPr lang="en-US" altLang="ja-JP" sz="2100" b="1" dirty="0">
              <a:solidFill>
                <a:schemeClr val="bg1"/>
              </a:solidFill>
              <a:latin typeface="東芝 Pゴシック" panose="020B0500000000000000" pitchFamily="50" charset="-128"/>
              <a:ea typeface="東芝 Pゴシック" panose="020B0500000000000000" pitchFamily="50" charset="-128"/>
            </a:endParaRPr>
          </a:p>
          <a:p>
            <a:pPr marL="468000" indent="-216000">
              <a:lnSpc>
                <a:spcPts val="3600"/>
              </a:lnSpc>
              <a:buFont typeface="Arial" panose="020B0604020202020204" pitchFamily="34" charset="0"/>
              <a:buChar char="•"/>
            </a:pPr>
            <a:r>
              <a:rPr lang="ja-JP" altLang="en-US" sz="2100" b="1" dirty="0">
                <a:solidFill>
                  <a:schemeClr val="bg1"/>
                </a:solidFill>
                <a:latin typeface="東芝 Pゴシック" panose="020B0500000000000000" pitchFamily="50" charset="-128"/>
                <a:ea typeface="東芝 Pゴシック" panose="020B0500000000000000" pitchFamily="50" charset="-128"/>
              </a:rPr>
              <a:t>コミュニティや個々のコントリビューターの仕事を外から評価（称賛）する</a:t>
            </a:r>
            <a:endParaRPr lang="en-US" altLang="ja-JP" sz="2100" b="1" dirty="0">
              <a:solidFill>
                <a:schemeClr val="bg1"/>
              </a:solidFill>
              <a:latin typeface="東芝 Pゴシック" panose="020B0500000000000000" pitchFamily="50" charset="-128"/>
              <a:ea typeface="東芝 Pゴシック" panose="020B0500000000000000" pitchFamily="50" charset="-128"/>
            </a:endParaRPr>
          </a:p>
          <a:p>
            <a:pPr marL="468000" indent="-216000">
              <a:lnSpc>
                <a:spcPts val="3600"/>
              </a:lnSpc>
              <a:buFont typeface="Arial" panose="020B0604020202020204" pitchFamily="34" charset="0"/>
              <a:buChar char="•"/>
            </a:pPr>
            <a:r>
              <a:rPr lang="en-US" altLang="ja-JP" sz="2100" b="1" dirty="0">
                <a:solidFill>
                  <a:schemeClr val="bg1"/>
                </a:solidFill>
                <a:latin typeface="東芝 Pゴシック" panose="020B0500000000000000" pitchFamily="50" charset="-128"/>
                <a:ea typeface="東芝 Pゴシック" panose="020B0500000000000000" pitchFamily="50" charset="-128"/>
              </a:rPr>
              <a:t>(</a:t>
            </a:r>
            <a:r>
              <a:rPr lang="ja-JP" altLang="en-US" sz="2100" b="1" dirty="0">
                <a:solidFill>
                  <a:schemeClr val="bg1"/>
                </a:solidFill>
                <a:latin typeface="東芝 Pゴシック" panose="020B0500000000000000" pitchFamily="50" charset="-128"/>
                <a:ea typeface="東芝 Pゴシック" panose="020B0500000000000000" pitchFamily="50" charset="-128"/>
              </a:rPr>
              <a:t>必要に応じて</a:t>
            </a:r>
            <a:r>
              <a:rPr lang="en-US" altLang="ja-JP" sz="2100" b="1" dirty="0">
                <a:solidFill>
                  <a:schemeClr val="bg1"/>
                </a:solidFill>
                <a:latin typeface="東芝 Pゴシック" panose="020B0500000000000000" pitchFamily="50" charset="-128"/>
                <a:ea typeface="東芝 Pゴシック" panose="020B0500000000000000" pitchFamily="50" charset="-128"/>
              </a:rPr>
              <a:t>)</a:t>
            </a:r>
            <a:r>
              <a:rPr lang="ja-JP" altLang="en-US" sz="2100" b="1" dirty="0">
                <a:solidFill>
                  <a:schemeClr val="bg1"/>
                </a:solidFill>
                <a:latin typeface="東芝 Pゴシック" panose="020B0500000000000000" pitchFamily="50" charset="-128"/>
                <a:ea typeface="東芝 Pゴシック" panose="020B0500000000000000" pitchFamily="50" charset="-128"/>
              </a:rPr>
              <a:t>コントリビューターのマネージャーと話し合いを行うなどのロビー活動をする</a:t>
            </a:r>
            <a:endParaRPr lang="en-US" altLang="ja-JP" sz="2100" b="1" dirty="0">
              <a:solidFill>
                <a:schemeClr val="bg1"/>
              </a:solidFill>
              <a:latin typeface="東芝 Pゴシック" panose="020B0500000000000000" pitchFamily="50" charset="-128"/>
              <a:ea typeface="東芝 Pゴシック" panose="020B0500000000000000" pitchFamily="50" charset="-128"/>
            </a:endParaRPr>
          </a:p>
        </p:txBody>
      </p:sp>
      <p:sp>
        <p:nvSpPr>
          <p:cNvPr id="18" name="Google Shape;215;p35"/>
          <p:cNvSpPr txBox="1">
            <a:spLocks/>
          </p:cNvSpPr>
          <p:nvPr/>
        </p:nvSpPr>
        <p:spPr>
          <a:xfrm>
            <a:off x="424542" y="1001542"/>
            <a:ext cx="6669088" cy="432000"/>
          </a:xfrm>
          <a:prstGeom prst="rect">
            <a:avLst/>
          </a:prstGeom>
        </p:spPr>
        <p:txBody>
          <a:bodyPr spcFirstLastPara="1" wrap="non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None/>
            </a:pPr>
            <a:r>
              <a:rPr lang="ja-JP" altLang="en-US" sz="2600" b="1" dirty="0">
                <a:solidFill>
                  <a:schemeClr val="accent3">
                    <a:lumMod val="75000"/>
                  </a:schemeClr>
                </a:solidFill>
                <a:latin typeface="東芝 Pゴシック" panose="020B0500000000000000" pitchFamily="50" charset="-128"/>
                <a:ea typeface="東芝 Pゴシック" panose="020B0500000000000000" pitchFamily="50" charset="-128"/>
              </a:rPr>
              <a:t>トラステッドコミッターが行うこと</a:t>
            </a:r>
            <a:endParaRPr lang="en-US" altLang="ja-JP" sz="26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19" name="右矢印 18"/>
          <p:cNvSpPr/>
          <p:nvPr/>
        </p:nvSpPr>
        <p:spPr>
          <a:xfrm rot="5400000">
            <a:off x="5826000" y="3435885"/>
            <a:ext cx="540000" cy="1800000"/>
          </a:xfrm>
          <a:prstGeom prst="rightArrow">
            <a:avLst>
              <a:gd name="adj1" fmla="val 61460"/>
              <a:gd name="adj2" fmla="val 62451"/>
            </a:avLst>
          </a:prstGeom>
          <a:solidFill>
            <a:srgbClr val="65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grpSp>
        <p:nvGrpSpPr>
          <p:cNvPr id="6" name="グループ化 5"/>
          <p:cNvGrpSpPr/>
          <p:nvPr/>
        </p:nvGrpSpPr>
        <p:grpSpPr>
          <a:xfrm>
            <a:off x="467400" y="4679966"/>
            <a:ext cx="11257200" cy="1692000"/>
            <a:chOff x="467400" y="4679966"/>
            <a:chExt cx="11257200" cy="1692000"/>
          </a:xfrm>
        </p:grpSpPr>
        <p:sp>
          <p:nvSpPr>
            <p:cNvPr id="13" name="角丸四角形 12"/>
            <p:cNvSpPr/>
            <p:nvPr/>
          </p:nvSpPr>
          <p:spPr>
            <a:xfrm>
              <a:off x="468087" y="4679966"/>
              <a:ext cx="11255828" cy="1692000"/>
            </a:xfrm>
            <a:prstGeom prst="roundRect">
              <a:avLst>
                <a:gd name="adj" fmla="val 5288"/>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5" name="正方形/長方形 14"/>
            <p:cNvSpPr/>
            <p:nvPr/>
          </p:nvSpPr>
          <p:spPr>
            <a:xfrm>
              <a:off x="467400" y="4823966"/>
              <a:ext cx="11257200" cy="1404000"/>
            </a:xfrm>
            <a:prstGeom prst="rect">
              <a:avLst/>
            </a:prstGeom>
          </p:spPr>
          <p:txBody>
            <a:bodyPr wrap="none" lIns="0" tIns="0" rIns="0" bIns="0" anchor="ctr" anchorCtr="0">
              <a:noAutofit/>
            </a:bodyPr>
            <a:lstStyle/>
            <a:p>
              <a:pPr algn="ctr">
                <a:lnSpc>
                  <a:spcPts val="3600"/>
                </a:lnSpc>
                <a:spcBef>
                  <a:spcPts val="0"/>
                </a:spcBef>
                <a:spcAft>
                  <a:spcPts val="0"/>
                </a:spcAft>
              </a:pPr>
              <a:r>
                <a:rPr lang="ja-JP" altLang="en-US" sz="3000" b="1" dirty="0">
                  <a:solidFill>
                    <a:schemeClr val="accent1"/>
                  </a:solidFill>
                  <a:latin typeface="東芝 Pゴシック" panose="020B0500000000000000" pitchFamily="50" charset="-128"/>
                  <a:ea typeface="東芝 Pゴシック" panose="020B0500000000000000" pitchFamily="50" charset="-128"/>
                </a:rPr>
                <a:t>個々の投稿者の利益とコミュニティ全体の利益を擁護して</a:t>
              </a:r>
              <a:endParaRPr lang="en-US" altLang="ja-JP" sz="3000" b="1" dirty="0">
                <a:solidFill>
                  <a:schemeClr val="accent1"/>
                </a:solidFill>
                <a:latin typeface="東芝 Pゴシック" panose="020B0500000000000000" pitchFamily="50" charset="-128"/>
                <a:ea typeface="東芝 Pゴシック" panose="020B0500000000000000" pitchFamily="50" charset="-128"/>
              </a:endParaRPr>
            </a:p>
            <a:p>
              <a:pPr algn="ctr">
                <a:lnSpc>
                  <a:spcPts val="3600"/>
                </a:lnSpc>
                <a:spcBef>
                  <a:spcPts val="0"/>
                </a:spcBef>
                <a:spcAft>
                  <a:spcPts val="0"/>
                </a:spcAft>
              </a:pPr>
              <a:r>
                <a:rPr lang="ja-JP" altLang="en-US" sz="3000" b="1" dirty="0">
                  <a:solidFill>
                    <a:schemeClr val="accent1"/>
                  </a:solidFill>
                  <a:latin typeface="東芝 Pゴシック" panose="020B0500000000000000" pitchFamily="50" charset="-128"/>
                  <a:ea typeface="東芝 Pゴシック" panose="020B0500000000000000" pitchFamily="50" charset="-128"/>
                </a:rPr>
                <a:t>コミュニィの健全性を維持することで、</a:t>
              </a:r>
              <a:endParaRPr lang="en-US" altLang="ja-JP" sz="3000" b="1" dirty="0">
                <a:solidFill>
                  <a:schemeClr val="accent1"/>
                </a:solidFill>
                <a:latin typeface="東芝 Pゴシック" panose="020B0500000000000000" pitchFamily="50" charset="-128"/>
                <a:ea typeface="東芝 Pゴシック" panose="020B0500000000000000" pitchFamily="50" charset="-128"/>
              </a:endParaRPr>
            </a:p>
            <a:p>
              <a:pPr algn="ctr">
                <a:lnSpc>
                  <a:spcPts val="3600"/>
                </a:lnSpc>
                <a:spcBef>
                  <a:spcPts val="0"/>
                </a:spcBef>
                <a:spcAft>
                  <a:spcPts val="0"/>
                </a:spcAft>
              </a:pPr>
              <a:r>
                <a:rPr lang="ja-JP" altLang="en-US" sz="3000" b="1" dirty="0">
                  <a:solidFill>
                    <a:schemeClr val="accent1"/>
                  </a:solidFill>
                  <a:latin typeface="東芝 Pゴシック" panose="020B0500000000000000" pitchFamily="50" charset="-128"/>
                  <a:ea typeface="東芝 Pゴシック" panose="020B0500000000000000" pitchFamily="50" charset="-128"/>
                </a:rPr>
                <a:t>コミュニティと組織の両者の信頼関係を構築</a:t>
              </a:r>
              <a:endParaRPr lang="en-US" altLang="ja-JP" sz="3000" b="1" dirty="0">
                <a:solidFill>
                  <a:schemeClr val="accent1"/>
                </a:solidFill>
                <a:latin typeface="東芝 Pゴシック" panose="020B0500000000000000" pitchFamily="50" charset="-128"/>
                <a:ea typeface="東芝 Pゴシック" panose="020B0500000000000000" pitchFamily="50" charset="-128"/>
              </a:endParaRPr>
            </a:p>
          </p:txBody>
        </p:sp>
      </p:grpSp>
    </p:spTree>
    <p:extLst>
      <p:ext uri="{BB962C8B-B14F-4D97-AF65-F5344CB8AC3E}">
        <p14:creationId xmlns:p14="http://schemas.microsoft.com/office/powerpoint/2010/main" val="360059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p:cNvSpPr/>
          <p:nvPr/>
        </p:nvSpPr>
        <p:spPr>
          <a:xfrm>
            <a:off x="467400" y="5291966"/>
            <a:ext cx="11257200" cy="1080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3-7</a:t>
            </a:r>
            <a:r>
              <a:rPr lang="ja-JP" altLang="en-US" sz="2800" dirty="0">
                <a:latin typeface="東芝 Pゴシック" panose="020B0500000000000000" pitchFamily="50" charset="-128"/>
                <a:ea typeface="東芝 Pゴシック" panose="020B0500000000000000" pitchFamily="50" charset="-128"/>
              </a:rPr>
              <a:t>　トラステッドコミッター</a:t>
            </a:r>
            <a:r>
              <a:rPr lang="ja-JP" altLang="ja-JP" sz="2800" dirty="0">
                <a:latin typeface="東芝 Pゴシック" panose="020B0500000000000000" pitchFamily="50" charset="-128"/>
                <a:ea typeface="東芝 Pゴシック" panose="020B0500000000000000" pitchFamily="50" charset="-128"/>
              </a:rPr>
              <a:t>になる</a:t>
            </a:r>
          </a:p>
        </p:txBody>
      </p:sp>
      <p:sp>
        <p:nvSpPr>
          <p:cNvPr id="2" name="コンテンツ プレースホルダー 1">
            <a:extLst>
              <a:ext uri="{FF2B5EF4-FFF2-40B4-BE49-F238E27FC236}">
                <a16:creationId xmlns:a16="http://schemas.microsoft.com/office/drawing/2014/main" id="{FED40A02-E99F-45F7-8192-8E735FB55CC7}"/>
              </a:ext>
            </a:extLst>
          </p:cNvPr>
          <p:cNvSpPr>
            <a:spLocks noGrp="1"/>
          </p:cNvSpPr>
          <p:nvPr>
            <p:ph idx="1"/>
          </p:nvPr>
        </p:nvSpPr>
        <p:spPr>
          <a:xfrm>
            <a:off x="4135843" y="5523762"/>
            <a:ext cx="7344000" cy="684000"/>
          </a:xfrm>
        </p:spPr>
        <p:txBody>
          <a:bodyPr wrap="none" tIns="0" bIns="0" anchor="ctr" anchorCtr="0">
            <a:noAutofit/>
          </a:bodyPr>
          <a:lstStyle/>
          <a:p>
            <a:pPr>
              <a:spcBef>
                <a:spcPts val="0"/>
              </a:spcBef>
              <a:spcAft>
                <a:spcPts val="600"/>
              </a:spcAft>
            </a:pPr>
            <a:r>
              <a:rPr lang="ja-JP" altLang="en-US" sz="1800" b="1" dirty="0">
                <a:latin typeface="東芝 Pゴシック" panose="020B0500000000000000" pitchFamily="50" charset="-128"/>
                <a:ea typeface="東芝 Pゴシック" panose="020B0500000000000000" pitchFamily="50" charset="-128"/>
              </a:rPr>
              <a:t>トラステッドコミッターを</a:t>
            </a:r>
            <a:r>
              <a:rPr lang="en-US" altLang="ja-JP" sz="1800" b="1" dirty="0">
                <a:latin typeface="東芝 Pゴシック" panose="020B0500000000000000" pitchFamily="50" charset="-128"/>
                <a:ea typeface="東芝 Pゴシック" panose="020B0500000000000000" pitchFamily="50" charset="-128"/>
              </a:rPr>
              <a:t>1</a:t>
            </a:r>
            <a:r>
              <a:rPr lang="ja-JP" altLang="en-US" sz="1800" b="1" dirty="0">
                <a:latin typeface="東芝 Pゴシック" panose="020B0500000000000000" pitchFamily="50" charset="-128"/>
                <a:ea typeface="東芝 Pゴシック" panose="020B0500000000000000" pitchFamily="50" charset="-128"/>
              </a:rPr>
              <a:t>人持つか複数持つか </a:t>
            </a:r>
            <a:r>
              <a:rPr lang="en-US" altLang="ja-JP" sz="1800" dirty="0">
                <a:latin typeface="東芝 Pゴシック" panose="020B0500000000000000" pitchFamily="50" charset="-128"/>
                <a:ea typeface="東芝 Pゴシック" panose="020B0500000000000000" pitchFamily="50" charset="-128"/>
              </a:rPr>
              <a:t>(</a:t>
            </a:r>
            <a:r>
              <a:rPr lang="ja-JP" altLang="en-US" sz="1800" dirty="0">
                <a:latin typeface="東芝 Pゴシック" panose="020B0500000000000000" pitchFamily="50" charset="-128"/>
                <a:ea typeface="東芝 Pゴシック" panose="020B0500000000000000" pitchFamily="50" charset="-128"/>
              </a:rPr>
              <a:t>規模やリスクで判断する</a:t>
            </a:r>
            <a:r>
              <a:rPr lang="en-US" altLang="ja-JP" sz="1800" dirty="0">
                <a:latin typeface="東芝 Pゴシック" panose="020B0500000000000000" pitchFamily="50" charset="-128"/>
                <a:ea typeface="東芝 Pゴシック" panose="020B0500000000000000" pitchFamily="50" charset="-128"/>
              </a:rPr>
              <a:t>)</a:t>
            </a:r>
          </a:p>
          <a:p>
            <a:pPr>
              <a:lnSpc>
                <a:spcPts val="1800"/>
              </a:lnSpc>
              <a:spcBef>
                <a:spcPts val="0"/>
              </a:spcBef>
            </a:pPr>
            <a:r>
              <a:rPr lang="ja-JP" altLang="en-US" sz="1800" dirty="0">
                <a:latin typeface="東芝 Pゴシック" panose="020B0500000000000000" pitchFamily="50" charset="-128"/>
                <a:ea typeface="東芝 Pゴシック" panose="020B0500000000000000" pitchFamily="50" charset="-128"/>
              </a:rPr>
              <a:t>例：トラステッドコミッターの仕事を分担するローテーション・システム</a:t>
            </a:r>
            <a:endParaRPr lang="en-US" altLang="ja-JP" sz="1800" dirty="0">
              <a:latin typeface="東芝 Pゴシック" panose="020B0500000000000000" pitchFamily="50" charset="-128"/>
              <a:ea typeface="東芝 Pゴシック" panose="020B0500000000000000" pitchFamily="50" charset="-128"/>
            </a:endParaRPr>
          </a:p>
        </p:txBody>
      </p:sp>
      <p:grpSp>
        <p:nvGrpSpPr>
          <p:cNvPr id="11" name="グループ化 10"/>
          <p:cNvGrpSpPr/>
          <p:nvPr/>
        </p:nvGrpSpPr>
        <p:grpSpPr>
          <a:xfrm>
            <a:off x="8756035" y="1492526"/>
            <a:ext cx="2862941" cy="3630459"/>
            <a:chOff x="980735" y="1761377"/>
            <a:chExt cx="528292" cy="669920"/>
          </a:xfrm>
          <a:solidFill>
            <a:schemeClr val="accent1">
              <a:lumMod val="60000"/>
              <a:lumOff val="40000"/>
            </a:schemeClr>
          </a:solidFill>
        </p:grpSpPr>
        <p:sp>
          <p:nvSpPr>
            <p:cNvPr id="12" name="Freeform 6"/>
            <p:cNvSpPr>
              <a:spLocks noEditPoints="1"/>
            </p:cNvSpPr>
            <p:nvPr/>
          </p:nvSpPr>
          <p:spPr bwMode="auto">
            <a:xfrm>
              <a:off x="980735" y="1761377"/>
              <a:ext cx="528292" cy="669920"/>
            </a:xfrm>
            <a:custGeom>
              <a:avLst/>
              <a:gdLst>
                <a:gd name="T0" fmla="*/ 45 w 203"/>
                <a:gd name="T1" fmla="*/ 199 h 257"/>
                <a:gd name="T2" fmla="*/ 68 w 203"/>
                <a:gd name="T3" fmla="*/ 220 h 257"/>
                <a:gd name="T4" fmla="*/ 94 w 203"/>
                <a:gd name="T5" fmla="*/ 208 h 257"/>
                <a:gd name="T6" fmla="*/ 104 w 203"/>
                <a:gd name="T7" fmla="*/ 219 h 257"/>
                <a:gd name="T8" fmla="*/ 134 w 203"/>
                <a:gd name="T9" fmla="*/ 223 h 257"/>
                <a:gd name="T10" fmla="*/ 158 w 203"/>
                <a:gd name="T11" fmla="*/ 199 h 257"/>
                <a:gd name="T12" fmla="*/ 203 w 203"/>
                <a:gd name="T13" fmla="*/ 254 h 257"/>
                <a:gd name="T14" fmla="*/ 133 w 203"/>
                <a:gd name="T15" fmla="*/ 182 h 257"/>
                <a:gd name="T16" fmla="*/ 124 w 203"/>
                <a:gd name="T17" fmla="*/ 173 h 257"/>
                <a:gd name="T18" fmla="*/ 151 w 203"/>
                <a:gd name="T19" fmla="*/ 112 h 257"/>
                <a:gd name="T20" fmla="*/ 160 w 203"/>
                <a:gd name="T21" fmla="*/ 66 h 257"/>
                <a:gd name="T22" fmla="*/ 158 w 203"/>
                <a:gd name="T23" fmla="*/ 37 h 257"/>
                <a:gd name="T24" fmla="*/ 145 w 203"/>
                <a:gd name="T25" fmla="*/ 17 h 257"/>
                <a:gd name="T26" fmla="*/ 57 w 203"/>
                <a:gd name="T27" fmla="*/ 15 h 257"/>
                <a:gd name="T28" fmla="*/ 42 w 203"/>
                <a:gd name="T29" fmla="*/ 37 h 257"/>
                <a:gd name="T30" fmla="*/ 44 w 203"/>
                <a:gd name="T31" fmla="*/ 46 h 257"/>
                <a:gd name="T32" fmla="*/ 47 w 203"/>
                <a:gd name="T33" fmla="*/ 58 h 257"/>
                <a:gd name="T34" fmla="*/ 45 w 203"/>
                <a:gd name="T35" fmla="*/ 79 h 257"/>
                <a:gd name="T36" fmla="*/ 82 w 203"/>
                <a:gd name="T37" fmla="*/ 165 h 257"/>
                <a:gd name="T38" fmla="*/ 74 w 203"/>
                <a:gd name="T39" fmla="*/ 173 h 257"/>
                <a:gd name="T40" fmla="*/ 64 w 203"/>
                <a:gd name="T41" fmla="*/ 188 h 257"/>
                <a:gd name="T42" fmla="*/ 88 w 203"/>
                <a:gd name="T43" fmla="*/ 165 h 257"/>
                <a:gd name="T44" fmla="*/ 58 w 203"/>
                <a:gd name="T45" fmla="*/ 101 h 257"/>
                <a:gd name="T46" fmla="*/ 99 w 203"/>
                <a:gd name="T47" fmla="*/ 85 h 257"/>
                <a:gd name="T48" fmla="*/ 134 w 203"/>
                <a:gd name="T49" fmla="*/ 106 h 257"/>
                <a:gd name="T50" fmla="*/ 116 w 203"/>
                <a:gd name="T51" fmla="*/ 148 h 257"/>
                <a:gd name="T52" fmla="*/ 105 w 203"/>
                <a:gd name="T53" fmla="*/ 204 h 257"/>
                <a:gd name="T54" fmla="*/ 84 w 203"/>
                <a:gd name="T55" fmla="*/ 179 h 257"/>
                <a:gd name="T56" fmla="*/ 66 w 203"/>
                <a:gd name="T57" fmla="*/ 22 h 257"/>
                <a:gd name="T58" fmla="*/ 127 w 203"/>
                <a:gd name="T59" fmla="*/ 17 h 257"/>
                <a:gd name="T60" fmla="*/ 136 w 203"/>
                <a:gd name="T61" fmla="*/ 22 h 257"/>
                <a:gd name="T62" fmla="*/ 149 w 203"/>
                <a:gd name="T63" fmla="*/ 36 h 257"/>
                <a:gd name="T64" fmla="*/ 154 w 203"/>
                <a:gd name="T65" fmla="*/ 77 h 257"/>
                <a:gd name="T66" fmla="*/ 147 w 203"/>
                <a:gd name="T67" fmla="*/ 57 h 257"/>
                <a:gd name="T68" fmla="*/ 104 w 203"/>
                <a:gd name="T69" fmla="*/ 38 h 257"/>
                <a:gd name="T70" fmla="*/ 77 w 203"/>
                <a:gd name="T71" fmla="*/ 33 h 257"/>
                <a:gd name="T72" fmla="*/ 52 w 203"/>
                <a:gd name="T73" fmla="*/ 66 h 257"/>
                <a:gd name="T74" fmla="*/ 50 w 203"/>
                <a:gd name="T75" fmla="*/ 52 h 257"/>
                <a:gd name="T76" fmla="*/ 54 w 203"/>
                <a:gd name="T77" fmla="*/ 42 h 257"/>
                <a:gd name="T78" fmla="*/ 64 w 203"/>
                <a:gd name="T79" fmla="*/ 26 h 257"/>
                <a:gd name="T80" fmla="*/ 93 w 203"/>
                <a:gd name="T81" fmla="*/ 76 h 257"/>
                <a:gd name="T82" fmla="*/ 60 w 203"/>
                <a:gd name="T83" fmla="*/ 91 h 257"/>
                <a:gd name="T84" fmla="*/ 59 w 203"/>
                <a:gd name="T85" fmla="*/ 70 h 257"/>
                <a:gd name="T86" fmla="*/ 121 w 203"/>
                <a:gd name="T87" fmla="*/ 56 h 257"/>
                <a:gd name="T88" fmla="*/ 142 w 203"/>
                <a:gd name="T89" fmla="*/ 69 h 257"/>
                <a:gd name="T90" fmla="*/ 99 w 203"/>
                <a:gd name="T91" fmla="*/ 79 h 257"/>
                <a:gd name="T92" fmla="*/ 112 w 203"/>
                <a:gd name="T93" fmla="*/ 75 h 257"/>
                <a:gd name="T94" fmla="*/ 134 w 203"/>
                <a:gd name="T95" fmla="*/ 100 h 257"/>
                <a:gd name="T96" fmla="*/ 152 w 203"/>
                <a:gd name="T97" fmla="*/ 106 h 257"/>
                <a:gd name="T98" fmla="*/ 152 w 203"/>
                <a:gd name="T99" fmla="*/ 106 h 257"/>
                <a:gd name="T100" fmla="*/ 42 w 203"/>
                <a:gd name="T101" fmla="*/ 94 h 257"/>
                <a:gd name="T102" fmla="*/ 129 w 203"/>
                <a:gd name="T103" fmla="*/ 214 h 257"/>
                <a:gd name="T104" fmla="*/ 92 w 203"/>
                <a:gd name="T105" fmla="*/ 202 h 257"/>
                <a:gd name="T106" fmla="*/ 92 w 203"/>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3" h="257">
                  <a:moveTo>
                    <a:pt x="3" y="257"/>
                  </a:moveTo>
                  <a:cubicBezTo>
                    <a:pt x="5" y="257"/>
                    <a:pt x="6" y="256"/>
                    <a:pt x="6" y="254"/>
                  </a:cubicBezTo>
                  <a:cubicBezTo>
                    <a:pt x="6" y="254"/>
                    <a:pt x="6" y="254"/>
                    <a:pt x="6" y="254"/>
                  </a:cubicBezTo>
                  <a:cubicBezTo>
                    <a:pt x="6" y="229"/>
                    <a:pt x="24" y="205"/>
                    <a:pt x="45" y="199"/>
                  </a:cubicBezTo>
                  <a:cubicBezTo>
                    <a:pt x="58" y="196"/>
                    <a:pt x="58" y="196"/>
                    <a:pt x="58" y="196"/>
                  </a:cubicBezTo>
                  <a:cubicBezTo>
                    <a:pt x="66" y="194"/>
                    <a:pt x="66" y="194"/>
                    <a:pt x="66" y="194"/>
                  </a:cubicBezTo>
                  <a:cubicBezTo>
                    <a:pt x="67" y="193"/>
                    <a:pt x="69" y="193"/>
                    <a:pt x="70" y="192"/>
                  </a:cubicBezTo>
                  <a:cubicBezTo>
                    <a:pt x="68" y="220"/>
                    <a:pt x="68" y="220"/>
                    <a:pt x="68" y="220"/>
                  </a:cubicBezTo>
                  <a:cubicBezTo>
                    <a:pt x="68" y="222"/>
                    <a:pt x="69" y="223"/>
                    <a:pt x="70" y="223"/>
                  </a:cubicBezTo>
                  <a:cubicBezTo>
                    <a:pt x="70" y="224"/>
                    <a:pt x="71" y="224"/>
                    <a:pt x="71" y="224"/>
                  </a:cubicBezTo>
                  <a:cubicBezTo>
                    <a:pt x="72" y="224"/>
                    <a:pt x="73" y="223"/>
                    <a:pt x="73" y="223"/>
                  </a:cubicBezTo>
                  <a:cubicBezTo>
                    <a:pt x="94" y="208"/>
                    <a:pt x="94" y="208"/>
                    <a:pt x="94" y="208"/>
                  </a:cubicBezTo>
                  <a:cubicBezTo>
                    <a:pt x="99" y="219"/>
                    <a:pt x="99" y="219"/>
                    <a:pt x="99" y="219"/>
                  </a:cubicBezTo>
                  <a:cubicBezTo>
                    <a:pt x="100" y="219"/>
                    <a:pt x="101" y="220"/>
                    <a:pt x="102" y="220"/>
                  </a:cubicBezTo>
                  <a:cubicBezTo>
                    <a:pt x="102" y="220"/>
                    <a:pt x="102" y="220"/>
                    <a:pt x="102" y="220"/>
                  </a:cubicBezTo>
                  <a:cubicBezTo>
                    <a:pt x="103" y="220"/>
                    <a:pt x="104" y="220"/>
                    <a:pt x="104" y="219"/>
                  </a:cubicBezTo>
                  <a:cubicBezTo>
                    <a:pt x="110" y="208"/>
                    <a:pt x="110" y="208"/>
                    <a:pt x="110" y="208"/>
                  </a:cubicBezTo>
                  <a:cubicBezTo>
                    <a:pt x="131" y="223"/>
                    <a:pt x="131" y="223"/>
                    <a:pt x="131" y="223"/>
                  </a:cubicBezTo>
                  <a:cubicBezTo>
                    <a:pt x="131" y="223"/>
                    <a:pt x="132" y="224"/>
                    <a:pt x="132" y="224"/>
                  </a:cubicBezTo>
                  <a:cubicBezTo>
                    <a:pt x="133" y="224"/>
                    <a:pt x="133" y="224"/>
                    <a:pt x="134" y="223"/>
                  </a:cubicBezTo>
                  <a:cubicBezTo>
                    <a:pt x="135" y="223"/>
                    <a:pt x="135" y="222"/>
                    <a:pt x="135" y="220"/>
                  </a:cubicBezTo>
                  <a:cubicBezTo>
                    <a:pt x="133" y="192"/>
                    <a:pt x="133" y="192"/>
                    <a:pt x="133" y="192"/>
                  </a:cubicBezTo>
                  <a:cubicBezTo>
                    <a:pt x="135" y="193"/>
                    <a:pt x="136" y="193"/>
                    <a:pt x="138" y="194"/>
                  </a:cubicBezTo>
                  <a:cubicBezTo>
                    <a:pt x="158" y="199"/>
                    <a:pt x="158" y="199"/>
                    <a:pt x="158" y="199"/>
                  </a:cubicBezTo>
                  <a:cubicBezTo>
                    <a:pt x="180" y="205"/>
                    <a:pt x="197" y="229"/>
                    <a:pt x="197" y="254"/>
                  </a:cubicBezTo>
                  <a:cubicBezTo>
                    <a:pt x="197" y="254"/>
                    <a:pt x="197" y="254"/>
                    <a:pt x="197" y="254"/>
                  </a:cubicBezTo>
                  <a:cubicBezTo>
                    <a:pt x="197" y="256"/>
                    <a:pt x="199" y="257"/>
                    <a:pt x="200" y="257"/>
                  </a:cubicBezTo>
                  <a:cubicBezTo>
                    <a:pt x="202" y="257"/>
                    <a:pt x="203" y="256"/>
                    <a:pt x="203" y="254"/>
                  </a:cubicBezTo>
                  <a:cubicBezTo>
                    <a:pt x="203" y="227"/>
                    <a:pt x="184" y="200"/>
                    <a:pt x="160" y="193"/>
                  </a:cubicBezTo>
                  <a:cubicBezTo>
                    <a:pt x="139" y="188"/>
                    <a:pt x="139" y="188"/>
                    <a:pt x="139" y="188"/>
                  </a:cubicBezTo>
                  <a:cubicBezTo>
                    <a:pt x="137" y="187"/>
                    <a:pt x="135" y="186"/>
                    <a:pt x="133" y="185"/>
                  </a:cubicBezTo>
                  <a:cubicBezTo>
                    <a:pt x="133" y="182"/>
                    <a:pt x="133" y="182"/>
                    <a:pt x="133" y="182"/>
                  </a:cubicBezTo>
                  <a:cubicBezTo>
                    <a:pt x="133" y="182"/>
                    <a:pt x="132" y="181"/>
                    <a:pt x="132" y="181"/>
                  </a:cubicBezTo>
                  <a:cubicBezTo>
                    <a:pt x="129" y="173"/>
                    <a:pt x="129" y="173"/>
                    <a:pt x="129" y="173"/>
                  </a:cubicBezTo>
                  <a:cubicBezTo>
                    <a:pt x="129" y="172"/>
                    <a:pt x="128" y="172"/>
                    <a:pt x="127" y="172"/>
                  </a:cubicBezTo>
                  <a:cubicBezTo>
                    <a:pt x="126" y="171"/>
                    <a:pt x="125" y="172"/>
                    <a:pt x="124" y="173"/>
                  </a:cubicBezTo>
                  <a:cubicBezTo>
                    <a:pt x="124" y="173"/>
                    <a:pt x="124" y="173"/>
                    <a:pt x="124" y="173"/>
                  </a:cubicBezTo>
                  <a:cubicBezTo>
                    <a:pt x="123" y="171"/>
                    <a:pt x="122" y="168"/>
                    <a:pt x="122" y="165"/>
                  </a:cubicBezTo>
                  <a:cubicBezTo>
                    <a:pt x="122" y="150"/>
                    <a:pt x="122" y="150"/>
                    <a:pt x="122" y="150"/>
                  </a:cubicBezTo>
                  <a:cubicBezTo>
                    <a:pt x="138" y="143"/>
                    <a:pt x="149" y="129"/>
                    <a:pt x="151" y="112"/>
                  </a:cubicBezTo>
                  <a:cubicBezTo>
                    <a:pt x="160" y="111"/>
                    <a:pt x="168" y="103"/>
                    <a:pt x="168" y="94"/>
                  </a:cubicBezTo>
                  <a:cubicBezTo>
                    <a:pt x="168" y="88"/>
                    <a:pt x="164" y="82"/>
                    <a:pt x="160" y="80"/>
                  </a:cubicBezTo>
                  <a:cubicBezTo>
                    <a:pt x="160" y="79"/>
                    <a:pt x="160" y="78"/>
                    <a:pt x="160" y="77"/>
                  </a:cubicBezTo>
                  <a:cubicBezTo>
                    <a:pt x="160" y="66"/>
                    <a:pt x="160" y="66"/>
                    <a:pt x="160" y="66"/>
                  </a:cubicBezTo>
                  <a:cubicBezTo>
                    <a:pt x="160" y="57"/>
                    <a:pt x="158" y="49"/>
                    <a:pt x="154" y="41"/>
                  </a:cubicBezTo>
                  <a:cubicBezTo>
                    <a:pt x="156" y="40"/>
                    <a:pt x="156" y="40"/>
                    <a:pt x="156" y="40"/>
                  </a:cubicBezTo>
                  <a:cubicBezTo>
                    <a:pt x="157" y="40"/>
                    <a:pt x="158" y="40"/>
                    <a:pt x="158" y="39"/>
                  </a:cubicBezTo>
                  <a:cubicBezTo>
                    <a:pt x="159" y="38"/>
                    <a:pt x="159" y="37"/>
                    <a:pt x="158" y="37"/>
                  </a:cubicBezTo>
                  <a:cubicBezTo>
                    <a:pt x="158" y="36"/>
                    <a:pt x="156" y="31"/>
                    <a:pt x="151" y="26"/>
                  </a:cubicBezTo>
                  <a:cubicBezTo>
                    <a:pt x="148" y="24"/>
                    <a:pt x="146" y="22"/>
                    <a:pt x="145" y="21"/>
                  </a:cubicBezTo>
                  <a:cubicBezTo>
                    <a:pt x="145" y="21"/>
                    <a:pt x="145" y="21"/>
                    <a:pt x="145" y="21"/>
                  </a:cubicBezTo>
                  <a:cubicBezTo>
                    <a:pt x="146" y="20"/>
                    <a:pt x="146" y="18"/>
                    <a:pt x="145" y="17"/>
                  </a:cubicBezTo>
                  <a:cubicBezTo>
                    <a:pt x="145" y="16"/>
                    <a:pt x="142" y="13"/>
                    <a:pt x="136" y="11"/>
                  </a:cubicBezTo>
                  <a:cubicBezTo>
                    <a:pt x="133" y="10"/>
                    <a:pt x="130" y="10"/>
                    <a:pt x="128" y="10"/>
                  </a:cubicBezTo>
                  <a:cubicBezTo>
                    <a:pt x="124" y="8"/>
                    <a:pt x="112" y="0"/>
                    <a:pt x="91" y="3"/>
                  </a:cubicBezTo>
                  <a:cubicBezTo>
                    <a:pt x="68" y="6"/>
                    <a:pt x="57" y="15"/>
                    <a:pt x="57" y="15"/>
                  </a:cubicBezTo>
                  <a:cubicBezTo>
                    <a:pt x="56" y="16"/>
                    <a:pt x="56" y="18"/>
                    <a:pt x="56" y="19"/>
                  </a:cubicBezTo>
                  <a:cubicBezTo>
                    <a:pt x="59" y="22"/>
                    <a:pt x="59" y="22"/>
                    <a:pt x="59" y="22"/>
                  </a:cubicBezTo>
                  <a:cubicBezTo>
                    <a:pt x="57" y="23"/>
                    <a:pt x="54" y="25"/>
                    <a:pt x="52" y="27"/>
                  </a:cubicBezTo>
                  <a:cubicBezTo>
                    <a:pt x="46" y="30"/>
                    <a:pt x="42" y="37"/>
                    <a:pt x="42" y="37"/>
                  </a:cubicBezTo>
                  <a:cubicBezTo>
                    <a:pt x="41" y="38"/>
                    <a:pt x="41" y="38"/>
                    <a:pt x="42" y="39"/>
                  </a:cubicBezTo>
                  <a:cubicBezTo>
                    <a:pt x="42" y="40"/>
                    <a:pt x="42" y="41"/>
                    <a:pt x="43" y="41"/>
                  </a:cubicBezTo>
                  <a:cubicBezTo>
                    <a:pt x="46" y="43"/>
                    <a:pt x="46" y="43"/>
                    <a:pt x="46" y="43"/>
                  </a:cubicBezTo>
                  <a:cubicBezTo>
                    <a:pt x="46" y="44"/>
                    <a:pt x="45" y="45"/>
                    <a:pt x="44" y="46"/>
                  </a:cubicBezTo>
                  <a:cubicBezTo>
                    <a:pt x="42" y="50"/>
                    <a:pt x="41" y="55"/>
                    <a:pt x="41" y="55"/>
                  </a:cubicBezTo>
                  <a:cubicBezTo>
                    <a:pt x="41" y="56"/>
                    <a:pt x="42" y="57"/>
                    <a:pt x="42" y="58"/>
                  </a:cubicBezTo>
                  <a:cubicBezTo>
                    <a:pt x="43" y="58"/>
                    <a:pt x="44" y="59"/>
                    <a:pt x="45" y="59"/>
                  </a:cubicBezTo>
                  <a:cubicBezTo>
                    <a:pt x="47" y="58"/>
                    <a:pt x="47" y="58"/>
                    <a:pt x="47" y="58"/>
                  </a:cubicBezTo>
                  <a:cubicBezTo>
                    <a:pt x="47" y="61"/>
                    <a:pt x="46" y="63"/>
                    <a:pt x="46" y="66"/>
                  </a:cubicBezTo>
                  <a:cubicBezTo>
                    <a:pt x="46" y="77"/>
                    <a:pt x="46" y="77"/>
                    <a:pt x="46" y="77"/>
                  </a:cubicBezTo>
                  <a:cubicBezTo>
                    <a:pt x="46" y="78"/>
                    <a:pt x="47" y="78"/>
                    <a:pt x="47" y="79"/>
                  </a:cubicBezTo>
                  <a:cubicBezTo>
                    <a:pt x="46" y="79"/>
                    <a:pt x="46" y="79"/>
                    <a:pt x="45" y="79"/>
                  </a:cubicBezTo>
                  <a:cubicBezTo>
                    <a:pt x="40" y="81"/>
                    <a:pt x="36" y="87"/>
                    <a:pt x="36" y="94"/>
                  </a:cubicBezTo>
                  <a:cubicBezTo>
                    <a:pt x="36" y="103"/>
                    <a:pt x="43" y="111"/>
                    <a:pt x="53" y="112"/>
                  </a:cubicBezTo>
                  <a:cubicBezTo>
                    <a:pt x="55" y="129"/>
                    <a:pt x="66" y="143"/>
                    <a:pt x="82" y="150"/>
                  </a:cubicBezTo>
                  <a:cubicBezTo>
                    <a:pt x="82" y="165"/>
                    <a:pt x="82" y="165"/>
                    <a:pt x="82" y="165"/>
                  </a:cubicBezTo>
                  <a:cubicBezTo>
                    <a:pt x="82" y="168"/>
                    <a:pt x="81" y="171"/>
                    <a:pt x="80" y="173"/>
                  </a:cubicBezTo>
                  <a:cubicBezTo>
                    <a:pt x="80" y="173"/>
                    <a:pt x="80" y="173"/>
                    <a:pt x="80" y="173"/>
                  </a:cubicBezTo>
                  <a:cubicBezTo>
                    <a:pt x="79" y="172"/>
                    <a:pt x="78" y="171"/>
                    <a:pt x="77" y="172"/>
                  </a:cubicBezTo>
                  <a:cubicBezTo>
                    <a:pt x="76" y="172"/>
                    <a:pt x="75" y="172"/>
                    <a:pt x="74" y="173"/>
                  </a:cubicBezTo>
                  <a:cubicBezTo>
                    <a:pt x="71" y="181"/>
                    <a:pt x="71" y="181"/>
                    <a:pt x="71" y="181"/>
                  </a:cubicBezTo>
                  <a:cubicBezTo>
                    <a:pt x="71" y="181"/>
                    <a:pt x="71" y="182"/>
                    <a:pt x="71" y="182"/>
                  </a:cubicBezTo>
                  <a:cubicBezTo>
                    <a:pt x="71" y="185"/>
                    <a:pt x="71" y="185"/>
                    <a:pt x="71" y="185"/>
                  </a:cubicBezTo>
                  <a:cubicBezTo>
                    <a:pt x="69" y="186"/>
                    <a:pt x="67" y="187"/>
                    <a:pt x="64" y="188"/>
                  </a:cubicBezTo>
                  <a:cubicBezTo>
                    <a:pt x="44" y="193"/>
                    <a:pt x="44" y="193"/>
                    <a:pt x="44" y="193"/>
                  </a:cubicBezTo>
                  <a:cubicBezTo>
                    <a:pt x="20" y="200"/>
                    <a:pt x="0" y="227"/>
                    <a:pt x="0" y="254"/>
                  </a:cubicBezTo>
                  <a:cubicBezTo>
                    <a:pt x="0" y="256"/>
                    <a:pt x="2" y="257"/>
                    <a:pt x="3" y="257"/>
                  </a:cubicBezTo>
                  <a:close/>
                  <a:moveTo>
                    <a:pt x="88" y="165"/>
                  </a:moveTo>
                  <a:cubicBezTo>
                    <a:pt x="88" y="148"/>
                    <a:pt x="88" y="148"/>
                    <a:pt x="88" y="148"/>
                  </a:cubicBezTo>
                  <a:cubicBezTo>
                    <a:pt x="88" y="147"/>
                    <a:pt x="87" y="146"/>
                    <a:pt x="86" y="145"/>
                  </a:cubicBezTo>
                  <a:cubicBezTo>
                    <a:pt x="69" y="139"/>
                    <a:pt x="58" y="123"/>
                    <a:pt x="58" y="105"/>
                  </a:cubicBezTo>
                  <a:cubicBezTo>
                    <a:pt x="58" y="101"/>
                    <a:pt x="58" y="101"/>
                    <a:pt x="58" y="101"/>
                  </a:cubicBezTo>
                  <a:cubicBezTo>
                    <a:pt x="61" y="104"/>
                    <a:pt x="65" y="106"/>
                    <a:pt x="69" y="106"/>
                  </a:cubicBezTo>
                  <a:cubicBezTo>
                    <a:pt x="84" y="106"/>
                    <a:pt x="84" y="106"/>
                    <a:pt x="84" y="106"/>
                  </a:cubicBezTo>
                  <a:cubicBezTo>
                    <a:pt x="92" y="106"/>
                    <a:pt x="99" y="99"/>
                    <a:pt x="99" y="91"/>
                  </a:cubicBezTo>
                  <a:cubicBezTo>
                    <a:pt x="99" y="85"/>
                    <a:pt x="99" y="85"/>
                    <a:pt x="99" y="85"/>
                  </a:cubicBezTo>
                  <a:cubicBezTo>
                    <a:pt x="105" y="85"/>
                    <a:pt x="105" y="85"/>
                    <a:pt x="105" y="85"/>
                  </a:cubicBezTo>
                  <a:cubicBezTo>
                    <a:pt x="105" y="91"/>
                    <a:pt x="105" y="91"/>
                    <a:pt x="105" y="91"/>
                  </a:cubicBezTo>
                  <a:cubicBezTo>
                    <a:pt x="105" y="99"/>
                    <a:pt x="111" y="106"/>
                    <a:pt x="120" y="106"/>
                  </a:cubicBezTo>
                  <a:cubicBezTo>
                    <a:pt x="134" y="106"/>
                    <a:pt x="134" y="106"/>
                    <a:pt x="134" y="106"/>
                  </a:cubicBezTo>
                  <a:cubicBezTo>
                    <a:pt x="139" y="106"/>
                    <a:pt x="143" y="104"/>
                    <a:pt x="145" y="101"/>
                  </a:cubicBezTo>
                  <a:cubicBezTo>
                    <a:pt x="145" y="105"/>
                    <a:pt x="145" y="105"/>
                    <a:pt x="145" y="105"/>
                  </a:cubicBezTo>
                  <a:cubicBezTo>
                    <a:pt x="145" y="123"/>
                    <a:pt x="135" y="139"/>
                    <a:pt x="118" y="145"/>
                  </a:cubicBezTo>
                  <a:cubicBezTo>
                    <a:pt x="117" y="146"/>
                    <a:pt x="116" y="147"/>
                    <a:pt x="116" y="148"/>
                  </a:cubicBezTo>
                  <a:cubicBezTo>
                    <a:pt x="116" y="165"/>
                    <a:pt x="116" y="165"/>
                    <a:pt x="116" y="165"/>
                  </a:cubicBezTo>
                  <a:cubicBezTo>
                    <a:pt x="116" y="170"/>
                    <a:pt x="117" y="175"/>
                    <a:pt x="120" y="179"/>
                  </a:cubicBezTo>
                  <a:cubicBezTo>
                    <a:pt x="105" y="201"/>
                    <a:pt x="105" y="201"/>
                    <a:pt x="105" y="201"/>
                  </a:cubicBezTo>
                  <a:cubicBezTo>
                    <a:pt x="105" y="202"/>
                    <a:pt x="105" y="203"/>
                    <a:pt x="105" y="204"/>
                  </a:cubicBezTo>
                  <a:cubicBezTo>
                    <a:pt x="102" y="211"/>
                    <a:pt x="102" y="211"/>
                    <a:pt x="102" y="211"/>
                  </a:cubicBezTo>
                  <a:cubicBezTo>
                    <a:pt x="98" y="204"/>
                    <a:pt x="98" y="204"/>
                    <a:pt x="98" y="204"/>
                  </a:cubicBezTo>
                  <a:cubicBezTo>
                    <a:pt x="99" y="203"/>
                    <a:pt x="99" y="202"/>
                    <a:pt x="98" y="201"/>
                  </a:cubicBezTo>
                  <a:cubicBezTo>
                    <a:pt x="84" y="179"/>
                    <a:pt x="84" y="179"/>
                    <a:pt x="84" y="179"/>
                  </a:cubicBezTo>
                  <a:cubicBezTo>
                    <a:pt x="86" y="175"/>
                    <a:pt x="88" y="170"/>
                    <a:pt x="88" y="165"/>
                  </a:cubicBezTo>
                  <a:close/>
                  <a:moveTo>
                    <a:pt x="64" y="26"/>
                  </a:moveTo>
                  <a:cubicBezTo>
                    <a:pt x="65" y="26"/>
                    <a:pt x="66" y="25"/>
                    <a:pt x="66" y="24"/>
                  </a:cubicBezTo>
                  <a:cubicBezTo>
                    <a:pt x="66" y="24"/>
                    <a:pt x="66" y="23"/>
                    <a:pt x="66" y="22"/>
                  </a:cubicBezTo>
                  <a:cubicBezTo>
                    <a:pt x="63" y="18"/>
                    <a:pt x="63" y="18"/>
                    <a:pt x="63" y="18"/>
                  </a:cubicBezTo>
                  <a:cubicBezTo>
                    <a:pt x="67" y="16"/>
                    <a:pt x="76" y="11"/>
                    <a:pt x="92" y="9"/>
                  </a:cubicBezTo>
                  <a:cubicBezTo>
                    <a:pt x="114" y="6"/>
                    <a:pt x="124" y="15"/>
                    <a:pt x="125" y="16"/>
                  </a:cubicBezTo>
                  <a:cubicBezTo>
                    <a:pt x="125" y="16"/>
                    <a:pt x="126" y="17"/>
                    <a:pt x="127" y="17"/>
                  </a:cubicBezTo>
                  <a:cubicBezTo>
                    <a:pt x="128" y="16"/>
                    <a:pt x="132" y="16"/>
                    <a:pt x="134" y="17"/>
                  </a:cubicBezTo>
                  <a:cubicBezTo>
                    <a:pt x="136" y="17"/>
                    <a:pt x="137" y="18"/>
                    <a:pt x="138" y="19"/>
                  </a:cubicBezTo>
                  <a:cubicBezTo>
                    <a:pt x="137" y="19"/>
                    <a:pt x="137" y="19"/>
                    <a:pt x="137" y="19"/>
                  </a:cubicBezTo>
                  <a:cubicBezTo>
                    <a:pt x="136" y="20"/>
                    <a:pt x="136" y="21"/>
                    <a:pt x="136" y="22"/>
                  </a:cubicBezTo>
                  <a:cubicBezTo>
                    <a:pt x="137" y="23"/>
                    <a:pt x="137" y="24"/>
                    <a:pt x="138" y="25"/>
                  </a:cubicBezTo>
                  <a:cubicBezTo>
                    <a:pt x="138" y="25"/>
                    <a:pt x="142" y="26"/>
                    <a:pt x="147" y="30"/>
                  </a:cubicBezTo>
                  <a:cubicBezTo>
                    <a:pt x="149" y="32"/>
                    <a:pt x="150" y="34"/>
                    <a:pt x="151" y="36"/>
                  </a:cubicBezTo>
                  <a:cubicBezTo>
                    <a:pt x="149" y="36"/>
                    <a:pt x="149" y="36"/>
                    <a:pt x="149" y="36"/>
                  </a:cubicBezTo>
                  <a:cubicBezTo>
                    <a:pt x="148" y="37"/>
                    <a:pt x="147" y="37"/>
                    <a:pt x="147" y="38"/>
                  </a:cubicBezTo>
                  <a:cubicBezTo>
                    <a:pt x="147" y="39"/>
                    <a:pt x="147" y="40"/>
                    <a:pt x="147" y="41"/>
                  </a:cubicBezTo>
                  <a:cubicBezTo>
                    <a:pt x="152" y="48"/>
                    <a:pt x="154" y="57"/>
                    <a:pt x="154" y="66"/>
                  </a:cubicBezTo>
                  <a:cubicBezTo>
                    <a:pt x="154" y="77"/>
                    <a:pt x="154" y="77"/>
                    <a:pt x="154" y="77"/>
                  </a:cubicBezTo>
                  <a:cubicBezTo>
                    <a:pt x="154" y="77"/>
                    <a:pt x="154" y="78"/>
                    <a:pt x="154" y="79"/>
                  </a:cubicBezTo>
                  <a:cubicBezTo>
                    <a:pt x="153" y="79"/>
                    <a:pt x="152" y="79"/>
                    <a:pt x="151" y="79"/>
                  </a:cubicBezTo>
                  <a:cubicBezTo>
                    <a:pt x="151" y="78"/>
                    <a:pt x="151" y="78"/>
                    <a:pt x="151" y="78"/>
                  </a:cubicBezTo>
                  <a:cubicBezTo>
                    <a:pt x="151" y="70"/>
                    <a:pt x="150" y="63"/>
                    <a:pt x="147" y="57"/>
                  </a:cubicBezTo>
                  <a:cubicBezTo>
                    <a:pt x="147" y="57"/>
                    <a:pt x="147" y="57"/>
                    <a:pt x="147" y="56"/>
                  </a:cubicBezTo>
                  <a:cubicBezTo>
                    <a:pt x="147" y="55"/>
                    <a:pt x="146" y="53"/>
                    <a:pt x="144" y="53"/>
                  </a:cubicBezTo>
                  <a:cubicBezTo>
                    <a:pt x="128" y="51"/>
                    <a:pt x="112" y="45"/>
                    <a:pt x="108" y="39"/>
                  </a:cubicBezTo>
                  <a:cubicBezTo>
                    <a:pt x="107" y="38"/>
                    <a:pt x="105" y="38"/>
                    <a:pt x="104" y="38"/>
                  </a:cubicBezTo>
                  <a:cubicBezTo>
                    <a:pt x="103" y="39"/>
                    <a:pt x="102" y="41"/>
                    <a:pt x="102" y="42"/>
                  </a:cubicBezTo>
                  <a:cubicBezTo>
                    <a:pt x="104" y="46"/>
                    <a:pt x="106" y="51"/>
                    <a:pt x="110" y="55"/>
                  </a:cubicBezTo>
                  <a:cubicBezTo>
                    <a:pt x="93" y="53"/>
                    <a:pt x="80" y="45"/>
                    <a:pt x="80" y="36"/>
                  </a:cubicBezTo>
                  <a:cubicBezTo>
                    <a:pt x="80" y="35"/>
                    <a:pt x="79" y="33"/>
                    <a:pt x="77" y="33"/>
                  </a:cubicBezTo>
                  <a:cubicBezTo>
                    <a:pt x="75" y="33"/>
                    <a:pt x="74" y="35"/>
                    <a:pt x="74" y="36"/>
                  </a:cubicBezTo>
                  <a:cubicBezTo>
                    <a:pt x="74" y="36"/>
                    <a:pt x="74" y="37"/>
                    <a:pt x="74" y="37"/>
                  </a:cubicBezTo>
                  <a:cubicBezTo>
                    <a:pt x="62" y="45"/>
                    <a:pt x="53" y="59"/>
                    <a:pt x="52" y="75"/>
                  </a:cubicBezTo>
                  <a:cubicBezTo>
                    <a:pt x="52" y="66"/>
                    <a:pt x="52" y="66"/>
                    <a:pt x="52" y="66"/>
                  </a:cubicBezTo>
                  <a:cubicBezTo>
                    <a:pt x="52" y="63"/>
                    <a:pt x="53" y="59"/>
                    <a:pt x="53" y="56"/>
                  </a:cubicBezTo>
                  <a:cubicBezTo>
                    <a:pt x="54" y="55"/>
                    <a:pt x="53" y="54"/>
                    <a:pt x="53" y="53"/>
                  </a:cubicBezTo>
                  <a:cubicBezTo>
                    <a:pt x="52" y="53"/>
                    <a:pt x="51" y="52"/>
                    <a:pt x="51" y="52"/>
                  </a:cubicBezTo>
                  <a:cubicBezTo>
                    <a:pt x="50" y="52"/>
                    <a:pt x="50" y="52"/>
                    <a:pt x="50" y="52"/>
                  </a:cubicBezTo>
                  <a:cubicBezTo>
                    <a:pt x="48" y="52"/>
                    <a:pt x="48" y="52"/>
                    <a:pt x="48" y="52"/>
                  </a:cubicBezTo>
                  <a:cubicBezTo>
                    <a:pt x="48" y="51"/>
                    <a:pt x="49" y="50"/>
                    <a:pt x="49" y="49"/>
                  </a:cubicBezTo>
                  <a:cubicBezTo>
                    <a:pt x="51" y="46"/>
                    <a:pt x="53" y="44"/>
                    <a:pt x="53" y="44"/>
                  </a:cubicBezTo>
                  <a:cubicBezTo>
                    <a:pt x="54" y="44"/>
                    <a:pt x="55" y="43"/>
                    <a:pt x="54" y="42"/>
                  </a:cubicBezTo>
                  <a:cubicBezTo>
                    <a:pt x="54" y="41"/>
                    <a:pt x="54" y="40"/>
                    <a:pt x="53" y="39"/>
                  </a:cubicBezTo>
                  <a:cubicBezTo>
                    <a:pt x="49" y="37"/>
                    <a:pt x="49" y="37"/>
                    <a:pt x="49" y="37"/>
                  </a:cubicBezTo>
                  <a:cubicBezTo>
                    <a:pt x="50" y="36"/>
                    <a:pt x="53" y="33"/>
                    <a:pt x="55" y="31"/>
                  </a:cubicBezTo>
                  <a:cubicBezTo>
                    <a:pt x="60" y="28"/>
                    <a:pt x="64" y="26"/>
                    <a:pt x="64" y="26"/>
                  </a:cubicBezTo>
                  <a:close/>
                  <a:moveTo>
                    <a:pt x="60" y="76"/>
                  </a:moveTo>
                  <a:cubicBezTo>
                    <a:pt x="60" y="76"/>
                    <a:pt x="61" y="75"/>
                    <a:pt x="61" y="75"/>
                  </a:cubicBezTo>
                  <a:cubicBezTo>
                    <a:pt x="92" y="75"/>
                    <a:pt x="92" y="75"/>
                    <a:pt x="92" y="75"/>
                  </a:cubicBezTo>
                  <a:cubicBezTo>
                    <a:pt x="93" y="75"/>
                    <a:pt x="93" y="76"/>
                    <a:pt x="93" y="76"/>
                  </a:cubicBezTo>
                  <a:cubicBezTo>
                    <a:pt x="93" y="91"/>
                    <a:pt x="93" y="91"/>
                    <a:pt x="93" y="91"/>
                  </a:cubicBezTo>
                  <a:cubicBezTo>
                    <a:pt x="93" y="96"/>
                    <a:pt x="89" y="100"/>
                    <a:pt x="84" y="100"/>
                  </a:cubicBezTo>
                  <a:cubicBezTo>
                    <a:pt x="69" y="100"/>
                    <a:pt x="69" y="100"/>
                    <a:pt x="69" y="100"/>
                  </a:cubicBezTo>
                  <a:cubicBezTo>
                    <a:pt x="64" y="100"/>
                    <a:pt x="60" y="96"/>
                    <a:pt x="60" y="91"/>
                  </a:cubicBezTo>
                  <a:lnTo>
                    <a:pt x="60" y="76"/>
                  </a:lnTo>
                  <a:close/>
                  <a:moveTo>
                    <a:pt x="92" y="69"/>
                  </a:moveTo>
                  <a:cubicBezTo>
                    <a:pt x="61" y="69"/>
                    <a:pt x="61" y="69"/>
                    <a:pt x="61" y="69"/>
                  </a:cubicBezTo>
                  <a:cubicBezTo>
                    <a:pt x="60" y="69"/>
                    <a:pt x="60" y="69"/>
                    <a:pt x="59" y="70"/>
                  </a:cubicBezTo>
                  <a:cubicBezTo>
                    <a:pt x="61" y="59"/>
                    <a:pt x="67" y="49"/>
                    <a:pt x="76" y="43"/>
                  </a:cubicBezTo>
                  <a:cubicBezTo>
                    <a:pt x="81" y="54"/>
                    <a:pt x="98" y="62"/>
                    <a:pt x="120" y="62"/>
                  </a:cubicBezTo>
                  <a:cubicBezTo>
                    <a:pt x="121" y="62"/>
                    <a:pt x="122" y="61"/>
                    <a:pt x="123" y="60"/>
                  </a:cubicBezTo>
                  <a:cubicBezTo>
                    <a:pt x="123" y="58"/>
                    <a:pt x="122" y="57"/>
                    <a:pt x="121" y="56"/>
                  </a:cubicBezTo>
                  <a:cubicBezTo>
                    <a:pt x="119" y="55"/>
                    <a:pt x="117" y="53"/>
                    <a:pt x="115" y="52"/>
                  </a:cubicBezTo>
                  <a:cubicBezTo>
                    <a:pt x="123" y="55"/>
                    <a:pt x="132" y="57"/>
                    <a:pt x="141" y="59"/>
                  </a:cubicBezTo>
                  <a:cubicBezTo>
                    <a:pt x="143" y="62"/>
                    <a:pt x="144" y="66"/>
                    <a:pt x="145" y="70"/>
                  </a:cubicBezTo>
                  <a:cubicBezTo>
                    <a:pt x="144" y="69"/>
                    <a:pt x="143" y="69"/>
                    <a:pt x="142" y="69"/>
                  </a:cubicBezTo>
                  <a:cubicBezTo>
                    <a:pt x="112" y="69"/>
                    <a:pt x="112" y="69"/>
                    <a:pt x="112" y="69"/>
                  </a:cubicBezTo>
                  <a:cubicBezTo>
                    <a:pt x="108" y="69"/>
                    <a:pt x="105" y="72"/>
                    <a:pt x="105" y="76"/>
                  </a:cubicBezTo>
                  <a:cubicBezTo>
                    <a:pt x="105" y="79"/>
                    <a:pt x="105" y="79"/>
                    <a:pt x="105" y="79"/>
                  </a:cubicBezTo>
                  <a:cubicBezTo>
                    <a:pt x="99" y="79"/>
                    <a:pt x="99" y="79"/>
                    <a:pt x="99" y="79"/>
                  </a:cubicBezTo>
                  <a:cubicBezTo>
                    <a:pt x="99" y="76"/>
                    <a:pt x="99" y="76"/>
                    <a:pt x="99" y="76"/>
                  </a:cubicBezTo>
                  <a:cubicBezTo>
                    <a:pt x="99" y="72"/>
                    <a:pt x="96" y="69"/>
                    <a:pt x="92" y="69"/>
                  </a:cubicBezTo>
                  <a:close/>
                  <a:moveTo>
                    <a:pt x="111" y="76"/>
                  </a:moveTo>
                  <a:cubicBezTo>
                    <a:pt x="111" y="76"/>
                    <a:pt x="111" y="75"/>
                    <a:pt x="112" y="75"/>
                  </a:cubicBezTo>
                  <a:cubicBezTo>
                    <a:pt x="142" y="75"/>
                    <a:pt x="142" y="75"/>
                    <a:pt x="142" y="75"/>
                  </a:cubicBezTo>
                  <a:cubicBezTo>
                    <a:pt x="143" y="75"/>
                    <a:pt x="143" y="76"/>
                    <a:pt x="143" y="76"/>
                  </a:cubicBezTo>
                  <a:cubicBezTo>
                    <a:pt x="143" y="91"/>
                    <a:pt x="143" y="91"/>
                    <a:pt x="143" y="91"/>
                  </a:cubicBezTo>
                  <a:cubicBezTo>
                    <a:pt x="143" y="96"/>
                    <a:pt x="139" y="100"/>
                    <a:pt x="134" y="100"/>
                  </a:cubicBezTo>
                  <a:cubicBezTo>
                    <a:pt x="120" y="100"/>
                    <a:pt x="120" y="100"/>
                    <a:pt x="120" y="100"/>
                  </a:cubicBezTo>
                  <a:cubicBezTo>
                    <a:pt x="115" y="100"/>
                    <a:pt x="111" y="96"/>
                    <a:pt x="111" y="91"/>
                  </a:cubicBezTo>
                  <a:lnTo>
                    <a:pt x="111" y="76"/>
                  </a:lnTo>
                  <a:close/>
                  <a:moveTo>
                    <a:pt x="152" y="106"/>
                  </a:moveTo>
                  <a:cubicBezTo>
                    <a:pt x="152" y="86"/>
                    <a:pt x="152" y="86"/>
                    <a:pt x="152" y="86"/>
                  </a:cubicBezTo>
                  <a:cubicBezTo>
                    <a:pt x="154" y="84"/>
                    <a:pt x="155" y="84"/>
                    <a:pt x="157" y="85"/>
                  </a:cubicBezTo>
                  <a:cubicBezTo>
                    <a:pt x="159" y="86"/>
                    <a:pt x="162" y="90"/>
                    <a:pt x="162" y="94"/>
                  </a:cubicBezTo>
                  <a:cubicBezTo>
                    <a:pt x="162" y="99"/>
                    <a:pt x="158" y="104"/>
                    <a:pt x="152" y="106"/>
                  </a:cubicBezTo>
                  <a:close/>
                  <a:moveTo>
                    <a:pt x="49" y="84"/>
                  </a:moveTo>
                  <a:cubicBezTo>
                    <a:pt x="50" y="84"/>
                    <a:pt x="51" y="85"/>
                    <a:pt x="52" y="86"/>
                  </a:cubicBezTo>
                  <a:cubicBezTo>
                    <a:pt x="52" y="106"/>
                    <a:pt x="52" y="106"/>
                    <a:pt x="52" y="106"/>
                  </a:cubicBezTo>
                  <a:cubicBezTo>
                    <a:pt x="46" y="104"/>
                    <a:pt x="42" y="99"/>
                    <a:pt x="42" y="94"/>
                  </a:cubicBezTo>
                  <a:cubicBezTo>
                    <a:pt x="42" y="90"/>
                    <a:pt x="44" y="86"/>
                    <a:pt x="47" y="85"/>
                  </a:cubicBezTo>
                  <a:cubicBezTo>
                    <a:pt x="48" y="85"/>
                    <a:pt x="48" y="84"/>
                    <a:pt x="49" y="84"/>
                  </a:cubicBezTo>
                  <a:close/>
                  <a:moveTo>
                    <a:pt x="127" y="183"/>
                  </a:moveTo>
                  <a:cubicBezTo>
                    <a:pt x="129" y="214"/>
                    <a:pt x="129" y="214"/>
                    <a:pt x="129" y="214"/>
                  </a:cubicBezTo>
                  <a:cubicBezTo>
                    <a:pt x="112" y="202"/>
                    <a:pt x="112" y="202"/>
                    <a:pt x="112" y="202"/>
                  </a:cubicBezTo>
                  <a:cubicBezTo>
                    <a:pt x="126" y="181"/>
                    <a:pt x="126" y="181"/>
                    <a:pt x="126" y="181"/>
                  </a:cubicBezTo>
                  <a:lnTo>
                    <a:pt x="127" y="183"/>
                  </a:lnTo>
                  <a:close/>
                  <a:moveTo>
                    <a:pt x="92" y="202"/>
                  </a:moveTo>
                  <a:cubicBezTo>
                    <a:pt x="75" y="214"/>
                    <a:pt x="75" y="214"/>
                    <a:pt x="75" y="214"/>
                  </a:cubicBezTo>
                  <a:cubicBezTo>
                    <a:pt x="77" y="183"/>
                    <a:pt x="77" y="183"/>
                    <a:pt x="77" y="183"/>
                  </a:cubicBezTo>
                  <a:cubicBezTo>
                    <a:pt x="78" y="181"/>
                    <a:pt x="78" y="181"/>
                    <a:pt x="78" y="181"/>
                  </a:cubicBezTo>
                  <a:lnTo>
                    <a:pt x="92"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3" name="Oval 83"/>
            <p:cNvSpPr>
              <a:spLocks noChangeArrowheads="1"/>
            </p:cNvSpPr>
            <p:nvPr/>
          </p:nvSpPr>
          <p:spPr bwMode="auto">
            <a:xfrm>
              <a:off x="118305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4" name="Oval 84"/>
            <p:cNvSpPr>
              <a:spLocks noChangeArrowheads="1"/>
            </p:cNvSpPr>
            <p:nvPr/>
          </p:nvSpPr>
          <p:spPr bwMode="auto">
            <a:xfrm>
              <a:off x="1275230"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5" name="Freeform 85"/>
            <p:cNvSpPr>
              <a:spLocks/>
            </p:cNvSpPr>
            <p:nvPr/>
          </p:nvSpPr>
          <p:spPr bwMode="auto">
            <a:xfrm>
              <a:off x="1196547" y="2053624"/>
              <a:ext cx="98914" cy="33722"/>
            </a:xfrm>
            <a:custGeom>
              <a:avLst/>
              <a:gdLst>
                <a:gd name="T0" fmla="*/ 19 w 38"/>
                <a:gd name="T1" fmla="*/ 13 h 13"/>
                <a:gd name="T2" fmla="*/ 19 w 38"/>
                <a:gd name="T3" fmla="*/ 13 h 13"/>
                <a:gd name="T4" fmla="*/ 36 w 38"/>
                <a:gd name="T5" fmla="*/ 6 h 13"/>
                <a:gd name="T6" fmla="*/ 36 w 38"/>
                <a:gd name="T7" fmla="*/ 1 h 13"/>
                <a:gd name="T8" fmla="*/ 32 w 38"/>
                <a:gd name="T9" fmla="*/ 2 h 13"/>
                <a:gd name="T10" fmla="*/ 19 w 38"/>
                <a:gd name="T11" fmla="*/ 7 h 13"/>
                <a:gd name="T12" fmla="*/ 19 w 38"/>
                <a:gd name="T13" fmla="*/ 7 h 13"/>
                <a:gd name="T14" fmla="*/ 5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5" y="13"/>
                    <a:pt x="32" y="10"/>
                    <a:pt x="36" y="6"/>
                  </a:cubicBezTo>
                  <a:cubicBezTo>
                    <a:pt x="38" y="5"/>
                    <a:pt x="38" y="3"/>
                    <a:pt x="36" y="1"/>
                  </a:cubicBezTo>
                  <a:cubicBezTo>
                    <a:pt x="35" y="0"/>
                    <a:pt x="33" y="0"/>
                    <a:pt x="32" y="2"/>
                  </a:cubicBezTo>
                  <a:cubicBezTo>
                    <a:pt x="29" y="5"/>
                    <a:pt x="24" y="7"/>
                    <a:pt x="19" y="7"/>
                  </a:cubicBezTo>
                  <a:cubicBezTo>
                    <a:pt x="19" y="7"/>
                    <a:pt x="19" y="7"/>
                    <a:pt x="19" y="7"/>
                  </a:cubicBezTo>
                  <a:cubicBezTo>
                    <a:pt x="14" y="7"/>
                    <a:pt x="9" y="5"/>
                    <a:pt x="5"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5" name="テキスト ボックス 4"/>
          <p:cNvSpPr txBox="1"/>
          <p:nvPr/>
        </p:nvSpPr>
        <p:spPr>
          <a:xfrm>
            <a:off x="418050" y="932576"/>
            <a:ext cx="8730019" cy="432000"/>
          </a:xfrm>
          <a:prstGeom prst="rect">
            <a:avLst/>
          </a:prstGeom>
          <a:noFill/>
        </p:spPr>
        <p:txBody>
          <a:bodyPr wrap="none" lIns="0" tIns="0" rIns="0" bIns="0" rtlCol="0" anchor="ctr" anchorCtr="0">
            <a:noAutofit/>
          </a:bodyPr>
          <a:lstStyle/>
          <a:p>
            <a:r>
              <a:rPr lang="ja-JP" altLang="en-US" sz="2800" b="1" dirty="0">
                <a:solidFill>
                  <a:srgbClr val="0064D2"/>
                </a:solidFill>
                <a:latin typeface="東芝 Pゴシック" panose="020B0500000000000000" pitchFamily="50" charset="-128"/>
                <a:ea typeface="東芝 Pゴシック" panose="020B0500000000000000" pitchFamily="50" charset="-128"/>
              </a:rPr>
              <a:t>トラステッドコミッターになるにはどうすればいいの？</a:t>
            </a:r>
            <a:endParaRPr lang="en-US" altLang="ja-JP" sz="2800" b="1" dirty="0">
              <a:solidFill>
                <a:srgbClr val="0064D2"/>
              </a:solidFill>
              <a:latin typeface="東芝 Pゴシック" panose="020B0500000000000000" pitchFamily="50" charset="-128"/>
              <a:ea typeface="東芝 Pゴシック" panose="020B0500000000000000" pitchFamily="50" charset="-128"/>
            </a:endParaRPr>
          </a:p>
        </p:txBody>
      </p:sp>
      <p:sp>
        <p:nvSpPr>
          <p:cNvPr id="18" name="テキスト ボックス 17"/>
          <p:cNvSpPr txBox="1"/>
          <p:nvPr/>
        </p:nvSpPr>
        <p:spPr>
          <a:xfrm>
            <a:off x="821178" y="1380337"/>
            <a:ext cx="6156000" cy="648000"/>
          </a:xfrm>
          <a:prstGeom prst="rect">
            <a:avLst/>
          </a:prstGeom>
          <a:noFill/>
        </p:spPr>
        <p:txBody>
          <a:bodyPr wrap="none" lIns="0" tIns="0" rIns="0" bIns="0" rtlCol="0" anchor="ctr" anchorCtr="0">
            <a:noAutofit/>
          </a:bodyPr>
          <a:lstStyle/>
          <a:p>
            <a:pPr indent="-144000">
              <a:lnSpc>
                <a:spcPts val="2400"/>
              </a:lnSpc>
              <a:buFont typeface="Arial" panose="020B0604020202020204" pitchFamily="34" charset="0"/>
              <a:buChar char="•"/>
            </a:pPr>
            <a:r>
              <a:rPr lang="ja-JP" altLang="en-US" dirty="0">
                <a:latin typeface="東芝 Pゴシック" panose="020B0500000000000000" pitchFamily="50" charset="-128"/>
                <a:ea typeface="東芝 Pゴシック" panose="020B0500000000000000" pitchFamily="50" charset="-128"/>
              </a:rPr>
              <a:t>開発リーダー（クラス）になる</a:t>
            </a:r>
            <a:endParaRPr lang="en-US" altLang="ja-JP" dirty="0">
              <a:latin typeface="東芝 Pゴシック" panose="020B0500000000000000" pitchFamily="50" charset="-128"/>
              <a:ea typeface="東芝 Pゴシック" panose="020B0500000000000000" pitchFamily="50" charset="-128"/>
            </a:endParaRPr>
          </a:p>
          <a:p>
            <a:pPr indent="-144000">
              <a:lnSpc>
                <a:spcPts val="2400"/>
              </a:lnSpc>
              <a:buFont typeface="Arial" panose="020B0604020202020204" pitchFamily="34" charset="0"/>
              <a:buChar char="•"/>
            </a:pPr>
            <a:r>
              <a:rPr lang="ja-JP" altLang="en-US" dirty="0">
                <a:latin typeface="東芝 Pゴシック" panose="020B0500000000000000" pitchFamily="50" charset="-128"/>
                <a:ea typeface="東芝 Pゴシック" panose="020B0500000000000000" pitchFamily="50" charset="-128"/>
              </a:rPr>
              <a:t>コミュニティ活動で、周りから認められる</a:t>
            </a:r>
            <a:endParaRPr lang="en-US" altLang="ja-JP" dirty="0">
              <a:latin typeface="東芝 Pゴシック" panose="020B0500000000000000" pitchFamily="50" charset="-128"/>
              <a:ea typeface="東芝 Pゴシック" panose="020B0500000000000000" pitchFamily="50" charset="-128"/>
            </a:endParaRPr>
          </a:p>
        </p:txBody>
      </p:sp>
      <p:sp>
        <p:nvSpPr>
          <p:cNvPr id="19" name="テキスト ボックス 18"/>
          <p:cNvSpPr txBox="1"/>
          <p:nvPr/>
        </p:nvSpPr>
        <p:spPr>
          <a:xfrm>
            <a:off x="418050" y="2190293"/>
            <a:ext cx="8007064" cy="432000"/>
          </a:xfrm>
          <a:prstGeom prst="rect">
            <a:avLst/>
          </a:prstGeom>
          <a:noFill/>
        </p:spPr>
        <p:txBody>
          <a:bodyPr wrap="none" lIns="0" tIns="0" rIns="0" bIns="0" rtlCol="0" anchor="ctr" anchorCtr="0">
            <a:noAutofit/>
          </a:bodyPr>
          <a:lstStyle/>
          <a:p>
            <a:r>
              <a:rPr lang="ja-JP" altLang="en-US" sz="2800" b="1" dirty="0">
                <a:solidFill>
                  <a:srgbClr val="0064D2"/>
                </a:solidFill>
                <a:latin typeface="東芝 Pゴシック" panose="020B0500000000000000" pitchFamily="50" charset="-128"/>
                <a:ea typeface="東芝 Pゴシック" panose="020B0500000000000000" pitchFamily="50" charset="-128"/>
              </a:rPr>
              <a:t>トラステッドコミッターになるために行うことは？</a:t>
            </a:r>
            <a:endParaRPr lang="en-US" altLang="ja-JP" sz="2800" b="1" dirty="0">
              <a:solidFill>
                <a:srgbClr val="0064D2"/>
              </a:solidFill>
              <a:latin typeface="東芝 Pゴシック" panose="020B0500000000000000" pitchFamily="50" charset="-128"/>
              <a:ea typeface="東芝 Pゴシック" panose="020B0500000000000000" pitchFamily="50" charset="-128"/>
            </a:endParaRPr>
          </a:p>
        </p:txBody>
      </p:sp>
      <p:sp>
        <p:nvSpPr>
          <p:cNvPr id="20" name="テキスト ボックス 19"/>
          <p:cNvSpPr txBox="1"/>
          <p:nvPr/>
        </p:nvSpPr>
        <p:spPr>
          <a:xfrm>
            <a:off x="821178" y="2642262"/>
            <a:ext cx="8795678" cy="1631216"/>
          </a:xfrm>
          <a:prstGeom prst="rect">
            <a:avLst/>
          </a:prstGeom>
          <a:noFill/>
        </p:spPr>
        <p:txBody>
          <a:bodyPr wrap="none" lIns="0" tIns="0" rIns="0" bIns="0" rtlCol="0" anchor="ctr" anchorCtr="0">
            <a:noAutofit/>
          </a:bodyPr>
          <a:lstStyle/>
          <a:p>
            <a:pPr indent="-144000">
              <a:lnSpc>
                <a:spcPts val="2400"/>
              </a:lnSpc>
              <a:buFont typeface="Arial" panose="020B0604020202020204" pitchFamily="34" charset="0"/>
              <a:buChar char="•"/>
            </a:pPr>
            <a:r>
              <a:rPr lang="ja-JP" altLang="en-US" dirty="0">
                <a:latin typeface="東芝 Pゴシック" panose="020B0500000000000000" pitchFamily="50" charset="-128"/>
                <a:ea typeface="東芝 Pゴシック" panose="020B0500000000000000" pitchFamily="50" charset="-128"/>
              </a:rPr>
              <a:t>プロジェクトについて深い技術的能力を持つ</a:t>
            </a:r>
            <a:endParaRPr lang="en-US" altLang="ja-JP" dirty="0">
              <a:latin typeface="東芝 Pゴシック" panose="020B0500000000000000" pitchFamily="50" charset="-128"/>
              <a:ea typeface="東芝 Pゴシック" panose="020B0500000000000000" pitchFamily="50" charset="-128"/>
            </a:endParaRPr>
          </a:p>
          <a:p>
            <a:pPr indent="-144000">
              <a:lnSpc>
                <a:spcPts val="2400"/>
              </a:lnSpc>
              <a:buFont typeface="Arial" panose="020B0604020202020204" pitchFamily="34" charset="0"/>
              <a:buChar char="•"/>
            </a:pPr>
            <a:r>
              <a:rPr lang="ja-JP" altLang="en-US" dirty="0">
                <a:latin typeface="東芝 Pゴシック" panose="020B0500000000000000" pitchFamily="50" charset="-128"/>
                <a:ea typeface="東芝 Pゴシック" panose="020B0500000000000000" pitchFamily="50" charset="-128"/>
              </a:rPr>
              <a:t>プロダクトオーナーやマネージャーと効果的にコミュニケーションをとれるようになる</a:t>
            </a:r>
            <a:endParaRPr lang="en-US" altLang="ja-JP" dirty="0">
              <a:latin typeface="東芝 Pゴシック" panose="020B0500000000000000" pitchFamily="50" charset="-128"/>
              <a:ea typeface="東芝 Pゴシック" panose="020B0500000000000000" pitchFamily="50" charset="-128"/>
            </a:endParaRPr>
          </a:p>
          <a:p>
            <a:pPr indent="-144000">
              <a:lnSpc>
                <a:spcPts val="2400"/>
              </a:lnSpc>
              <a:buFont typeface="Arial" panose="020B0604020202020204" pitchFamily="34" charset="0"/>
              <a:buChar char="•"/>
            </a:pPr>
            <a:r>
              <a:rPr lang="ja-JP" altLang="en-US" dirty="0">
                <a:latin typeface="東芝 Pゴシック" panose="020B0500000000000000" pitchFamily="50" charset="-128"/>
                <a:ea typeface="東芝 Pゴシック" panose="020B0500000000000000" pitchFamily="50" charset="-128"/>
              </a:rPr>
              <a:t>コントリビューターをレベルアップさせる意欲と忍耐力を示す</a:t>
            </a:r>
            <a:endParaRPr lang="en-US" altLang="ja-JP" dirty="0">
              <a:latin typeface="東芝 Pゴシック" panose="020B0500000000000000" pitchFamily="50" charset="-128"/>
              <a:ea typeface="東芝 Pゴシック" panose="020B0500000000000000" pitchFamily="50" charset="-128"/>
            </a:endParaRPr>
          </a:p>
          <a:p>
            <a:pPr indent="-144000">
              <a:lnSpc>
                <a:spcPts val="2400"/>
              </a:lnSpc>
              <a:buFont typeface="Arial" panose="020B0604020202020204" pitchFamily="34" charset="0"/>
              <a:buChar char="•"/>
            </a:pPr>
            <a:r>
              <a:rPr lang="ja-JP" altLang="en-US" dirty="0">
                <a:latin typeface="東芝 Pゴシック" panose="020B0500000000000000" pitchFamily="50" charset="-128"/>
                <a:ea typeface="東芝 Pゴシック" panose="020B0500000000000000" pitchFamily="50" charset="-128"/>
              </a:rPr>
              <a:t>感情的ならずに意見を受け止められるようになる</a:t>
            </a:r>
            <a:endParaRPr lang="en-US" altLang="ja-JP" dirty="0">
              <a:latin typeface="東芝 Pゴシック" panose="020B0500000000000000" pitchFamily="50" charset="-128"/>
              <a:ea typeface="東芝 Pゴシック" panose="020B0500000000000000" pitchFamily="50" charset="-128"/>
            </a:endParaRPr>
          </a:p>
          <a:p>
            <a:pPr indent="-144000">
              <a:lnSpc>
                <a:spcPts val="2400"/>
              </a:lnSpc>
              <a:buFont typeface="Arial" panose="020B0604020202020204" pitchFamily="34" charset="0"/>
              <a:buChar char="•"/>
            </a:pPr>
            <a:r>
              <a:rPr lang="ja-JP" altLang="en-US" dirty="0">
                <a:latin typeface="東芝 Pゴシック" panose="020B0500000000000000" pitchFamily="50" charset="-128"/>
                <a:ea typeface="東芝 Pゴシック" panose="020B0500000000000000" pitchFamily="50" charset="-128"/>
              </a:rPr>
              <a:t>コーディングより、コミュニケーション・メンタリングに注力する</a:t>
            </a:r>
            <a:endParaRPr lang="en-US" altLang="ja-JP" dirty="0">
              <a:latin typeface="東芝 Pゴシック" panose="020B0500000000000000" pitchFamily="50" charset="-128"/>
              <a:ea typeface="東芝 Pゴシック" panose="020B0500000000000000" pitchFamily="50" charset="-128"/>
            </a:endParaRPr>
          </a:p>
        </p:txBody>
      </p:sp>
      <p:sp>
        <p:nvSpPr>
          <p:cNvPr id="21" name="テキスト ボックス 20"/>
          <p:cNvSpPr txBox="1"/>
          <p:nvPr/>
        </p:nvSpPr>
        <p:spPr>
          <a:xfrm>
            <a:off x="418050" y="4372493"/>
            <a:ext cx="7936532" cy="432000"/>
          </a:xfrm>
          <a:prstGeom prst="rect">
            <a:avLst/>
          </a:prstGeom>
          <a:noFill/>
        </p:spPr>
        <p:txBody>
          <a:bodyPr wrap="none" lIns="0" tIns="0" rIns="0" bIns="0" rtlCol="0" anchor="ctr" anchorCtr="0">
            <a:noAutofit/>
          </a:bodyPr>
          <a:lstStyle/>
          <a:p>
            <a:r>
              <a:rPr lang="ja-JP" altLang="en-US" sz="2800" b="1" dirty="0">
                <a:solidFill>
                  <a:srgbClr val="0064D2"/>
                </a:solidFill>
                <a:latin typeface="東芝 Pゴシック" panose="020B0500000000000000" pitchFamily="50" charset="-128"/>
                <a:ea typeface="東芝 Pゴシック" panose="020B0500000000000000" pitchFamily="50" charset="-128"/>
              </a:rPr>
              <a:t>トラステッドコミッターになるための心構えは？</a:t>
            </a:r>
            <a:endParaRPr lang="en-US" altLang="ja-JP" sz="2800" b="1" dirty="0">
              <a:solidFill>
                <a:srgbClr val="0064D2"/>
              </a:solidFill>
              <a:latin typeface="東芝 Pゴシック" panose="020B0500000000000000" pitchFamily="50" charset="-128"/>
              <a:ea typeface="東芝 Pゴシック" panose="020B0500000000000000" pitchFamily="50" charset="-128"/>
            </a:endParaRPr>
          </a:p>
        </p:txBody>
      </p:sp>
      <p:sp>
        <p:nvSpPr>
          <p:cNvPr id="22" name="テキスト ボックス 21"/>
          <p:cNvSpPr txBox="1"/>
          <p:nvPr/>
        </p:nvSpPr>
        <p:spPr>
          <a:xfrm>
            <a:off x="821178" y="4821106"/>
            <a:ext cx="2750753" cy="363736"/>
          </a:xfrm>
          <a:prstGeom prst="rect">
            <a:avLst/>
          </a:prstGeom>
          <a:noFill/>
        </p:spPr>
        <p:txBody>
          <a:bodyPr wrap="none" lIns="0" tIns="0" rIns="0" bIns="0" rtlCol="0" anchor="ctr" anchorCtr="0">
            <a:noAutofit/>
          </a:bodyPr>
          <a:lstStyle/>
          <a:p>
            <a:pPr indent="-144000">
              <a:buFont typeface="Arial" panose="020B0604020202020204" pitchFamily="34" charset="0"/>
              <a:buChar char="•"/>
            </a:pPr>
            <a:r>
              <a:rPr lang="ja-JP" altLang="en-US" dirty="0">
                <a:latin typeface="東芝 Pゴシック" panose="020B0500000000000000" pitchFamily="50" charset="-128"/>
                <a:ea typeface="東芝 Pゴシック" panose="020B0500000000000000" pitchFamily="50" charset="-128"/>
              </a:rPr>
              <a:t>自発的に引き受ける</a:t>
            </a:r>
            <a:endParaRPr lang="ja-JP" altLang="en-US" strike="sngStrike" dirty="0">
              <a:latin typeface="東芝 Pゴシック" panose="020B0500000000000000" pitchFamily="50" charset="-128"/>
              <a:ea typeface="東芝 Pゴシック" panose="020B0500000000000000" pitchFamily="50" charset="-128"/>
            </a:endParaRPr>
          </a:p>
        </p:txBody>
      </p:sp>
      <p:grpSp>
        <p:nvGrpSpPr>
          <p:cNvPr id="23" name="Group 4"/>
          <p:cNvGrpSpPr>
            <a:grpSpLocks noChangeAspect="1"/>
          </p:cNvGrpSpPr>
          <p:nvPr/>
        </p:nvGrpSpPr>
        <p:grpSpPr bwMode="auto">
          <a:xfrm>
            <a:off x="855031" y="5363966"/>
            <a:ext cx="691037" cy="1008000"/>
            <a:chOff x="6569" y="2340"/>
            <a:chExt cx="726" cy="1059"/>
          </a:xfrm>
        </p:grpSpPr>
        <p:sp>
          <p:nvSpPr>
            <p:cNvPr id="24" name="AutoShape 3"/>
            <p:cNvSpPr>
              <a:spLocks noChangeAspect="1" noChangeArrowheads="1" noTextEdit="1"/>
            </p:cNvSpPr>
            <p:nvPr/>
          </p:nvSpPr>
          <p:spPr bwMode="auto">
            <a:xfrm>
              <a:off x="6569" y="2340"/>
              <a:ext cx="726" cy="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5" name="Freeform 5"/>
            <p:cNvSpPr>
              <a:spLocks noEditPoints="1"/>
            </p:cNvSpPr>
            <p:nvPr/>
          </p:nvSpPr>
          <p:spPr bwMode="auto">
            <a:xfrm>
              <a:off x="6565" y="2336"/>
              <a:ext cx="734" cy="1063"/>
            </a:xfrm>
            <a:custGeom>
              <a:avLst/>
              <a:gdLst>
                <a:gd name="T0" fmla="*/ 0 w 734"/>
                <a:gd name="T1" fmla="*/ 0 h 1063"/>
                <a:gd name="T2" fmla="*/ 0 w 734"/>
                <a:gd name="T3" fmla="*/ 1063 h 1063"/>
                <a:gd name="T4" fmla="*/ 734 w 734"/>
                <a:gd name="T5" fmla="*/ 1063 h 1063"/>
                <a:gd name="T6" fmla="*/ 734 w 734"/>
                <a:gd name="T7" fmla="*/ 249 h 1063"/>
                <a:gd name="T8" fmla="*/ 480 w 734"/>
                <a:gd name="T9" fmla="*/ 249 h 1063"/>
                <a:gd name="T10" fmla="*/ 480 w 734"/>
                <a:gd name="T11" fmla="*/ 0 h 1063"/>
                <a:gd name="T12" fmla="*/ 0 w 734"/>
                <a:gd name="T13" fmla="*/ 0 h 1063"/>
                <a:gd name="T14" fmla="*/ 259 w 734"/>
                <a:gd name="T15" fmla="*/ 764 h 1063"/>
                <a:gd name="T16" fmla="*/ 125 w 734"/>
                <a:gd name="T17" fmla="*/ 764 h 1063"/>
                <a:gd name="T18" fmla="*/ 125 w 734"/>
                <a:gd name="T19" fmla="*/ 631 h 1063"/>
                <a:gd name="T20" fmla="*/ 259 w 734"/>
                <a:gd name="T21" fmla="*/ 631 h 1063"/>
                <a:gd name="T22" fmla="*/ 259 w 734"/>
                <a:gd name="T23" fmla="*/ 764 h 1063"/>
                <a:gd name="T24" fmla="*/ 259 w 734"/>
                <a:gd name="T25" fmla="*/ 548 h 1063"/>
                <a:gd name="T26" fmla="*/ 125 w 734"/>
                <a:gd name="T27" fmla="*/ 548 h 1063"/>
                <a:gd name="T28" fmla="*/ 125 w 734"/>
                <a:gd name="T29" fmla="*/ 415 h 1063"/>
                <a:gd name="T30" fmla="*/ 259 w 734"/>
                <a:gd name="T31" fmla="*/ 415 h 1063"/>
                <a:gd name="T32" fmla="*/ 259 w 734"/>
                <a:gd name="T33" fmla="*/ 548 h 1063"/>
                <a:gd name="T34" fmla="*/ 259 w 734"/>
                <a:gd name="T35" fmla="*/ 332 h 1063"/>
                <a:gd name="T36" fmla="*/ 125 w 734"/>
                <a:gd name="T37" fmla="*/ 332 h 1063"/>
                <a:gd name="T38" fmla="*/ 125 w 734"/>
                <a:gd name="T39" fmla="*/ 199 h 1063"/>
                <a:gd name="T40" fmla="*/ 259 w 734"/>
                <a:gd name="T41" fmla="*/ 199 h 1063"/>
                <a:gd name="T42" fmla="*/ 259 w 734"/>
                <a:gd name="T43" fmla="*/ 332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1063">
                  <a:moveTo>
                    <a:pt x="0" y="0"/>
                  </a:moveTo>
                  <a:lnTo>
                    <a:pt x="0" y="1063"/>
                  </a:lnTo>
                  <a:lnTo>
                    <a:pt x="734" y="1063"/>
                  </a:lnTo>
                  <a:lnTo>
                    <a:pt x="734" y="249"/>
                  </a:lnTo>
                  <a:lnTo>
                    <a:pt x="480" y="249"/>
                  </a:lnTo>
                  <a:lnTo>
                    <a:pt x="480" y="0"/>
                  </a:lnTo>
                  <a:lnTo>
                    <a:pt x="0" y="0"/>
                  </a:lnTo>
                  <a:close/>
                  <a:moveTo>
                    <a:pt x="259" y="764"/>
                  </a:moveTo>
                  <a:lnTo>
                    <a:pt x="125" y="764"/>
                  </a:lnTo>
                  <a:lnTo>
                    <a:pt x="125" y="631"/>
                  </a:lnTo>
                  <a:lnTo>
                    <a:pt x="259" y="631"/>
                  </a:lnTo>
                  <a:lnTo>
                    <a:pt x="259" y="764"/>
                  </a:lnTo>
                  <a:close/>
                  <a:moveTo>
                    <a:pt x="259" y="548"/>
                  </a:moveTo>
                  <a:lnTo>
                    <a:pt x="125" y="548"/>
                  </a:lnTo>
                  <a:lnTo>
                    <a:pt x="125" y="415"/>
                  </a:lnTo>
                  <a:lnTo>
                    <a:pt x="259" y="415"/>
                  </a:lnTo>
                  <a:lnTo>
                    <a:pt x="259" y="548"/>
                  </a:lnTo>
                  <a:close/>
                  <a:moveTo>
                    <a:pt x="259" y="332"/>
                  </a:moveTo>
                  <a:lnTo>
                    <a:pt x="125" y="332"/>
                  </a:lnTo>
                  <a:lnTo>
                    <a:pt x="125" y="199"/>
                  </a:lnTo>
                  <a:lnTo>
                    <a:pt x="259" y="199"/>
                  </a:lnTo>
                  <a:lnTo>
                    <a:pt x="259" y="33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4" name="正方形/長方形 3"/>
          <p:cNvSpPr/>
          <p:nvPr/>
        </p:nvSpPr>
        <p:spPr>
          <a:xfrm>
            <a:off x="1702756" y="5355536"/>
            <a:ext cx="2286203" cy="1015663"/>
          </a:xfrm>
          <a:prstGeom prst="rect">
            <a:avLst/>
          </a:prstGeom>
        </p:spPr>
        <p:txBody>
          <a:bodyPr wrap="none">
            <a:spAutoFit/>
          </a:bodyPr>
          <a:lstStyle/>
          <a:p>
            <a:pPr>
              <a:lnSpc>
                <a:spcPts val="2400"/>
              </a:lnSpc>
              <a:spcBef>
                <a:spcPts val="0"/>
              </a:spcBef>
            </a:pPr>
            <a:r>
              <a:rPr lang="ja-JP" altLang="en-US" sz="2200" b="1" dirty="0">
                <a:solidFill>
                  <a:schemeClr val="accent3">
                    <a:lumMod val="75000"/>
                  </a:schemeClr>
                </a:solidFill>
                <a:latin typeface="東芝 Pゴシック" panose="020B0500000000000000" pitchFamily="50" charset="-128"/>
                <a:ea typeface="東芝 Pゴシック" panose="020B0500000000000000" pitchFamily="50" charset="-128"/>
              </a:rPr>
              <a:t>会社や</a:t>
            </a:r>
            <a:endParaRPr lang="en-US" altLang="ja-JP" sz="2200" b="1" dirty="0">
              <a:solidFill>
                <a:schemeClr val="accent3">
                  <a:lumMod val="75000"/>
                </a:schemeClr>
              </a:solidFill>
              <a:latin typeface="東芝 Pゴシック" panose="020B0500000000000000" pitchFamily="50" charset="-128"/>
              <a:ea typeface="東芝 Pゴシック" panose="020B0500000000000000" pitchFamily="50" charset="-128"/>
            </a:endParaRPr>
          </a:p>
          <a:p>
            <a:pPr>
              <a:lnSpc>
                <a:spcPts val="2400"/>
              </a:lnSpc>
              <a:spcBef>
                <a:spcPts val="0"/>
              </a:spcBef>
            </a:pPr>
            <a:r>
              <a:rPr lang="ja-JP" altLang="en-US" sz="2200" b="1" dirty="0">
                <a:solidFill>
                  <a:schemeClr val="accent3">
                    <a:lumMod val="75000"/>
                  </a:schemeClr>
                </a:solidFill>
                <a:latin typeface="東芝 Pゴシック" panose="020B0500000000000000" pitchFamily="50" charset="-128"/>
                <a:ea typeface="東芝 Pゴシック" panose="020B0500000000000000" pitchFamily="50" charset="-128"/>
              </a:rPr>
              <a:t>マネジメント層で</a:t>
            </a:r>
            <a:endParaRPr lang="en-US" altLang="ja-JP" sz="2200" b="1" dirty="0">
              <a:solidFill>
                <a:schemeClr val="accent3">
                  <a:lumMod val="75000"/>
                </a:schemeClr>
              </a:solidFill>
              <a:latin typeface="東芝 Pゴシック" panose="020B0500000000000000" pitchFamily="50" charset="-128"/>
              <a:ea typeface="東芝 Pゴシック" panose="020B0500000000000000" pitchFamily="50" charset="-128"/>
            </a:endParaRPr>
          </a:p>
          <a:p>
            <a:pPr>
              <a:lnSpc>
                <a:spcPts val="2400"/>
              </a:lnSpc>
              <a:spcBef>
                <a:spcPts val="0"/>
              </a:spcBef>
            </a:pPr>
            <a:r>
              <a:rPr lang="ja-JP" altLang="en-US" sz="2200" b="1" dirty="0">
                <a:solidFill>
                  <a:schemeClr val="accent3">
                    <a:lumMod val="75000"/>
                  </a:schemeClr>
                </a:solidFill>
                <a:latin typeface="東芝 Pゴシック" panose="020B0500000000000000" pitchFamily="50" charset="-128"/>
                <a:ea typeface="東芝 Pゴシック" panose="020B0500000000000000" pitchFamily="50" charset="-128"/>
              </a:rPr>
              <a:t>考えること</a:t>
            </a:r>
            <a:endParaRPr lang="en-US" altLang="ja-JP" sz="22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2497200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0" y="-11007"/>
            <a:ext cx="12192000" cy="690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endParaRPr lang="ja-JP" altLang="en-US" dirty="0">
              <a:solidFill>
                <a:srgbClr val="FFFFFF"/>
              </a:solidFill>
            </a:endParaRPr>
          </a:p>
        </p:txBody>
      </p:sp>
      <p:grpSp>
        <p:nvGrpSpPr>
          <p:cNvPr id="15" name="グループ化 14"/>
          <p:cNvGrpSpPr/>
          <p:nvPr/>
        </p:nvGrpSpPr>
        <p:grpSpPr>
          <a:xfrm>
            <a:off x="6184048" y="-171456"/>
            <a:ext cx="6538104" cy="7466188"/>
            <a:chOff x="6317398" y="-211649"/>
            <a:chExt cx="6538104" cy="7466188"/>
          </a:xfrm>
        </p:grpSpPr>
        <p:sp>
          <p:nvSpPr>
            <p:cNvPr id="18" name="Freeform 12"/>
            <p:cNvSpPr>
              <a:spLocks/>
            </p:cNvSpPr>
            <p:nvPr/>
          </p:nvSpPr>
          <p:spPr bwMode="auto">
            <a:xfrm rot="2760000">
              <a:off x="6063420" y="2035325"/>
              <a:ext cx="4346224" cy="3473987"/>
            </a:xfrm>
            <a:custGeom>
              <a:avLst/>
              <a:gdLst>
                <a:gd name="T0" fmla="*/ 0 w 500"/>
                <a:gd name="T1" fmla="*/ 0 h 376"/>
                <a:gd name="T2" fmla="*/ 147 w 500"/>
                <a:gd name="T3" fmla="*/ 106 h 376"/>
                <a:gd name="T4" fmla="*/ 330 w 500"/>
                <a:gd name="T5" fmla="*/ 156 h 376"/>
                <a:gd name="T6" fmla="*/ 433 w 500"/>
                <a:gd name="T7" fmla="*/ 205 h 376"/>
                <a:gd name="T8" fmla="*/ 500 w 500"/>
                <a:gd name="T9" fmla="*/ 376 h 376"/>
              </a:gdLst>
              <a:ahLst/>
              <a:cxnLst>
                <a:cxn ang="0">
                  <a:pos x="T0" y="T1"/>
                </a:cxn>
                <a:cxn ang="0">
                  <a:pos x="T2" y="T3"/>
                </a:cxn>
                <a:cxn ang="0">
                  <a:pos x="T4" y="T5"/>
                </a:cxn>
                <a:cxn ang="0">
                  <a:pos x="T6" y="T7"/>
                </a:cxn>
                <a:cxn ang="0">
                  <a:pos x="T8" y="T9"/>
                </a:cxn>
              </a:cxnLst>
              <a:rect l="0" t="0" r="r" b="b"/>
              <a:pathLst>
                <a:path w="500" h="376">
                  <a:moveTo>
                    <a:pt x="0" y="0"/>
                  </a:moveTo>
                  <a:lnTo>
                    <a:pt x="147" y="106"/>
                  </a:lnTo>
                  <a:lnTo>
                    <a:pt x="330" y="156"/>
                  </a:lnTo>
                  <a:lnTo>
                    <a:pt x="433" y="205"/>
                  </a:lnTo>
                  <a:lnTo>
                    <a:pt x="500" y="376"/>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19" name="Freeform 18"/>
            <p:cNvSpPr>
              <a:spLocks/>
            </p:cNvSpPr>
            <p:nvPr/>
          </p:nvSpPr>
          <p:spPr bwMode="auto">
            <a:xfrm rot="2760000">
              <a:off x="7933985" y="-327455"/>
              <a:ext cx="2886298" cy="3967080"/>
            </a:xfrm>
            <a:custGeom>
              <a:avLst/>
              <a:gdLst>
                <a:gd name="T0" fmla="*/ 0 w 331"/>
                <a:gd name="T1" fmla="*/ 117 h 430"/>
                <a:gd name="T2" fmla="*/ 331 w 331"/>
                <a:gd name="T3" fmla="*/ 430 h 430"/>
                <a:gd name="T4" fmla="*/ 229 w 331"/>
                <a:gd name="T5" fmla="*/ 0 h 430"/>
              </a:gdLst>
              <a:ahLst/>
              <a:cxnLst>
                <a:cxn ang="0">
                  <a:pos x="T0" y="T1"/>
                </a:cxn>
                <a:cxn ang="0">
                  <a:pos x="T2" y="T3"/>
                </a:cxn>
                <a:cxn ang="0">
                  <a:pos x="T4" y="T5"/>
                </a:cxn>
              </a:cxnLst>
              <a:rect l="0" t="0" r="r" b="b"/>
              <a:pathLst>
                <a:path w="331" h="430">
                  <a:moveTo>
                    <a:pt x="0" y="117"/>
                  </a:moveTo>
                  <a:lnTo>
                    <a:pt x="331" y="430"/>
                  </a:lnTo>
                  <a:lnTo>
                    <a:pt x="229" y="0"/>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0" name="Freeform 5"/>
            <p:cNvSpPr>
              <a:spLocks/>
            </p:cNvSpPr>
            <p:nvPr/>
          </p:nvSpPr>
          <p:spPr bwMode="auto">
            <a:xfrm rot="2760000">
              <a:off x="11042095" y="4120127"/>
              <a:ext cx="1412629" cy="2214185"/>
            </a:xfrm>
            <a:custGeom>
              <a:avLst/>
              <a:gdLst>
                <a:gd name="T0" fmla="*/ 14 w 162"/>
                <a:gd name="T1" fmla="*/ 0 h 240"/>
                <a:gd name="T2" fmla="*/ 0 w 162"/>
                <a:gd name="T3" fmla="*/ 130 h 240"/>
                <a:gd name="T4" fmla="*/ 162 w 162"/>
                <a:gd name="T5" fmla="*/ 240 h 240"/>
              </a:gdLst>
              <a:ahLst/>
              <a:cxnLst>
                <a:cxn ang="0">
                  <a:pos x="T0" y="T1"/>
                </a:cxn>
                <a:cxn ang="0">
                  <a:pos x="T2" y="T3"/>
                </a:cxn>
                <a:cxn ang="0">
                  <a:pos x="T4" y="T5"/>
                </a:cxn>
              </a:cxnLst>
              <a:rect l="0" t="0" r="r" b="b"/>
              <a:pathLst>
                <a:path w="162" h="240">
                  <a:moveTo>
                    <a:pt x="14" y="0"/>
                  </a:moveTo>
                  <a:lnTo>
                    <a:pt x="0" y="130"/>
                  </a:lnTo>
                  <a:lnTo>
                    <a:pt x="162" y="240"/>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1" name="Line 6"/>
            <p:cNvSpPr>
              <a:spLocks noChangeShapeType="1"/>
            </p:cNvSpPr>
            <p:nvPr/>
          </p:nvSpPr>
          <p:spPr bwMode="auto">
            <a:xfrm rot="2760000" flipV="1">
              <a:off x="9630584" y="4120700"/>
              <a:ext cx="1168471" cy="1586832"/>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2" name="Line 8"/>
            <p:cNvSpPr>
              <a:spLocks noChangeShapeType="1"/>
            </p:cNvSpPr>
            <p:nvPr/>
          </p:nvSpPr>
          <p:spPr bwMode="auto">
            <a:xfrm rot="2760000" flipV="1">
              <a:off x="11065187" y="5080563"/>
              <a:ext cx="1492273" cy="28252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3" name="Freeform 9"/>
            <p:cNvSpPr>
              <a:spLocks/>
            </p:cNvSpPr>
            <p:nvPr/>
          </p:nvSpPr>
          <p:spPr bwMode="auto">
            <a:xfrm rot="2760000">
              <a:off x="9875667" y="3934865"/>
              <a:ext cx="819673" cy="1918960"/>
            </a:xfrm>
            <a:custGeom>
              <a:avLst/>
              <a:gdLst>
                <a:gd name="T0" fmla="*/ 0 w 94"/>
                <a:gd name="T1" fmla="*/ 0 h 208"/>
                <a:gd name="T2" fmla="*/ 94 w 94"/>
                <a:gd name="T3" fmla="*/ 208 h 208"/>
                <a:gd name="T4" fmla="*/ 0 w 94"/>
                <a:gd name="T5" fmla="*/ 0 h 208"/>
              </a:gdLst>
              <a:ahLst/>
              <a:cxnLst>
                <a:cxn ang="0">
                  <a:pos x="T0" y="T1"/>
                </a:cxn>
                <a:cxn ang="0">
                  <a:pos x="T2" y="T3"/>
                </a:cxn>
                <a:cxn ang="0">
                  <a:pos x="T4" y="T5"/>
                </a:cxn>
              </a:cxnLst>
              <a:rect l="0" t="0" r="r" b="b"/>
              <a:pathLst>
                <a:path w="94" h="208">
                  <a:moveTo>
                    <a:pt x="0" y="0"/>
                  </a:moveTo>
                  <a:lnTo>
                    <a:pt x="94" y="208"/>
                  </a:lnTo>
                  <a:lnTo>
                    <a:pt x="0" y="0"/>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4" name="Line 10"/>
            <p:cNvSpPr>
              <a:spLocks noChangeShapeType="1"/>
            </p:cNvSpPr>
            <p:nvPr/>
          </p:nvSpPr>
          <p:spPr bwMode="auto">
            <a:xfrm rot="2760000">
              <a:off x="9875667" y="3934865"/>
              <a:ext cx="819673" cy="1918960"/>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5" name="Oval 13"/>
            <p:cNvSpPr>
              <a:spLocks noChangeArrowheads="1"/>
            </p:cNvSpPr>
            <p:nvPr/>
          </p:nvSpPr>
          <p:spPr bwMode="auto">
            <a:xfrm rot="2760000">
              <a:off x="8041334" y="2424240"/>
              <a:ext cx="360000" cy="360001"/>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6" name="Freeform 16"/>
            <p:cNvSpPr>
              <a:spLocks/>
            </p:cNvSpPr>
            <p:nvPr/>
          </p:nvSpPr>
          <p:spPr bwMode="auto">
            <a:xfrm rot="2760000">
              <a:off x="8143948" y="607896"/>
              <a:ext cx="2336942" cy="1457671"/>
            </a:xfrm>
            <a:custGeom>
              <a:avLst/>
              <a:gdLst>
                <a:gd name="T0" fmla="*/ 0 w 268"/>
                <a:gd name="T1" fmla="*/ 0 h 158"/>
                <a:gd name="T2" fmla="*/ 268 w 268"/>
                <a:gd name="T3" fmla="*/ 68 h 158"/>
                <a:gd name="T4" fmla="*/ 5 w 268"/>
                <a:gd name="T5" fmla="*/ 158 h 158"/>
              </a:gdLst>
              <a:ahLst/>
              <a:cxnLst>
                <a:cxn ang="0">
                  <a:pos x="T0" y="T1"/>
                </a:cxn>
                <a:cxn ang="0">
                  <a:pos x="T2" y="T3"/>
                </a:cxn>
                <a:cxn ang="0">
                  <a:pos x="T4" y="T5"/>
                </a:cxn>
              </a:cxnLst>
              <a:rect l="0" t="0" r="r" b="b"/>
              <a:pathLst>
                <a:path w="268" h="158">
                  <a:moveTo>
                    <a:pt x="0" y="0"/>
                  </a:moveTo>
                  <a:lnTo>
                    <a:pt x="268" y="68"/>
                  </a:lnTo>
                  <a:lnTo>
                    <a:pt x="5" y="158"/>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7" name="Oval 17"/>
            <p:cNvSpPr>
              <a:spLocks noChangeArrowheads="1"/>
            </p:cNvSpPr>
            <p:nvPr/>
          </p:nvSpPr>
          <p:spPr bwMode="auto">
            <a:xfrm rot="2760000">
              <a:off x="7840204" y="834754"/>
              <a:ext cx="324000" cy="324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8" name="Oval 19"/>
            <p:cNvSpPr>
              <a:spLocks noChangeArrowheads="1"/>
            </p:cNvSpPr>
            <p:nvPr/>
          </p:nvSpPr>
          <p:spPr bwMode="auto">
            <a:xfrm rot="2760000">
              <a:off x="8816420" y="-199654"/>
              <a:ext cx="432000" cy="432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9" name="Freeform 20"/>
            <p:cNvSpPr>
              <a:spLocks/>
            </p:cNvSpPr>
            <p:nvPr/>
          </p:nvSpPr>
          <p:spPr bwMode="auto">
            <a:xfrm rot="2760000">
              <a:off x="10429903" y="1661048"/>
              <a:ext cx="2694459" cy="1706766"/>
            </a:xfrm>
            <a:custGeom>
              <a:avLst/>
              <a:gdLst>
                <a:gd name="T0" fmla="*/ 0 w 309"/>
                <a:gd name="T1" fmla="*/ 185 h 185"/>
                <a:gd name="T2" fmla="*/ 227 w 309"/>
                <a:gd name="T3" fmla="*/ 0 h 185"/>
                <a:gd name="T4" fmla="*/ 309 w 309"/>
                <a:gd name="T5" fmla="*/ 179 h 185"/>
              </a:gdLst>
              <a:ahLst/>
              <a:cxnLst>
                <a:cxn ang="0">
                  <a:pos x="T0" y="T1"/>
                </a:cxn>
                <a:cxn ang="0">
                  <a:pos x="T2" y="T3"/>
                </a:cxn>
                <a:cxn ang="0">
                  <a:pos x="T4" y="T5"/>
                </a:cxn>
              </a:cxnLst>
              <a:rect l="0" t="0" r="r" b="b"/>
              <a:pathLst>
                <a:path w="309" h="185">
                  <a:moveTo>
                    <a:pt x="0" y="185"/>
                  </a:moveTo>
                  <a:lnTo>
                    <a:pt x="227" y="0"/>
                  </a:lnTo>
                  <a:lnTo>
                    <a:pt x="309" y="179"/>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0" name="Freeform 21"/>
            <p:cNvSpPr>
              <a:spLocks/>
            </p:cNvSpPr>
            <p:nvPr/>
          </p:nvSpPr>
          <p:spPr bwMode="auto">
            <a:xfrm rot="2760000">
              <a:off x="9525332" y="2846513"/>
              <a:ext cx="2964777" cy="2749278"/>
            </a:xfrm>
            <a:custGeom>
              <a:avLst/>
              <a:gdLst>
                <a:gd name="T0" fmla="*/ 340 w 340"/>
                <a:gd name="T1" fmla="*/ 0 h 298"/>
                <a:gd name="T2" fmla="*/ 254 w 340"/>
                <a:gd name="T3" fmla="*/ 23 h 298"/>
                <a:gd name="T4" fmla="*/ 0 w 340"/>
                <a:gd name="T5" fmla="*/ 298 h 298"/>
              </a:gdLst>
              <a:ahLst/>
              <a:cxnLst>
                <a:cxn ang="0">
                  <a:pos x="T0" y="T1"/>
                </a:cxn>
                <a:cxn ang="0">
                  <a:pos x="T2" y="T3"/>
                </a:cxn>
                <a:cxn ang="0">
                  <a:pos x="T4" y="T5"/>
                </a:cxn>
              </a:cxnLst>
              <a:rect l="0" t="0" r="r" b="b"/>
              <a:pathLst>
                <a:path w="340" h="298">
                  <a:moveTo>
                    <a:pt x="340" y="0"/>
                  </a:moveTo>
                  <a:lnTo>
                    <a:pt x="254" y="23"/>
                  </a:lnTo>
                  <a:lnTo>
                    <a:pt x="0" y="298"/>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1" name="Freeform 23"/>
            <p:cNvSpPr>
              <a:spLocks/>
            </p:cNvSpPr>
            <p:nvPr/>
          </p:nvSpPr>
          <p:spPr bwMode="auto">
            <a:xfrm rot="2760000">
              <a:off x="9835939" y="3060338"/>
              <a:ext cx="2694459" cy="55355"/>
            </a:xfrm>
            <a:custGeom>
              <a:avLst/>
              <a:gdLst>
                <a:gd name="T0" fmla="*/ 0 w 309"/>
                <a:gd name="T1" fmla="*/ 6 h 6"/>
                <a:gd name="T2" fmla="*/ 309 w 309"/>
                <a:gd name="T3" fmla="*/ 0 h 6"/>
                <a:gd name="T4" fmla="*/ 0 w 309"/>
                <a:gd name="T5" fmla="*/ 6 h 6"/>
              </a:gdLst>
              <a:ahLst/>
              <a:cxnLst>
                <a:cxn ang="0">
                  <a:pos x="T0" y="T1"/>
                </a:cxn>
                <a:cxn ang="0">
                  <a:pos x="T2" y="T3"/>
                </a:cxn>
                <a:cxn ang="0">
                  <a:pos x="T4" y="T5"/>
                </a:cxn>
              </a:cxnLst>
              <a:rect l="0" t="0" r="r" b="b"/>
              <a:pathLst>
                <a:path w="309" h="6">
                  <a:moveTo>
                    <a:pt x="0" y="6"/>
                  </a:moveTo>
                  <a:lnTo>
                    <a:pt x="309" y="0"/>
                  </a:lnTo>
                  <a:lnTo>
                    <a:pt x="0" y="6"/>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2" name="Line 24"/>
            <p:cNvSpPr>
              <a:spLocks noChangeShapeType="1"/>
            </p:cNvSpPr>
            <p:nvPr/>
          </p:nvSpPr>
          <p:spPr bwMode="auto">
            <a:xfrm rot="2760000" flipV="1">
              <a:off x="9835939" y="3060338"/>
              <a:ext cx="2694459" cy="55355"/>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3" name="Oval 27"/>
            <p:cNvSpPr>
              <a:spLocks noChangeArrowheads="1"/>
            </p:cNvSpPr>
            <p:nvPr/>
          </p:nvSpPr>
          <p:spPr bwMode="auto">
            <a:xfrm rot="2760000">
              <a:off x="12005267" y="3732164"/>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4" name="Oval 29"/>
            <p:cNvSpPr>
              <a:spLocks noChangeArrowheads="1"/>
            </p:cNvSpPr>
            <p:nvPr/>
          </p:nvSpPr>
          <p:spPr bwMode="auto">
            <a:xfrm rot="2760000">
              <a:off x="9999821" y="1849196"/>
              <a:ext cx="503999" cy="504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5" name="Oval 30"/>
            <p:cNvSpPr>
              <a:spLocks noChangeArrowheads="1"/>
            </p:cNvSpPr>
            <p:nvPr/>
          </p:nvSpPr>
          <p:spPr bwMode="auto">
            <a:xfrm rot="2760000">
              <a:off x="10945961" y="4489068"/>
              <a:ext cx="540001" cy="540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6" name="Oval 31"/>
            <p:cNvSpPr>
              <a:spLocks noChangeArrowheads="1"/>
            </p:cNvSpPr>
            <p:nvPr/>
          </p:nvSpPr>
          <p:spPr bwMode="auto">
            <a:xfrm rot="2760000">
              <a:off x="8772481" y="3818836"/>
              <a:ext cx="432000" cy="432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7" name="Line 33"/>
            <p:cNvSpPr>
              <a:spLocks noChangeShapeType="1"/>
            </p:cNvSpPr>
            <p:nvPr/>
          </p:nvSpPr>
          <p:spPr bwMode="auto">
            <a:xfrm rot="2760000" flipH="1">
              <a:off x="10347625" y="4754027"/>
              <a:ext cx="1595921" cy="1977559"/>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8" name="Oval 34"/>
            <p:cNvSpPr>
              <a:spLocks noChangeArrowheads="1"/>
            </p:cNvSpPr>
            <p:nvPr/>
          </p:nvSpPr>
          <p:spPr bwMode="auto">
            <a:xfrm rot="2760000">
              <a:off x="9066535" y="4840536"/>
              <a:ext cx="360000" cy="360001"/>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9" name="Oval 35"/>
            <p:cNvSpPr>
              <a:spLocks noChangeArrowheads="1"/>
            </p:cNvSpPr>
            <p:nvPr/>
          </p:nvSpPr>
          <p:spPr bwMode="auto">
            <a:xfrm rot="2760000">
              <a:off x="10524429" y="3853416"/>
              <a:ext cx="288000" cy="288000"/>
            </a:xfrm>
            <a:prstGeom prst="ellipse">
              <a:avLst/>
            </a:prstGeom>
            <a:solidFill>
              <a:srgbClr val="5B9BD5"/>
            </a:solidFill>
            <a:ln w="6350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0" name="Oval 36"/>
            <p:cNvSpPr>
              <a:spLocks noChangeArrowheads="1"/>
            </p:cNvSpPr>
            <p:nvPr/>
          </p:nvSpPr>
          <p:spPr bwMode="auto">
            <a:xfrm rot="2760000">
              <a:off x="11234090" y="6314783"/>
              <a:ext cx="432000" cy="432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1" name="Oval 38"/>
            <p:cNvSpPr>
              <a:spLocks noChangeArrowheads="1"/>
            </p:cNvSpPr>
            <p:nvPr/>
          </p:nvSpPr>
          <p:spPr bwMode="auto">
            <a:xfrm rot="2760000">
              <a:off x="9689861" y="5658648"/>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2" name="Line 6"/>
            <p:cNvSpPr>
              <a:spLocks noChangeShapeType="1"/>
            </p:cNvSpPr>
            <p:nvPr/>
          </p:nvSpPr>
          <p:spPr bwMode="auto">
            <a:xfrm rot="2760000" flipV="1">
              <a:off x="11505994" y="-151911"/>
              <a:ext cx="502294" cy="1161444"/>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3" name="Oval 22"/>
            <p:cNvSpPr>
              <a:spLocks noChangeArrowheads="1"/>
            </p:cNvSpPr>
            <p:nvPr/>
          </p:nvSpPr>
          <p:spPr bwMode="auto">
            <a:xfrm rot="2760000">
              <a:off x="10997510" y="492853"/>
              <a:ext cx="324000" cy="324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4" name="Line 6"/>
            <p:cNvSpPr>
              <a:spLocks noChangeShapeType="1"/>
            </p:cNvSpPr>
            <p:nvPr/>
          </p:nvSpPr>
          <p:spPr bwMode="auto">
            <a:xfrm rot="2760000" flipV="1">
              <a:off x="6827334" y="5590092"/>
              <a:ext cx="1154511" cy="2174384"/>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5" name="Oval 39"/>
            <p:cNvSpPr>
              <a:spLocks noChangeArrowheads="1"/>
            </p:cNvSpPr>
            <p:nvPr/>
          </p:nvSpPr>
          <p:spPr bwMode="auto">
            <a:xfrm rot="2760000">
              <a:off x="8356981" y="6175970"/>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6" name="Line 6"/>
            <p:cNvSpPr>
              <a:spLocks noChangeShapeType="1"/>
            </p:cNvSpPr>
            <p:nvPr/>
          </p:nvSpPr>
          <p:spPr bwMode="auto">
            <a:xfrm rot="2760000" flipH="1" flipV="1">
              <a:off x="10876956" y="-212992"/>
              <a:ext cx="578814" cy="581499"/>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7" name="Line 6"/>
            <p:cNvSpPr>
              <a:spLocks noChangeShapeType="1"/>
            </p:cNvSpPr>
            <p:nvPr/>
          </p:nvSpPr>
          <p:spPr bwMode="auto">
            <a:xfrm rot="2760000" flipH="1" flipV="1">
              <a:off x="10282932" y="1611780"/>
              <a:ext cx="2761375" cy="1346668"/>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8" name="Line 6"/>
            <p:cNvSpPr>
              <a:spLocks noChangeShapeType="1"/>
            </p:cNvSpPr>
            <p:nvPr/>
          </p:nvSpPr>
          <p:spPr bwMode="auto">
            <a:xfrm rot="2760000" flipV="1">
              <a:off x="8691415" y="-333201"/>
              <a:ext cx="1775627" cy="224337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9" name="Line 6"/>
            <p:cNvSpPr>
              <a:spLocks noChangeShapeType="1"/>
            </p:cNvSpPr>
            <p:nvPr/>
          </p:nvSpPr>
          <p:spPr bwMode="auto">
            <a:xfrm rot="2760000" flipV="1">
              <a:off x="9033234" y="5669787"/>
              <a:ext cx="414343" cy="92294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50" name="Line 6"/>
            <p:cNvSpPr>
              <a:spLocks noChangeShapeType="1"/>
            </p:cNvSpPr>
            <p:nvPr/>
          </p:nvSpPr>
          <p:spPr bwMode="auto">
            <a:xfrm rot="2760000" flipH="1" flipV="1">
              <a:off x="8802155" y="5656540"/>
              <a:ext cx="1594402" cy="800150"/>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51" name="Line 6"/>
            <p:cNvSpPr>
              <a:spLocks noChangeShapeType="1"/>
            </p:cNvSpPr>
            <p:nvPr/>
          </p:nvSpPr>
          <p:spPr bwMode="auto">
            <a:xfrm rot="2760000" flipH="1" flipV="1">
              <a:off x="8061340" y="-260464"/>
              <a:ext cx="430565" cy="1102696"/>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grpSp>
      <p:sp>
        <p:nvSpPr>
          <p:cNvPr id="17" name="テキスト プレースホルダー 2"/>
          <p:cNvSpPr txBox="1">
            <a:spLocks/>
          </p:cNvSpPr>
          <p:nvPr/>
        </p:nvSpPr>
        <p:spPr>
          <a:xfrm>
            <a:off x="615197" y="3210184"/>
            <a:ext cx="10260000" cy="1260000"/>
          </a:xfrm>
          <a:prstGeom prst="rect">
            <a:avLst/>
          </a:prstGeom>
        </p:spPr>
        <p:txBody>
          <a:bodyPr lIns="0" tIns="0" rIns="0" bIns="0" anchor="ctr" anchorCtr="0"/>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a:spcBef>
                <a:spcPts val="0"/>
              </a:spcBef>
            </a:pPr>
            <a:r>
              <a:rPr lang="ja-JP" altLang="en-US" sz="4400" dirty="0">
                <a:solidFill>
                  <a:schemeClr val="bg1"/>
                </a:solidFill>
                <a:latin typeface="東芝 Pゴシック" panose="020B0500000000000000" pitchFamily="50" charset="-128"/>
                <a:ea typeface="東芝 Pゴシック" panose="020B0500000000000000" pitchFamily="50" charset="-128"/>
              </a:rPr>
              <a:t>プロダクトオーナー</a:t>
            </a:r>
            <a:endParaRPr lang="en-US" altLang="ja-JP" sz="4400" dirty="0">
              <a:solidFill>
                <a:schemeClr val="bg1"/>
              </a:solidFill>
              <a:latin typeface="東芝 Pゴシック" panose="020B0500000000000000" pitchFamily="50" charset="-128"/>
              <a:ea typeface="東芝 Pゴシック" panose="020B0500000000000000" pitchFamily="50" charset="-128"/>
            </a:endParaRPr>
          </a:p>
          <a:p>
            <a:pPr marL="0">
              <a:spcBef>
                <a:spcPts val="0"/>
              </a:spcBef>
              <a:spcAft>
                <a:spcPts val="600"/>
              </a:spcAft>
            </a:pPr>
            <a:r>
              <a:rPr lang="ja-JP" altLang="en-US" sz="4400" dirty="0">
                <a:solidFill>
                  <a:schemeClr val="bg1"/>
                </a:solidFill>
                <a:latin typeface="東芝 Pゴシック" panose="020B0500000000000000" pitchFamily="50" charset="-128"/>
                <a:ea typeface="東芝 Pゴシック" panose="020B0500000000000000" pitchFamily="50" charset="-128"/>
              </a:rPr>
              <a:t>としての立ち回り</a:t>
            </a:r>
            <a:endParaRPr lang="en-US" altLang="ja-JP" sz="4400" dirty="0">
              <a:solidFill>
                <a:schemeClr val="bg1"/>
              </a:solidFill>
              <a:latin typeface="東芝 Pゴシック" panose="020B0500000000000000" pitchFamily="50" charset="-128"/>
              <a:ea typeface="東芝 Pゴシック" panose="020B0500000000000000" pitchFamily="50" charset="-128"/>
            </a:endParaRPr>
          </a:p>
          <a:p>
            <a:pPr marL="0" indent="0">
              <a:lnSpc>
                <a:spcPct val="100000"/>
              </a:lnSpc>
              <a:spcBef>
                <a:spcPts val="0"/>
              </a:spcBef>
            </a:pPr>
            <a:r>
              <a:rPr lang="en-US" altLang="ja-JP" sz="3600" dirty="0">
                <a:solidFill>
                  <a:schemeClr val="accent1">
                    <a:lumMod val="20000"/>
                    <a:lumOff val="80000"/>
                  </a:schemeClr>
                </a:solidFill>
                <a:latin typeface="東芝 Pゴシック" panose="020B0500000000000000" pitchFamily="50" charset="-128"/>
                <a:ea typeface="東芝 Pゴシック" panose="020B0500000000000000" pitchFamily="50" charset="-128"/>
              </a:rPr>
              <a:t>【</a:t>
            </a:r>
            <a:r>
              <a:rPr sz="3600" dirty="0">
                <a:solidFill>
                  <a:schemeClr val="accent1">
                    <a:lumMod val="20000"/>
                    <a:lumOff val="80000"/>
                  </a:schemeClr>
                </a:solidFill>
                <a:latin typeface="東芝 Pゴシック" panose="020B0500000000000000" pitchFamily="50" charset="-128"/>
                <a:ea typeface="東芝 Pゴシック" panose="020B0500000000000000" pitchFamily="50" charset="-128"/>
              </a:rPr>
              <a:t>プロダクトオーナー</a:t>
            </a:r>
            <a:r>
              <a:rPr lang="en-US" altLang="ja-JP" sz="3600" dirty="0">
                <a:solidFill>
                  <a:schemeClr val="accent1">
                    <a:lumMod val="20000"/>
                    <a:lumOff val="80000"/>
                  </a:schemeClr>
                </a:solidFill>
                <a:latin typeface="東芝 Pゴシック" panose="020B0500000000000000" pitchFamily="50" charset="-128"/>
                <a:ea typeface="東芝 Pゴシック" panose="020B0500000000000000" pitchFamily="50" charset="-128"/>
              </a:rPr>
              <a:t>】</a:t>
            </a:r>
          </a:p>
        </p:txBody>
      </p:sp>
      <p:sp>
        <p:nvSpPr>
          <p:cNvPr id="6" name="Rectangle 61"/>
          <p:cNvSpPr>
            <a:spLocks noChangeArrowheads="1"/>
          </p:cNvSpPr>
          <p:nvPr/>
        </p:nvSpPr>
        <p:spPr bwMode="auto">
          <a:xfrm>
            <a:off x="11644246" y="6505550"/>
            <a:ext cx="414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r" defTabSz="914228" eaLnBrk="0" fontAlgn="base" hangingPunct="0">
              <a:spcBef>
                <a:spcPct val="0"/>
              </a:spcBef>
              <a:spcAft>
                <a:spcPct val="0"/>
              </a:spcAft>
              <a:tabLst>
                <a:tab pos="568325" algn="ctr"/>
                <a:tab pos="857250" algn="l"/>
                <a:tab pos="1089025" algn="l"/>
              </a:tabLst>
            </a:pPr>
            <a:fld id="{027ACA72-EB1A-40C5-BC55-79EB2A48FABF}" type="slidenum">
              <a:rPr kumimoji="0" lang="ja-JP" altLang="en-US" sz="1200">
                <a:solidFill>
                  <a:prstClr val="white"/>
                </a:solidFill>
                <a:latin typeface="東芝 Pゴシック" panose="020B0500000000000000" pitchFamily="50" charset="-128"/>
                <a:ea typeface="東芝 Pゴシック" panose="020B0500000000000000" pitchFamily="50" charset="-128"/>
                <a:cs typeface="Segoe UI" panose="020B0502040204020203" pitchFamily="34" charset="0"/>
              </a:rPr>
              <a:pPr algn="r" defTabSz="914228" eaLnBrk="0" fontAlgn="base" hangingPunct="0">
                <a:spcBef>
                  <a:spcPct val="0"/>
                </a:spcBef>
                <a:spcAft>
                  <a:spcPct val="0"/>
                </a:spcAft>
                <a:tabLst>
                  <a:tab pos="568325" algn="ctr"/>
                  <a:tab pos="857250" algn="l"/>
                  <a:tab pos="1089025" algn="l"/>
                </a:tabLst>
              </a:pPr>
              <a:t>59</a:t>
            </a:fld>
            <a:endParaRPr kumimoji="0" lang="en-US" altLang="ja-JP" sz="1200" dirty="0">
              <a:solidFill>
                <a:prstClr val="white"/>
              </a:solidFill>
              <a:latin typeface="東芝 Pゴシック" panose="020B0500000000000000" pitchFamily="50" charset="-128"/>
              <a:ea typeface="東芝 Pゴシック" panose="020B0500000000000000" pitchFamily="50" charset="-128"/>
              <a:cs typeface="Segoe UI" panose="020B0502040204020203" pitchFamily="34" charset="0"/>
            </a:endParaRPr>
          </a:p>
        </p:txBody>
      </p:sp>
      <p:sp>
        <p:nvSpPr>
          <p:cNvPr id="13" name="フッター プレースホルダー 3"/>
          <p:cNvSpPr txBox="1">
            <a:spLocks/>
          </p:cNvSpPr>
          <p:nvPr/>
        </p:nvSpPr>
        <p:spPr bwMode="auto">
          <a:xfrm>
            <a:off x="10249706" y="6557530"/>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solidFill>
                  <a:prstClr val="white"/>
                </a:solidFill>
                <a:latin typeface="東芝 Pゴシック" panose="020B0500000000000000" pitchFamily="50" charset="-128"/>
                <a:ea typeface="東芝 Pゴシック" panose="020B0500000000000000" pitchFamily="50" charset="-128"/>
                <a:cs typeface="Meiryo UI" panose="020B0604030504040204" pitchFamily="50" charset="-128"/>
              </a:rPr>
              <a:t>© 2021 Toshiba Corporation </a:t>
            </a:r>
            <a:endParaRPr lang="ja-JP" altLang="en-US" sz="800" dirty="0">
              <a:solidFill>
                <a:prstClr val="white"/>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
        <p:nvSpPr>
          <p:cNvPr id="55" name="テキスト プレースホルダー 1"/>
          <p:cNvSpPr txBox="1">
            <a:spLocks/>
          </p:cNvSpPr>
          <p:nvPr/>
        </p:nvSpPr>
        <p:spPr>
          <a:xfrm>
            <a:off x="0" y="0"/>
            <a:ext cx="3924000" cy="2412000"/>
          </a:xfrm>
          <a:prstGeom prst="rect">
            <a:avLst/>
          </a:prstGeom>
        </p:spPr>
        <p:txBody>
          <a:bodyPr wrap="none" lIns="540000" tIns="1008000" rIns="0" bIns="0" anchor="ctr" anchorCtr="0"/>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en-US" altLang="ja-JP" sz="15000" dirty="0">
                <a:solidFill>
                  <a:srgbClr val="0064D2">
                    <a:lumMod val="40000"/>
                    <a:lumOff val="60000"/>
                  </a:srgbClr>
                </a:solidFill>
                <a:latin typeface="東芝 Pゴシック" panose="020B0500000000000000" pitchFamily="50" charset="-128"/>
                <a:ea typeface="東芝 Pゴシック" panose="020B0500000000000000" pitchFamily="50" charset="-128"/>
                <a:cs typeface="Meiryo UI" panose="020B0604030504040204" pitchFamily="50" charset="-128"/>
              </a:rPr>
              <a:t>04</a:t>
            </a:r>
            <a:endParaRPr lang="en-US" sz="15000" dirty="0">
              <a:solidFill>
                <a:srgbClr val="0064D2">
                  <a:lumMod val="40000"/>
                  <a:lumOff val="60000"/>
                </a:srgbClr>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Tree>
    <p:extLst>
      <p:ext uri="{BB962C8B-B14F-4D97-AF65-F5344CB8AC3E}">
        <p14:creationId xmlns:p14="http://schemas.microsoft.com/office/powerpoint/2010/main" val="4190612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marL="0"/>
            <a:r>
              <a:rPr lang="ja-JP" altLang="ja-JP" sz="2800" dirty="0">
                <a:latin typeface="東芝 Pゴシック" panose="020B0500000000000000" pitchFamily="50" charset="-128"/>
                <a:ea typeface="東芝 Pゴシック" panose="020B0500000000000000" pitchFamily="50" charset="-128"/>
              </a:rPr>
              <a:t>1-</a:t>
            </a:r>
            <a:r>
              <a:rPr lang="en-US" altLang="ja-JP" sz="2800" dirty="0">
                <a:latin typeface="東芝 Pゴシック" panose="020B0500000000000000" pitchFamily="50" charset="-128"/>
                <a:ea typeface="東芝 Pゴシック" panose="020B0500000000000000" pitchFamily="50" charset="-128"/>
              </a:rPr>
              <a:t>1</a:t>
            </a:r>
            <a:r>
              <a:rPr lang="ja-JP" altLang="en-US" sz="2800" dirty="0">
                <a:latin typeface="東芝 Pゴシック" panose="020B0500000000000000" pitchFamily="50" charset="-128"/>
                <a:ea typeface="東芝 Pゴシック" panose="020B0500000000000000" pitchFamily="50" charset="-128"/>
              </a:rPr>
              <a:t>　</a:t>
            </a:r>
            <a:r>
              <a:rPr lang="en" altLang="ja-JP" sz="2800" dirty="0">
                <a:latin typeface="東芝 Pゴシック" panose="020B0500000000000000" pitchFamily="50" charset="-128"/>
                <a:ea typeface="東芝 Pゴシック" panose="020B0500000000000000" pitchFamily="50" charset="-128"/>
              </a:rPr>
              <a:t>こんな経験</a:t>
            </a:r>
            <a:r>
              <a:rPr lang="ja-JP" altLang="en-US" sz="2800" dirty="0">
                <a:latin typeface="東芝 Pゴシック" panose="020B0500000000000000" pitchFamily="50" charset="-128"/>
                <a:ea typeface="東芝 Pゴシック" panose="020B0500000000000000" pitchFamily="50" charset="-128"/>
              </a:rPr>
              <a:t>は</a:t>
            </a:r>
            <a:r>
              <a:rPr lang="en" altLang="ja-JP" sz="2800" dirty="0">
                <a:latin typeface="東芝 Pゴシック" panose="020B0500000000000000" pitchFamily="50" charset="-128"/>
                <a:ea typeface="東芝 Pゴシック" panose="020B0500000000000000" pitchFamily="50" charset="-128"/>
              </a:rPr>
              <a:t>ありませんか</a:t>
            </a:r>
            <a:r>
              <a:rPr lang="ja-JP" altLang="ja-JP" sz="2800" dirty="0">
                <a:latin typeface="東芝 Pゴシック" panose="020B0500000000000000" pitchFamily="50" charset="-128"/>
                <a:ea typeface="東芝 Pゴシック" panose="020B0500000000000000" pitchFamily="50" charset="-128"/>
              </a:rPr>
              <a:t>？</a:t>
            </a:r>
            <a:endParaRPr lang="en-US" altLang="ja-JP" sz="2800" dirty="0">
              <a:latin typeface="東芝 Pゴシック" panose="020B0500000000000000" pitchFamily="50" charset="-128"/>
              <a:ea typeface="東芝 Pゴシック" panose="020B0500000000000000" pitchFamily="50" charset="-128"/>
            </a:endParaRPr>
          </a:p>
        </p:txBody>
      </p:sp>
      <p:sp>
        <p:nvSpPr>
          <p:cNvPr id="13" name="テキスト ボックス 12"/>
          <p:cNvSpPr txBox="1"/>
          <p:nvPr/>
        </p:nvSpPr>
        <p:spPr>
          <a:xfrm>
            <a:off x="4665327" y="3317215"/>
            <a:ext cx="3203830" cy="369331"/>
          </a:xfrm>
          <a:prstGeom prst="rect">
            <a:avLst/>
          </a:prstGeom>
          <a:noFill/>
        </p:spPr>
        <p:txBody>
          <a:bodyPr wrap="square" rtlCol="0">
            <a:spAutoFit/>
          </a:bodyPr>
          <a:lstStyle/>
          <a:p>
            <a:r>
              <a:rPr lang="ja-JP" altLang="en-US" dirty="0">
                <a:solidFill>
                  <a:srgbClr val="644080"/>
                </a:solidFill>
                <a:latin typeface="東芝 Pゴシック" panose="020B0500000000000000" pitchFamily="50" charset="-128"/>
                <a:ea typeface="東芝 Pゴシック" panose="020B0500000000000000" pitchFamily="50" charset="-128"/>
              </a:rPr>
              <a:t>ソフトの機能を使いたい！</a:t>
            </a:r>
          </a:p>
        </p:txBody>
      </p:sp>
      <p:cxnSp>
        <p:nvCxnSpPr>
          <p:cNvPr id="12" name="直線矢印コネクタ 11"/>
          <p:cNvCxnSpPr/>
          <p:nvPr/>
        </p:nvCxnSpPr>
        <p:spPr>
          <a:xfrm>
            <a:off x="3299625" y="3973490"/>
            <a:ext cx="5688000" cy="0"/>
          </a:xfrm>
          <a:prstGeom prst="straightConnector1">
            <a:avLst/>
          </a:prstGeom>
          <a:ln w="3810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222375" y="3703008"/>
            <a:ext cx="5652000" cy="0"/>
          </a:xfrm>
          <a:prstGeom prst="straightConnector1">
            <a:avLst/>
          </a:prstGeom>
          <a:ln w="38100" cap="rnd">
            <a:solidFill>
              <a:schemeClr val="accent4">
                <a:lumMod val="60000"/>
                <a:lumOff val="40000"/>
              </a:schemeClr>
            </a:solidFill>
            <a:round/>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 y="1495796"/>
            <a:ext cx="12191998" cy="720000"/>
          </a:xfrm>
          <a:prstGeom prst="rect">
            <a:avLst/>
          </a:prstGeom>
          <a:noFill/>
        </p:spPr>
        <p:txBody>
          <a:bodyPr wrap="none" lIns="468000" tIns="0" rIns="468000" bIns="0" rtlCol="0" anchor="ctr" anchorCtr="0">
            <a:noAutofit/>
          </a:bodyPr>
          <a:lstStyle/>
          <a:p>
            <a:r>
              <a:rPr lang="ja-JP" altLang="ja-JP" sz="2400" b="1" dirty="0">
                <a:solidFill>
                  <a:srgbClr val="A0A0A5">
                    <a:lumMod val="75000"/>
                  </a:srgbClr>
                </a:solidFill>
                <a:latin typeface="東芝 Pゴシック" panose="020B0500000000000000" pitchFamily="50" charset="-128"/>
                <a:ea typeface="東芝 Pゴシック" panose="020B0500000000000000" pitchFamily="50" charset="-128"/>
              </a:rPr>
              <a:t>同じ会社にある二つのチームが、別々のソフトウェア部品を提供する時、</a:t>
            </a:r>
            <a:endParaRPr lang="en-US" altLang="ja-JP" sz="2400" b="1" dirty="0">
              <a:solidFill>
                <a:srgbClr val="A0A0A5">
                  <a:lumMod val="75000"/>
                </a:srgbClr>
              </a:solidFill>
              <a:latin typeface="東芝 Pゴシック" panose="020B0500000000000000" pitchFamily="50" charset="-128"/>
              <a:ea typeface="東芝 Pゴシック" panose="020B0500000000000000" pitchFamily="50" charset="-128"/>
            </a:endParaRPr>
          </a:p>
          <a:p>
            <a:r>
              <a:rPr lang="ja-JP" altLang="ja-JP" sz="2400" b="1" dirty="0">
                <a:solidFill>
                  <a:srgbClr val="A0A0A5">
                    <a:lumMod val="75000"/>
                  </a:srgbClr>
                </a:solidFill>
                <a:latin typeface="東芝 Pゴシック" panose="020B0500000000000000" pitchFamily="50" charset="-128"/>
                <a:ea typeface="東芝 Pゴシック" panose="020B0500000000000000" pitchFamily="50" charset="-128"/>
              </a:rPr>
              <a:t>片方のチームのソフトウェアが、もう一方のチームのソフトウェアに依存する状況</a:t>
            </a:r>
            <a:endParaRPr lang="ja-JP" altLang="en-US" sz="2400" b="1" dirty="0">
              <a:solidFill>
                <a:srgbClr val="A0A0A5">
                  <a:lumMod val="75000"/>
                </a:srgbClr>
              </a:solidFill>
              <a:latin typeface="東芝 Pゴシック" panose="020B0500000000000000" pitchFamily="50" charset="-128"/>
              <a:ea typeface="東芝 Pゴシック" panose="020B0500000000000000" pitchFamily="50" charset="-128"/>
            </a:endParaRPr>
          </a:p>
        </p:txBody>
      </p:sp>
      <p:sp>
        <p:nvSpPr>
          <p:cNvPr id="17" name="テキスト ボックス 16"/>
          <p:cNvSpPr txBox="1"/>
          <p:nvPr/>
        </p:nvSpPr>
        <p:spPr>
          <a:xfrm>
            <a:off x="3480674" y="2286253"/>
            <a:ext cx="5230653" cy="369332"/>
          </a:xfrm>
          <a:prstGeom prst="rect">
            <a:avLst/>
          </a:prstGeom>
          <a:noFill/>
        </p:spPr>
        <p:txBody>
          <a:bodyPr wrap="square" lIns="0" tIns="0" rIns="0" bIns="0" rtlCol="0" anchor="ctr" anchorCtr="0">
            <a:noAutofit/>
          </a:bodyPr>
          <a:lstStyle/>
          <a:p>
            <a:r>
              <a:rPr lang="ja-JP" altLang="en-US" dirty="0">
                <a:solidFill>
                  <a:srgbClr val="000000"/>
                </a:solidFill>
                <a:latin typeface="東芝 Pゴシック" panose="020B0500000000000000" pitchFamily="50" charset="-128"/>
                <a:ea typeface="東芝 Pゴシック" panose="020B0500000000000000" pitchFamily="50" charset="-128"/>
              </a:rPr>
              <a:t>例：</a:t>
            </a:r>
            <a:r>
              <a:rPr lang="ja-JP" altLang="ja-JP" dirty="0">
                <a:solidFill>
                  <a:srgbClr val="000000"/>
                </a:solidFill>
                <a:latin typeface="東芝 Pゴシック" panose="020B0500000000000000" pitchFamily="50" charset="-128"/>
                <a:ea typeface="東芝 Pゴシック" panose="020B0500000000000000" pitchFamily="50" charset="-128"/>
              </a:rPr>
              <a:t>表示用データを取得するAPIに依存するサービス</a:t>
            </a:r>
            <a:endParaRPr lang="ja-JP" altLang="en-US" b="1" dirty="0">
              <a:solidFill>
                <a:srgbClr val="000000"/>
              </a:solidFill>
              <a:latin typeface="東芝 Pゴシック" panose="020B0500000000000000" pitchFamily="50" charset="-128"/>
              <a:ea typeface="東芝 Pゴシック" panose="020B0500000000000000" pitchFamily="50" charset="-128"/>
            </a:endParaRPr>
          </a:p>
        </p:txBody>
      </p:sp>
      <p:sp>
        <p:nvSpPr>
          <p:cNvPr id="37" name="テキスト ボックス 36"/>
          <p:cNvSpPr txBox="1"/>
          <p:nvPr/>
        </p:nvSpPr>
        <p:spPr>
          <a:xfrm>
            <a:off x="468086" y="958796"/>
            <a:ext cx="1440000" cy="432000"/>
          </a:xfrm>
          <a:prstGeom prst="rect">
            <a:avLst/>
          </a:prstGeom>
          <a:solidFill>
            <a:schemeClr val="accent3">
              <a:lumMod val="75000"/>
            </a:schemeClr>
          </a:solidFill>
          <a:ln>
            <a:noFill/>
          </a:ln>
        </p:spPr>
        <p:txBody>
          <a:bodyPr wrap="square" lIns="0" tIns="0" rIns="0" bIns="0" rtlCol="0" anchor="ctr" anchorCtr="0">
            <a:noAutofit/>
          </a:bodyPr>
          <a:lstStyle/>
          <a:p>
            <a:pPr algn="ctr"/>
            <a:r>
              <a:rPr lang="ja-JP" altLang="en-US" sz="2400" b="1" dirty="0">
                <a:solidFill>
                  <a:srgbClr val="FFFFFF"/>
                </a:solidFill>
                <a:latin typeface="東芝 Pゴシック" panose="020B0500000000000000" pitchFamily="50" charset="-128"/>
                <a:ea typeface="東芝 Pゴシック" panose="020B0500000000000000" pitchFamily="50" charset="-128"/>
              </a:rPr>
              <a:t>ケース</a:t>
            </a:r>
            <a:endParaRPr lang="ja-JP" altLang="en-US" b="1" dirty="0">
              <a:solidFill>
                <a:srgbClr val="FFFFFF"/>
              </a:solidFill>
              <a:latin typeface="東芝 Pゴシック" panose="020B0500000000000000" pitchFamily="50" charset="-128"/>
              <a:ea typeface="東芝 Pゴシック" panose="020B0500000000000000" pitchFamily="50" charset="-128"/>
            </a:endParaRPr>
          </a:p>
        </p:txBody>
      </p:sp>
      <p:sp>
        <p:nvSpPr>
          <p:cNvPr id="39" name="楕円 35"/>
          <p:cNvSpPr>
            <a:spLocks noChangeAspect="1"/>
          </p:cNvSpPr>
          <p:nvPr/>
        </p:nvSpPr>
        <p:spPr>
          <a:xfrm>
            <a:off x="10103914" y="3028249"/>
            <a:ext cx="1620000" cy="1620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3800"/>
              </a:lnSpc>
            </a:pPr>
            <a:r>
              <a:rPr lang="ja-JP" altLang="en-US" sz="3200" dirty="0">
                <a:solidFill>
                  <a:srgbClr val="FFFFFF"/>
                </a:solidFill>
                <a:latin typeface="東芝 Pゴシック" panose="020B0500000000000000" pitchFamily="50" charset="-128"/>
                <a:ea typeface="東芝 Pゴシック" panose="020B0500000000000000" pitchFamily="50" charset="-128"/>
              </a:rPr>
              <a:t>チーム</a:t>
            </a:r>
            <a:endParaRPr lang="en-US" altLang="ja-JP" sz="3200" dirty="0">
              <a:solidFill>
                <a:srgbClr val="FFFFFF"/>
              </a:solidFill>
              <a:latin typeface="東芝 Pゴシック" panose="020B0500000000000000" pitchFamily="50" charset="-128"/>
              <a:ea typeface="東芝 Pゴシック" panose="020B0500000000000000" pitchFamily="50" charset="-128"/>
            </a:endParaRPr>
          </a:p>
        </p:txBody>
      </p:sp>
      <p:sp>
        <p:nvSpPr>
          <p:cNvPr id="40" name="楕円 36"/>
          <p:cNvSpPr>
            <a:spLocks noChangeAspect="1"/>
          </p:cNvSpPr>
          <p:nvPr/>
        </p:nvSpPr>
        <p:spPr>
          <a:xfrm>
            <a:off x="468086" y="3028249"/>
            <a:ext cx="1620000" cy="1620000"/>
          </a:xfrm>
          <a:prstGeom prst="ellipse">
            <a:avLst/>
          </a:prstGeom>
          <a:solidFill>
            <a:srgbClr val="64AFE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3800"/>
              </a:lnSpc>
            </a:pPr>
            <a:r>
              <a:rPr lang="ja-JP" altLang="en-US" sz="3200" dirty="0">
                <a:solidFill>
                  <a:srgbClr val="FFFFFF"/>
                </a:solidFill>
                <a:latin typeface="東芝 Pゴシック" panose="020B0500000000000000" pitchFamily="50" charset="-128"/>
                <a:ea typeface="東芝 Pゴシック" panose="020B0500000000000000" pitchFamily="50" charset="-128"/>
              </a:rPr>
              <a:t>チーム</a:t>
            </a:r>
            <a:endParaRPr lang="en-US" altLang="ja-JP" sz="3200" dirty="0">
              <a:solidFill>
                <a:srgbClr val="FFFFFF"/>
              </a:solidFill>
              <a:latin typeface="東芝 Pゴシック" panose="020B0500000000000000" pitchFamily="50" charset="-128"/>
              <a:ea typeface="東芝 Pゴシック" panose="020B0500000000000000" pitchFamily="50" charset="-128"/>
            </a:endParaRPr>
          </a:p>
        </p:txBody>
      </p:sp>
      <p:sp>
        <p:nvSpPr>
          <p:cNvPr id="2" name="正方形/長方形 1"/>
          <p:cNvSpPr/>
          <p:nvPr/>
        </p:nvSpPr>
        <p:spPr>
          <a:xfrm>
            <a:off x="9120417" y="3604249"/>
            <a:ext cx="864000" cy="468000"/>
          </a:xfrm>
          <a:prstGeom prst="rect">
            <a:avLst/>
          </a:prstGeom>
        </p:spPr>
        <p:txBody>
          <a:bodyPr wrap="none" lIns="0" tIns="0" rIns="0" bIns="0" anchor="ctr" anchorCtr="0">
            <a:noAutofit/>
          </a:bodyPr>
          <a:lstStyle/>
          <a:p>
            <a:pPr algn="ctr"/>
            <a:r>
              <a:rPr lang="ja-JP" altLang="en-US" sz="3200" b="1" dirty="0">
                <a:solidFill>
                  <a:srgbClr val="644080"/>
                </a:solidFill>
                <a:latin typeface="東芝 Pゴシック" panose="020B0500000000000000" pitchFamily="50" charset="-128"/>
                <a:ea typeface="東芝 Pゴシック" panose="020B0500000000000000" pitchFamily="50" charset="-128"/>
              </a:rPr>
              <a:t>利用</a:t>
            </a:r>
          </a:p>
        </p:txBody>
      </p:sp>
      <p:sp>
        <p:nvSpPr>
          <p:cNvPr id="33" name="正方形/長方形 32"/>
          <p:cNvSpPr/>
          <p:nvPr/>
        </p:nvSpPr>
        <p:spPr>
          <a:xfrm>
            <a:off x="2219290" y="3604249"/>
            <a:ext cx="864000" cy="468000"/>
          </a:xfrm>
          <a:prstGeom prst="rect">
            <a:avLst/>
          </a:prstGeom>
        </p:spPr>
        <p:txBody>
          <a:bodyPr wrap="none" lIns="0" tIns="0" rIns="0" bIns="0" anchor="ctr" anchorCtr="0">
            <a:noAutofit/>
          </a:bodyPr>
          <a:lstStyle/>
          <a:p>
            <a:pPr algn="ctr"/>
            <a:r>
              <a:rPr lang="ja-JP" altLang="en-US" sz="3200" b="1" dirty="0">
                <a:solidFill>
                  <a:srgbClr val="64AFE1">
                    <a:lumMod val="75000"/>
                  </a:srgbClr>
                </a:solidFill>
                <a:latin typeface="東芝 Pゴシック" panose="020B0500000000000000" pitchFamily="50" charset="-128"/>
                <a:ea typeface="東芝 Pゴシック" panose="020B0500000000000000" pitchFamily="50" charset="-128"/>
              </a:rPr>
              <a:t>提供</a:t>
            </a:r>
          </a:p>
        </p:txBody>
      </p:sp>
      <p:sp>
        <p:nvSpPr>
          <p:cNvPr id="31" name="テキスト ボックス 30"/>
          <p:cNvSpPr txBox="1"/>
          <p:nvPr/>
        </p:nvSpPr>
        <p:spPr>
          <a:xfrm>
            <a:off x="6776578" y="5348734"/>
            <a:ext cx="3096000" cy="646331"/>
          </a:xfrm>
          <a:prstGeom prst="rect">
            <a:avLst/>
          </a:prstGeom>
          <a:noFill/>
        </p:spPr>
        <p:txBody>
          <a:bodyPr wrap="square" lIns="0" tIns="0" rIns="0" bIns="0" rtlCol="0" anchor="ctr" anchorCtr="0">
            <a:noAutofit/>
          </a:bodyPr>
          <a:lstStyle/>
          <a:p>
            <a:r>
              <a:rPr lang="ja-JP" altLang="en-US" dirty="0">
                <a:solidFill>
                  <a:srgbClr val="644080"/>
                </a:solidFill>
                <a:latin typeface="東芝 Pゴシック" panose="020B0500000000000000" pitchFamily="50" charset="-128"/>
                <a:ea typeface="東芝 Pゴシック" panose="020B0500000000000000" pitchFamily="50" charset="-128"/>
              </a:rPr>
              <a:t>それでもリクエストが届かないようなケースはどうするか？</a:t>
            </a:r>
          </a:p>
        </p:txBody>
      </p:sp>
      <p:sp>
        <p:nvSpPr>
          <p:cNvPr id="34" name="テキスト ボックス 33"/>
          <p:cNvSpPr txBox="1"/>
          <p:nvPr/>
        </p:nvSpPr>
        <p:spPr>
          <a:xfrm>
            <a:off x="2332209" y="5348734"/>
            <a:ext cx="2736000" cy="828000"/>
          </a:xfrm>
          <a:prstGeom prst="rect">
            <a:avLst/>
          </a:prstGeom>
          <a:noFill/>
        </p:spPr>
        <p:txBody>
          <a:bodyPr wrap="none" lIns="0" tIns="0" rIns="0" bIns="0" rtlCol="0" anchor="ctr" anchorCtr="0">
            <a:noAutofit/>
          </a:bodyPr>
          <a:lstStyle/>
          <a:p>
            <a:r>
              <a:rPr lang="ja-JP" altLang="en-US" dirty="0">
                <a:solidFill>
                  <a:srgbClr val="64AFE1">
                    <a:lumMod val="75000"/>
                  </a:srgbClr>
                </a:solidFill>
                <a:latin typeface="東芝 Pゴシック" panose="020B0500000000000000" pitchFamily="50" charset="-128"/>
                <a:ea typeface="東芝 Pゴシック" panose="020B0500000000000000" pitchFamily="50" charset="-128"/>
              </a:rPr>
              <a:t>チームごとに事情は異なる</a:t>
            </a:r>
            <a:endParaRPr lang="en-US" altLang="ja-JP" dirty="0">
              <a:solidFill>
                <a:srgbClr val="64AFE1">
                  <a:lumMod val="75000"/>
                </a:srgbClr>
              </a:solidFill>
              <a:latin typeface="東芝 Pゴシック" panose="020B0500000000000000" pitchFamily="50" charset="-128"/>
              <a:ea typeface="東芝 Pゴシック" panose="020B0500000000000000" pitchFamily="50" charset="-128"/>
            </a:endParaRPr>
          </a:p>
          <a:p>
            <a:r>
              <a:rPr lang="ja-JP" altLang="en-US" sz="1600" dirty="0">
                <a:solidFill>
                  <a:srgbClr val="64AFE1">
                    <a:lumMod val="75000"/>
                  </a:srgbClr>
                </a:solidFill>
                <a:latin typeface="東芝 Pゴシック" panose="020B0500000000000000" pitchFamily="50" charset="-128"/>
                <a:ea typeface="東芝 Pゴシック" panose="020B0500000000000000" pitchFamily="50" charset="-128"/>
              </a:rPr>
              <a:t>　・機能の優先度</a:t>
            </a:r>
            <a:endParaRPr lang="en-US" altLang="ja-JP" sz="1600" dirty="0">
              <a:solidFill>
                <a:srgbClr val="64AFE1">
                  <a:lumMod val="75000"/>
                </a:srgbClr>
              </a:solidFill>
              <a:latin typeface="東芝 Pゴシック" panose="020B0500000000000000" pitchFamily="50" charset="-128"/>
              <a:ea typeface="東芝 Pゴシック" panose="020B0500000000000000" pitchFamily="50" charset="-128"/>
            </a:endParaRPr>
          </a:p>
          <a:p>
            <a:r>
              <a:rPr lang="ja-JP" altLang="en-US" sz="1600" dirty="0">
                <a:solidFill>
                  <a:srgbClr val="64AFE1">
                    <a:lumMod val="75000"/>
                  </a:srgbClr>
                </a:solidFill>
                <a:latin typeface="東芝 Pゴシック" panose="020B0500000000000000" pitchFamily="50" charset="-128"/>
                <a:ea typeface="東芝 Pゴシック" panose="020B0500000000000000" pitchFamily="50" charset="-128"/>
              </a:rPr>
              <a:t>　・開発スケジュール　など</a:t>
            </a:r>
            <a:endParaRPr lang="en-US" altLang="ja-JP" sz="1600" dirty="0">
              <a:solidFill>
                <a:srgbClr val="64AFE1">
                  <a:lumMod val="75000"/>
                </a:srgbClr>
              </a:solidFill>
              <a:latin typeface="東芝 Pゴシック" panose="020B0500000000000000" pitchFamily="50" charset="-128"/>
              <a:ea typeface="東芝 Pゴシック" panose="020B0500000000000000" pitchFamily="50" charset="-128"/>
            </a:endParaRPr>
          </a:p>
        </p:txBody>
      </p:sp>
      <p:sp>
        <p:nvSpPr>
          <p:cNvPr id="38" name="テキスト ボックス 37"/>
          <p:cNvSpPr txBox="1"/>
          <p:nvPr/>
        </p:nvSpPr>
        <p:spPr>
          <a:xfrm>
            <a:off x="4754736" y="4023166"/>
            <a:ext cx="3203830" cy="369331"/>
          </a:xfrm>
          <a:prstGeom prst="rect">
            <a:avLst/>
          </a:prstGeom>
          <a:noFill/>
        </p:spPr>
        <p:txBody>
          <a:bodyPr wrap="square" rtlCol="0">
            <a:spAutoFit/>
          </a:bodyPr>
          <a:lstStyle/>
          <a:p>
            <a:r>
              <a:rPr lang="ja-JP" altLang="en-US" dirty="0">
                <a:solidFill>
                  <a:srgbClr val="64AFE1">
                    <a:lumMod val="75000"/>
                  </a:srgbClr>
                </a:solidFill>
                <a:latin typeface="東芝 Pゴシック" panose="020B0500000000000000" pitchFamily="50" charset="-128"/>
                <a:ea typeface="東芝 Pゴシック" panose="020B0500000000000000" pitchFamily="50" charset="-128"/>
              </a:rPr>
              <a:t>直ぐには提供出来ない！</a:t>
            </a:r>
          </a:p>
        </p:txBody>
      </p:sp>
      <p:grpSp>
        <p:nvGrpSpPr>
          <p:cNvPr id="43" name="グループ化 42"/>
          <p:cNvGrpSpPr>
            <a:grpSpLocks noChangeAspect="1"/>
          </p:cNvGrpSpPr>
          <p:nvPr/>
        </p:nvGrpSpPr>
        <p:grpSpPr>
          <a:xfrm>
            <a:off x="9721045" y="4839896"/>
            <a:ext cx="1065063" cy="1368000"/>
            <a:chOff x="8550275" y="1863726"/>
            <a:chExt cx="530225" cy="681038"/>
          </a:xfrm>
          <a:solidFill>
            <a:srgbClr val="7030A0"/>
          </a:solidFill>
        </p:grpSpPr>
        <p:sp>
          <p:nvSpPr>
            <p:cNvPr id="44" name="Freeform 12"/>
            <p:cNvSpPr>
              <a:spLocks noEditPoints="1"/>
            </p:cNvSpPr>
            <p:nvPr/>
          </p:nvSpPr>
          <p:spPr bwMode="auto">
            <a:xfrm>
              <a:off x="8550275" y="1863726"/>
              <a:ext cx="530225" cy="681038"/>
            </a:xfrm>
            <a:custGeom>
              <a:avLst/>
              <a:gdLst>
                <a:gd name="T0" fmla="*/ 46 w 203"/>
                <a:gd name="T1" fmla="*/ 201 h 260"/>
                <a:gd name="T2" fmla="*/ 53 w 203"/>
                <a:gd name="T3" fmla="*/ 226 h 260"/>
                <a:gd name="T4" fmla="*/ 57 w 203"/>
                <a:gd name="T5" fmla="*/ 244 h 260"/>
                <a:gd name="T6" fmla="*/ 61 w 203"/>
                <a:gd name="T7" fmla="*/ 258 h 260"/>
                <a:gd name="T8" fmla="*/ 67 w 203"/>
                <a:gd name="T9" fmla="*/ 257 h 260"/>
                <a:gd name="T10" fmla="*/ 67 w 203"/>
                <a:gd name="T11" fmla="*/ 237 h 260"/>
                <a:gd name="T12" fmla="*/ 67 w 203"/>
                <a:gd name="T13" fmla="*/ 197 h 260"/>
                <a:gd name="T14" fmla="*/ 81 w 203"/>
                <a:gd name="T15" fmla="*/ 257 h 260"/>
                <a:gd name="T16" fmla="*/ 84 w 203"/>
                <a:gd name="T17" fmla="*/ 260 h 260"/>
                <a:gd name="T18" fmla="*/ 121 w 203"/>
                <a:gd name="T19" fmla="*/ 260 h 260"/>
                <a:gd name="T20" fmla="*/ 122 w 203"/>
                <a:gd name="T21" fmla="*/ 260 h 260"/>
                <a:gd name="T22" fmla="*/ 127 w 203"/>
                <a:gd name="T23" fmla="*/ 197 h 260"/>
                <a:gd name="T24" fmla="*/ 138 w 203"/>
                <a:gd name="T25" fmla="*/ 197 h 260"/>
                <a:gd name="T26" fmla="*/ 138 w 203"/>
                <a:gd name="T27" fmla="*/ 237 h 260"/>
                <a:gd name="T28" fmla="*/ 138 w 203"/>
                <a:gd name="T29" fmla="*/ 257 h 260"/>
                <a:gd name="T30" fmla="*/ 144 w 203"/>
                <a:gd name="T31" fmla="*/ 258 h 260"/>
                <a:gd name="T32" fmla="*/ 148 w 203"/>
                <a:gd name="T33" fmla="*/ 244 h 260"/>
                <a:gd name="T34" fmla="*/ 152 w 203"/>
                <a:gd name="T35" fmla="*/ 226 h 260"/>
                <a:gd name="T36" fmla="*/ 197 w 203"/>
                <a:gd name="T37" fmla="*/ 256 h 260"/>
                <a:gd name="T38" fmla="*/ 160 w 203"/>
                <a:gd name="T39" fmla="*/ 195 h 260"/>
                <a:gd name="T40" fmla="*/ 124 w 203"/>
                <a:gd name="T41" fmla="*/ 175 h 260"/>
                <a:gd name="T42" fmla="*/ 151 w 203"/>
                <a:gd name="T43" fmla="*/ 115 h 260"/>
                <a:gd name="T44" fmla="*/ 164 w 203"/>
                <a:gd name="T45" fmla="*/ 60 h 260"/>
                <a:gd name="T46" fmla="*/ 155 w 203"/>
                <a:gd name="T47" fmla="*/ 6 h 260"/>
                <a:gd name="T48" fmla="*/ 146 w 203"/>
                <a:gd name="T49" fmla="*/ 13 h 260"/>
                <a:gd name="T50" fmla="*/ 134 w 203"/>
                <a:gd name="T51" fmla="*/ 5 h 260"/>
                <a:gd name="T52" fmla="*/ 95 w 203"/>
                <a:gd name="T53" fmla="*/ 5 h 260"/>
                <a:gd name="T54" fmla="*/ 43 w 203"/>
                <a:gd name="T55" fmla="*/ 38 h 260"/>
                <a:gd name="T56" fmla="*/ 40 w 203"/>
                <a:gd name="T57" fmla="*/ 56 h 260"/>
                <a:gd name="T58" fmla="*/ 44 w 203"/>
                <a:gd name="T59" fmla="*/ 64 h 260"/>
                <a:gd name="T60" fmla="*/ 46 w 203"/>
                <a:gd name="T61" fmla="*/ 82 h 260"/>
                <a:gd name="T62" fmla="*/ 53 w 203"/>
                <a:gd name="T63" fmla="*/ 115 h 260"/>
                <a:gd name="T64" fmla="*/ 80 w 203"/>
                <a:gd name="T65" fmla="*/ 175 h 260"/>
                <a:gd name="T66" fmla="*/ 64 w 203"/>
                <a:gd name="T67" fmla="*/ 190 h 260"/>
                <a:gd name="T68" fmla="*/ 3 w 203"/>
                <a:gd name="T69" fmla="*/ 259 h 260"/>
                <a:gd name="T70" fmla="*/ 52 w 203"/>
                <a:gd name="T71" fmla="*/ 53 h 260"/>
                <a:gd name="T72" fmla="*/ 52 w 203"/>
                <a:gd name="T73" fmla="*/ 43 h 260"/>
                <a:gd name="T74" fmla="*/ 49 w 203"/>
                <a:gd name="T75" fmla="*/ 37 h 260"/>
                <a:gd name="T76" fmla="*/ 64 w 203"/>
                <a:gd name="T77" fmla="*/ 31 h 260"/>
                <a:gd name="T78" fmla="*/ 132 w 203"/>
                <a:gd name="T79" fmla="*/ 21 h 260"/>
                <a:gd name="T80" fmla="*/ 143 w 203"/>
                <a:gd name="T81" fmla="*/ 20 h 260"/>
                <a:gd name="T82" fmla="*/ 136 w 203"/>
                <a:gd name="T83" fmla="*/ 43 h 260"/>
                <a:gd name="T84" fmla="*/ 82 w 203"/>
                <a:gd name="T85" fmla="*/ 49 h 260"/>
                <a:gd name="T86" fmla="*/ 85 w 203"/>
                <a:gd name="T87" fmla="*/ 28 h 260"/>
                <a:gd name="T88" fmla="*/ 73 w 203"/>
                <a:gd name="T89" fmla="*/ 39 h 260"/>
                <a:gd name="T90" fmla="*/ 52 w 203"/>
                <a:gd name="T91" fmla="*/ 82 h 260"/>
                <a:gd name="T92" fmla="*/ 50 w 203"/>
                <a:gd name="T93" fmla="*/ 62 h 260"/>
                <a:gd name="T94" fmla="*/ 53 w 203"/>
                <a:gd name="T95" fmla="*/ 58 h 260"/>
                <a:gd name="T96" fmla="*/ 153 w 203"/>
                <a:gd name="T97" fmla="*/ 88 h 260"/>
                <a:gd name="T98" fmla="*/ 151 w 203"/>
                <a:gd name="T99" fmla="*/ 82 h 260"/>
                <a:gd name="T100" fmla="*/ 155 w 203"/>
                <a:gd name="T101" fmla="*/ 62 h 260"/>
                <a:gd name="T102" fmla="*/ 151 w 203"/>
                <a:gd name="T103" fmla="*/ 82 h 260"/>
                <a:gd name="T104" fmla="*/ 155 w 203"/>
                <a:gd name="T105" fmla="*/ 14 h 260"/>
                <a:gd name="T106" fmla="*/ 50 w 203"/>
                <a:gd name="T107" fmla="*/ 87 h 260"/>
                <a:gd name="T108" fmla="*/ 53 w 203"/>
                <a:gd name="T109" fmla="*/ 108 h 260"/>
                <a:gd name="T110" fmla="*/ 50 w 203"/>
                <a:gd name="T111" fmla="*/ 87 h 260"/>
                <a:gd name="T112" fmla="*/ 74 w 203"/>
                <a:gd name="T113" fmla="*/ 46 h 260"/>
                <a:gd name="T114" fmla="*/ 83 w 203"/>
                <a:gd name="T115" fmla="*/ 57 h 260"/>
                <a:gd name="T116" fmla="*/ 145 w 203"/>
                <a:gd name="T117" fmla="*/ 79 h 260"/>
                <a:gd name="T118" fmla="*/ 116 w 203"/>
                <a:gd name="T119" fmla="*/ 150 h 260"/>
                <a:gd name="T120" fmla="*/ 121 w 203"/>
                <a:gd name="T121" fmla="*/ 195 h 260"/>
                <a:gd name="T122" fmla="*/ 84 w 203"/>
                <a:gd name="T123" fmla="*/ 181 h 260"/>
                <a:gd name="T124" fmla="*/ 86 w 203"/>
                <a:gd name="T125" fmla="*/ 14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 h="260">
                  <a:moveTo>
                    <a:pt x="3" y="259"/>
                  </a:moveTo>
                  <a:cubicBezTo>
                    <a:pt x="5" y="259"/>
                    <a:pt x="6" y="257"/>
                    <a:pt x="6" y="256"/>
                  </a:cubicBezTo>
                  <a:cubicBezTo>
                    <a:pt x="6" y="231"/>
                    <a:pt x="24" y="207"/>
                    <a:pt x="46" y="201"/>
                  </a:cubicBezTo>
                  <a:cubicBezTo>
                    <a:pt x="59" y="198"/>
                    <a:pt x="59" y="198"/>
                    <a:pt x="59" y="198"/>
                  </a:cubicBezTo>
                  <a:cubicBezTo>
                    <a:pt x="60" y="197"/>
                    <a:pt x="60" y="197"/>
                    <a:pt x="60" y="197"/>
                  </a:cubicBezTo>
                  <a:cubicBezTo>
                    <a:pt x="53" y="226"/>
                    <a:pt x="53" y="226"/>
                    <a:pt x="53" y="226"/>
                  </a:cubicBezTo>
                  <a:cubicBezTo>
                    <a:pt x="53" y="227"/>
                    <a:pt x="53" y="228"/>
                    <a:pt x="54" y="228"/>
                  </a:cubicBezTo>
                  <a:cubicBezTo>
                    <a:pt x="61" y="236"/>
                    <a:pt x="61" y="236"/>
                    <a:pt x="61" y="236"/>
                  </a:cubicBezTo>
                  <a:cubicBezTo>
                    <a:pt x="57" y="244"/>
                    <a:pt x="57" y="244"/>
                    <a:pt x="57" y="244"/>
                  </a:cubicBezTo>
                  <a:cubicBezTo>
                    <a:pt x="56" y="244"/>
                    <a:pt x="56" y="245"/>
                    <a:pt x="56" y="246"/>
                  </a:cubicBezTo>
                  <a:cubicBezTo>
                    <a:pt x="60" y="256"/>
                    <a:pt x="60" y="256"/>
                    <a:pt x="60" y="256"/>
                  </a:cubicBezTo>
                  <a:cubicBezTo>
                    <a:pt x="61" y="258"/>
                    <a:pt x="61" y="258"/>
                    <a:pt x="61" y="258"/>
                  </a:cubicBezTo>
                  <a:cubicBezTo>
                    <a:pt x="61" y="259"/>
                    <a:pt x="62" y="260"/>
                    <a:pt x="64" y="260"/>
                  </a:cubicBezTo>
                  <a:cubicBezTo>
                    <a:pt x="64" y="260"/>
                    <a:pt x="64" y="260"/>
                    <a:pt x="65" y="260"/>
                  </a:cubicBezTo>
                  <a:cubicBezTo>
                    <a:pt x="66" y="259"/>
                    <a:pt x="67" y="258"/>
                    <a:pt x="67" y="257"/>
                  </a:cubicBezTo>
                  <a:cubicBezTo>
                    <a:pt x="67" y="256"/>
                    <a:pt x="67" y="256"/>
                    <a:pt x="67" y="256"/>
                  </a:cubicBezTo>
                  <a:cubicBezTo>
                    <a:pt x="63" y="245"/>
                    <a:pt x="63" y="245"/>
                    <a:pt x="63" y="245"/>
                  </a:cubicBezTo>
                  <a:cubicBezTo>
                    <a:pt x="67" y="237"/>
                    <a:pt x="67" y="237"/>
                    <a:pt x="67" y="237"/>
                  </a:cubicBezTo>
                  <a:cubicBezTo>
                    <a:pt x="68" y="236"/>
                    <a:pt x="68" y="235"/>
                    <a:pt x="67" y="234"/>
                  </a:cubicBezTo>
                  <a:cubicBezTo>
                    <a:pt x="59" y="226"/>
                    <a:pt x="59" y="226"/>
                    <a:pt x="59" y="226"/>
                  </a:cubicBezTo>
                  <a:cubicBezTo>
                    <a:pt x="67" y="197"/>
                    <a:pt x="67" y="197"/>
                    <a:pt x="67" y="197"/>
                  </a:cubicBezTo>
                  <a:cubicBezTo>
                    <a:pt x="78" y="185"/>
                    <a:pt x="78" y="185"/>
                    <a:pt x="78" y="185"/>
                  </a:cubicBezTo>
                  <a:cubicBezTo>
                    <a:pt x="81" y="257"/>
                    <a:pt x="81" y="257"/>
                    <a:pt x="81" y="257"/>
                  </a:cubicBezTo>
                  <a:cubicBezTo>
                    <a:pt x="81" y="257"/>
                    <a:pt x="81" y="257"/>
                    <a:pt x="81" y="257"/>
                  </a:cubicBezTo>
                  <a:cubicBezTo>
                    <a:pt x="81" y="259"/>
                    <a:pt x="82" y="260"/>
                    <a:pt x="84" y="260"/>
                  </a:cubicBezTo>
                  <a:cubicBezTo>
                    <a:pt x="84" y="260"/>
                    <a:pt x="84" y="260"/>
                    <a:pt x="84" y="260"/>
                  </a:cubicBezTo>
                  <a:cubicBezTo>
                    <a:pt x="84" y="260"/>
                    <a:pt x="84" y="260"/>
                    <a:pt x="84" y="260"/>
                  </a:cubicBezTo>
                  <a:cubicBezTo>
                    <a:pt x="84" y="260"/>
                    <a:pt x="84" y="260"/>
                    <a:pt x="84" y="260"/>
                  </a:cubicBezTo>
                  <a:cubicBezTo>
                    <a:pt x="84" y="260"/>
                    <a:pt x="84" y="260"/>
                    <a:pt x="84" y="260"/>
                  </a:cubicBezTo>
                  <a:cubicBezTo>
                    <a:pt x="121" y="260"/>
                    <a:pt x="121" y="260"/>
                    <a:pt x="121" y="260"/>
                  </a:cubicBezTo>
                  <a:cubicBezTo>
                    <a:pt x="121" y="260"/>
                    <a:pt x="121" y="260"/>
                    <a:pt x="121" y="260"/>
                  </a:cubicBezTo>
                  <a:cubicBezTo>
                    <a:pt x="121" y="260"/>
                    <a:pt x="121" y="260"/>
                    <a:pt x="121" y="260"/>
                  </a:cubicBezTo>
                  <a:cubicBezTo>
                    <a:pt x="122" y="260"/>
                    <a:pt x="122" y="260"/>
                    <a:pt x="122" y="260"/>
                  </a:cubicBezTo>
                  <a:cubicBezTo>
                    <a:pt x="123" y="260"/>
                    <a:pt x="125" y="259"/>
                    <a:pt x="125" y="257"/>
                  </a:cubicBezTo>
                  <a:cubicBezTo>
                    <a:pt x="125" y="257"/>
                    <a:pt x="125" y="257"/>
                    <a:pt x="125" y="257"/>
                  </a:cubicBezTo>
                  <a:cubicBezTo>
                    <a:pt x="127" y="197"/>
                    <a:pt x="127" y="197"/>
                    <a:pt x="127" y="197"/>
                  </a:cubicBezTo>
                  <a:cubicBezTo>
                    <a:pt x="127" y="196"/>
                    <a:pt x="127" y="196"/>
                    <a:pt x="127" y="196"/>
                  </a:cubicBezTo>
                  <a:cubicBezTo>
                    <a:pt x="127" y="185"/>
                    <a:pt x="127" y="185"/>
                    <a:pt x="127" y="185"/>
                  </a:cubicBezTo>
                  <a:cubicBezTo>
                    <a:pt x="138" y="197"/>
                    <a:pt x="138" y="197"/>
                    <a:pt x="138" y="197"/>
                  </a:cubicBezTo>
                  <a:cubicBezTo>
                    <a:pt x="146" y="226"/>
                    <a:pt x="146" y="226"/>
                    <a:pt x="146" y="226"/>
                  </a:cubicBezTo>
                  <a:cubicBezTo>
                    <a:pt x="138" y="234"/>
                    <a:pt x="138" y="234"/>
                    <a:pt x="138" y="234"/>
                  </a:cubicBezTo>
                  <a:cubicBezTo>
                    <a:pt x="138" y="235"/>
                    <a:pt x="137" y="236"/>
                    <a:pt x="138" y="237"/>
                  </a:cubicBezTo>
                  <a:cubicBezTo>
                    <a:pt x="143" y="245"/>
                    <a:pt x="143" y="245"/>
                    <a:pt x="143" y="245"/>
                  </a:cubicBezTo>
                  <a:cubicBezTo>
                    <a:pt x="139" y="256"/>
                    <a:pt x="139" y="256"/>
                    <a:pt x="139" y="256"/>
                  </a:cubicBezTo>
                  <a:cubicBezTo>
                    <a:pt x="138" y="256"/>
                    <a:pt x="138" y="256"/>
                    <a:pt x="138" y="257"/>
                  </a:cubicBezTo>
                  <a:cubicBezTo>
                    <a:pt x="138" y="258"/>
                    <a:pt x="139" y="259"/>
                    <a:pt x="140" y="260"/>
                  </a:cubicBezTo>
                  <a:cubicBezTo>
                    <a:pt x="141" y="260"/>
                    <a:pt x="141" y="260"/>
                    <a:pt x="141" y="260"/>
                  </a:cubicBezTo>
                  <a:cubicBezTo>
                    <a:pt x="143" y="260"/>
                    <a:pt x="144" y="259"/>
                    <a:pt x="144" y="258"/>
                  </a:cubicBezTo>
                  <a:cubicBezTo>
                    <a:pt x="145" y="256"/>
                    <a:pt x="145" y="256"/>
                    <a:pt x="145" y="256"/>
                  </a:cubicBezTo>
                  <a:cubicBezTo>
                    <a:pt x="149" y="246"/>
                    <a:pt x="149" y="246"/>
                    <a:pt x="149" y="246"/>
                  </a:cubicBezTo>
                  <a:cubicBezTo>
                    <a:pt x="149" y="245"/>
                    <a:pt x="149" y="244"/>
                    <a:pt x="148" y="244"/>
                  </a:cubicBezTo>
                  <a:cubicBezTo>
                    <a:pt x="144" y="236"/>
                    <a:pt x="144" y="236"/>
                    <a:pt x="144" y="236"/>
                  </a:cubicBezTo>
                  <a:cubicBezTo>
                    <a:pt x="151" y="228"/>
                    <a:pt x="151" y="228"/>
                    <a:pt x="151" y="228"/>
                  </a:cubicBezTo>
                  <a:cubicBezTo>
                    <a:pt x="152" y="228"/>
                    <a:pt x="152" y="227"/>
                    <a:pt x="152" y="226"/>
                  </a:cubicBezTo>
                  <a:cubicBezTo>
                    <a:pt x="145" y="197"/>
                    <a:pt x="145" y="197"/>
                    <a:pt x="145" y="197"/>
                  </a:cubicBezTo>
                  <a:cubicBezTo>
                    <a:pt x="158" y="201"/>
                    <a:pt x="158" y="201"/>
                    <a:pt x="158" y="201"/>
                  </a:cubicBezTo>
                  <a:cubicBezTo>
                    <a:pt x="180" y="207"/>
                    <a:pt x="197" y="231"/>
                    <a:pt x="197" y="256"/>
                  </a:cubicBezTo>
                  <a:cubicBezTo>
                    <a:pt x="197" y="257"/>
                    <a:pt x="199" y="259"/>
                    <a:pt x="200" y="259"/>
                  </a:cubicBezTo>
                  <a:cubicBezTo>
                    <a:pt x="202" y="259"/>
                    <a:pt x="203" y="257"/>
                    <a:pt x="203" y="256"/>
                  </a:cubicBezTo>
                  <a:cubicBezTo>
                    <a:pt x="203" y="229"/>
                    <a:pt x="184" y="202"/>
                    <a:pt x="160" y="195"/>
                  </a:cubicBezTo>
                  <a:cubicBezTo>
                    <a:pt x="140" y="190"/>
                    <a:pt x="140" y="190"/>
                    <a:pt x="140" y="190"/>
                  </a:cubicBezTo>
                  <a:cubicBezTo>
                    <a:pt x="127" y="176"/>
                    <a:pt x="127" y="176"/>
                    <a:pt x="127" y="176"/>
                  </a:cubicBezTo>
                  <a:cubicBezTo>
                    <a:pt x="126" y="175"/>
                    <a:pt x="125" y="175"/>
                    <a:pt x="124" y="175"/>
                  </a:cubicBezTo>
                  <a:cubicBezTo>
                    <a:pt x="123" y="173"/>
                    <a:pt x="122" y="170"/>
                    <a:pt x="122" y="167"/>
                  </a:cubicBezTo>
                  <a:cubicBezTo>
                    <a:pt x="122" y="152"/>
                    <a:pt x="122" y="152"/>
                    <a:pt x="122" y="152"/>
                  </a:cubicBezTo>
                  <a:cubicBezTo>
                    <a:pt x="138" y="145"/>
                    <a:pt x="148" y="131"/>
                    <a:pt x="151" y="115"/>
                  </a:cubicBezTo>
                  <a:cubicBezTo>
                    <a:pt x="161" y="114"/>
                    <a:pt x="168" y="106"/>
                    <a:pt x="168" y="97"/>
                  </a:cubicBezTo>
                  <a:cubicBezTo>
                    <a:pt x="168" y="91"/>
                    <a:pt x="165" y="85"/>
                    <a:pt x="161" y="83"/>
                  </a:cubicBezTo>
                  <a:cubicBezTo>
                    <a:pt x="164" y="60"/>
                    <a:pt x="164" y="60"/>
                    <a:pt x="164" y="60"/>
                  </a:cubicBezTo>
                  <a:cubicBezTo>
                    <a:pt x="170" y="56"/>
                    <a:pt x="175" y="50"/>
                    <a:pt x="175" y="42"/>
                  </a:cubicBezTo>
                  <a:cubicBezTo>
                    <a:pt x="175" y="32"/>
                    <a:pt x="159" y="10"/>
                    <a:pt x="158" y="7"/>
                  </a:cubicBezTo>
                  <a:cubicBezTo>
                    <a:pt x="157" y="7"/>
                    <a:pt x="156" y="6"/>
                    <a:pt x="155" y="6"/>
                  </a:cubicBezTo>
                  <a:cubicBezTo>
                    <a:pt x="154" y="6"/>
                    <a:pt x="153" y="7"/>
                    <a:pt x="153" y="7"/>
                  </a:cubicBezTo>
                  <a:cubicBezTo>
                    <a:pt x="152" y="8"/>
                    <a:pt x="150" y="11"/>
                    <a:pt x="148" y="14"/>
                  </a:cubicBezTo>
                  <a:cubicBezTo>
                    <a:pt x="148" y="14"/>
                    <a:pt x="147" y="13"/>
                    <a:pt x="146" y="13"/>
                  </a:cubicBezTo>
                  <a:cubicBezTo>
                    <a:pt x="146" y="13"/>
                    <a:pt x="145" y="13"/>
                    <a:pt x="144" y="13"/>
                  </a:cubicBezTo>
                  <a:cubicBezTo>
                    <a:pt x="137" y="16"/>
                    <a:pt x="137" y="16"/>
                    <a:pt x="137" y="16"/>
                  </a:cubicBezTo>
                  <a:cubicBezTo>
                    <a:pt x="134" y="5"/>
                    <a:pt x="134" y="5"/>
                    <a:pt x="134" y="5"/>
                  </a:cubicBezTo>
                  <a:cubicBezTo>
                    <a:pt x="134" y="4"/>
                    <a:pt x="133" y="3"/>
                    <a:pt x="132" y="3"/>
                  </a:cubicBezTo>
                  <a:cubicBezTo>
                    <a:pt x="131" y="3"/>
                    <a:pt x="130" y="3"/>
                    <a:pt x="129" y="4"/>
                  </a:cubicBezTo>
                  <a:cubicBezTo>
                    <a:pt x="129" y="4"/>
                    <a:pt x="119" y="11"/>
                    <a:pt x="95" y="5"/>
                  </a:cubicBezTo>
                  <a:cubicBezTo>
                    <a:pt x="75" y="0"/>
                    <a:pt x="64" y="16"/>
                    <a:pt x="59" y="27"/>
                  </a:cubicBezTo>
                  <a:cubicBezTo>
                    <a:pt x="57" y="26"/>
                    <a:pt x="54" y="27"/>
                    <a:pt x="50" y="28"/>
                  </a:cubicBezTo>
                  <a:cubicBezTo>
                    <a:pt x="43" y="32"/>
                    <a:pt x="43" y="38"/>
                    <a:pt x="43" y="38"/>
                  </a:cubicBezTo>
                  <a:cubicBezTo>
                    <a:pt x="43" y="39"/>
                    <a:pt x="43" y="40"/>
                    <a:pt x="44" y="41"/>
                  </a:cubicBezTo>
                  <a:cubicBezTo>
                    <a:pt x="43" y="41"/>
                    <a:pt x="43" y="42"/>
                    <a:pt x="42" y="42"/>
                  </a:cubicBezTo>
                  <a:cubicBezTo>
                    <a:pt x="35" y="50"/>
                    <a:pt x="40" y="56"/>
                    <a:pt x="40" y="56"/>
                  </a:cubicBezTo>
                  <a:cubicBezTo>
                    <a:pt x="40" y="57"/>
                    <a:pt x="41" y="57"/>
                    <a:pt x="42" y="57"/>
                  </a:cubicBezTo>
                  <a:cubicBezTo>
                    <a:pt x="44" y="58"/>
                    <a:pt x="44" y="58"/>
                    <a:pt x="44" y="58"/>
                  </a:cubicBezTo>
                  <a:cubicBezTo>
                    <a:pt x="43" y="60"/>
                    <a:pt x="43" y="62"/>
                    <a:pt x="44" y="64"/>
                  </a:cubicBezTo>
                  <a:cubicBezTo>
                    <a:pt x="45" y="66"/>
                    <a:pt x="46" y="68"/>
                    <a:pt x="46" y="70"/>
                  </a:cubicBezTo>
                  <a:cubicBezTo>
                    <a:pt x="46" y="81"/>
                    <a:pt x="46" y="81"/>
                    <a:pt x="46" y="81"/>
                  </a:cubicBezTo>
                  <a:cubicBezTo>
                    <a:pt x="46" y="82"/>
                    <a:pt x="46" y="82"/>
                    <a:pt x="46" y="82"/>
                  </a:cubicBezTo>
                  <a:cubicBezTo>
                    <a:pt x="46" y="82"/>
                    <a:pt x="46" y="82"/>
                    <a:pt x="46" y="82"/>
                  </a:cubicBezTo>
                  <a:cubicBezTo>
                    <a:pt x="41" y="84"/>
                    <a:pt x="37" y="90"/>
                    <a:pt x="37" y="97"/>
                  </a:cubicBezTo>
                  <a:cubicBezTo>
                    <a:pt x="37" y="106"/>
                    <a:pt x="44" y="113"/>
                    <a:pt x="53" y="115"/>
                  </a:cubicBezTo>
                  <a:cubicBezTo>
                    <a:pt x="56" y="131"/>
                    <a:pt x="66" y="145"/>
                    <a:pt x="82" y="152"/>
                  </a:cubicBezTo>
                  <a:cubicBezTo>
                    <a:pt x="82" y="167"/>
                    <a:pt x="82" y="167"/>
                    <a:pt x="82" y="167"/>
                  </a:cubicBezTo>
                  <a:cubicBezTo>
                    <a:pt x="82" y="170"/>
                    <a:pt x="81" y="173"/>
                    <a:pt x="80" y="175"/>
                  </a:cubicBezTo>
                  <a:cubicBezTo>
                    <a:pt x="79" y="175"/>
                    <a:pt x="79" y="176"/>
                    <a:pt x="78" y="176"/>
                  </a:cubicBezTo>
                  <a:cubicBezTo>
                    <a:pt x="66" y="189"/>
                    <a:pt x="66" y="189"/>
                    <a:pt x="66" y="189"/>
                  </a:cubicBezTo>
                  <a:cubicBezTo>
                    <a:pt x="65" y="189"/>
                    <a:pt x="65" y="190"/>
                    <a:pt x="64" y="190"/>
                  </a:cubicBezTo>
                  <a:cubicBezTo>
                    <a:pt x="44" y="195"/>
                    <a:pt x="44" y="195"/>
                    <a:pt x="44" y="195"/>
                  </a:cubicBezTo>
                  <a:cubicBezTo>
                    <a:pt x="20" y="202"/>
                    <a:pt x="0" y="229"/>
                    <a:pt x="0" y="256"/>
                  </a:cubicBezTo>
                  <a:cubicBezTo>
                    <a:pt x="0" y="257"/>
                    <a:pt x="2" y="259"/>
                    <a:pt x="3" y="259"/>
                  </a:cubicBezTo>
                  <a:close/>
                  <a:moveTo>
                    <a:pt x="53" y="58"/>
                  </a:moveTo>
                  <a:cubicBezTo>
                    <a:pt x="54" y="57"/>
                    <a:pt x="55" y="56"/>
                    <a:pt x="54" y="55"/>
                  </a:cubicBezTo>
                  <a:cubicBezTo>
                    <a:pt x="54" y="54"/>
                    <a:pt x="53" y="53"/>
                    <a:pt x="52" y="53"/>
                  </a:cubicBezTo>
                  <a:cubicBezTo>
                    <a:pt x="44" y="52"/>
                    <a:pt x="44" y="52"/>
                    <a:pt x="44" y="52"/>
                  </a:cubicBezTo>
                  <a:cubicBezTo>
                    <a:pt x="44" y="50"/>
                    <a:pt x="45" y="49"/>
                    <a:pt x="47" y="46"/>
                  </a:cubicBezTo>
                  <a:cubicBezTo>
                    <a:pt x="47" y="45"/>
                    <a:pt x="50" y="44"/>
                    <a:pt x="52" y="43"/>
                  </a:cubicBezTo>
                  <a:cubicBezTo>
                    <a:pt x="53" y="42"/>
                    <a:pt x="54" y="41"/>
                    <a:pt x="54" y="40"/>
                  </a:cubicBezTo>
                  <a:cubicBezTo>
                    <a:pt x="54" y="39"/>
                    <a:pt x="53" y="38"/>
                    <a:pt x="52" y="37"/>
                  </a:cubicBezTo>
                  <a:cubicBezTo>
                    <a:pt x="49" y="37"/>
                    <a:pt x="49" y="37"/>
                    <a:pt x="49" y="37"/>
                  </a:cubicBezTo>
                  <a:cubicBezTo>
                    <a:pt x="50" y="36"/>
                    <a:pt x="51" y="35"/>
                    <a:pt x="52" y="34"/>
                  </a:cubicBezTo>
                  <a:cubicBezTo>
                    <a:pt x="57" y="32"/>
                    <a:pt x="60" y="33"/>
                    <a:pt x="61" y="33"/>
                  </a:cubicBezTo>
                  <a:cubicBezTo>
                    <a:pt x="62" y="33"/>
                    <a:pt x="64" y="32"/>
                    <a:pt x="64" y="31"/>
                  </a:cubicBezTo>
                  <a:cubicBezTo>
                    <a:pt x="65" y="30"/>
                    <a:pt x="73" y="6"/>
                    <a:pt x="93" y="11"/>
                  </a:cubicBezTo>
                  <a:cubicBezTo>
                    <a:pt x="112" y="15"/>
                    <a:pt x="124" y="13"/>
                    <a:pt x="129" y="10"/>
                  </a:cubicBezTo>
                  <a:cubicBezTo>
                    <a:pt x="132" y="21"/>
                    <a:pt x="132" y="21"/>
                    <a:pt x="132" y="21"/>
                  </a:cubicBezTo>
                  <a:cubicBezTo>
                    <a:pt x="132" y="22"/>
                    <a:pt x="133" y="23"/>
                    <a:pt x="134" y="23"/>
                  </a:cubicBezTo>
                  <a:cubicBezTo>
                    <a:pt x="134" y="24"/>
                    <a:pt x="135" y="24"/>
                    <a:pt x="136" y="23"/>
                  </a:cubicBezTo>
                  <a:cubicBezTo>
                    <a:pt x="143" y="20"/>
                    <a:pt x="143" y="20"/>
                    <a:pt x="143" y="20"/>
                  </a:cubicBezTo>
                  <a:cubicBezTo>
                    <a:pt x="144" y="20"/>
                    <a:pt x="144" y="21"/>
                    <a:pt x="144" y="21"/>
                  </a:cubicBezTo>
                  <a:cubicBezTo>
                    <a:pt x="140" y="29"/>
                    <a:pt x="135" y="37"/>
                    <a:pt x="135" y="42"/>
                  </a:cubicBezTo>
                  <a:cubicBezTo>
                    <a:pt x="135" y="42"/>
                    <a:pt x="136" y="43"/>
                    <a:pt x="136" y="43"/>
                  </a:cubicBezTo>
                  <a:cubicBezTo>
                    <a:pt x="129" y="37"/>
                    <a:pt x="121" y="33"/>
                    <a:pt x="111" y="31"/>
                  </a:cubicBezTo>
                  <a:cubicBezTo>
                    <a:pt x="111" y="30"/>
                    <a:pt x="110" y="30"/>
                    <a:pt x="109" y="30"/>
                  </a:cubicBezTo>
                  <a:cubicBezTo>
                    <a:pt x="93" y="31"/>
                    <a:pt x="85" y="42"/>
                    <a:pt x="82" y="49"/>
                  </a:cubicBezTo>
                  <a:cubicBezTo>
                    <a:pt x="80" y="46"/>
                    <a:pt x="79" y="42"/>
                    <a:pt x="79" y="39"/>
                  </a:cubicBezTo>
                  <a:cubicBezTo>
                    <a:pt x="79" y="36"/>
                    <a:pt x="81" y="34"/>
                    <a:pt x="84" y="32"/>
                  </a:cubicBezTo>
                  <a:cubicBezTo>
                    <a:pt x="85" y="31"/>
                    <a:pt x="86" y="29"/>
                    <a:pt x="85" y="28"/>
                  </a:cubicBezTo>
                  <a:cubicBezTo>
                    <a:pt x="84" y="26"/>
                    <a:pt x="82" y="26"/>
                    <a:pt x="81" y="27"/>
                  </a:cubicBezTo>
                  <a:cubicBezTo>
                    <a:pt x="76" y="30"/>
                    <a:pt x="74" y="34"/>
                    <a:pt x="73" y="38"/>
                  </a:cubicBezTo>
                  <a:cubicBezTo>
                    <a:pt x="73" y="39"/>
                    <a:pt x="73" y="39"/>
                    <a:pt x="73" y="39"/>
                  </a:cubicBezTo>
                  <a:cubicBezTo>
                    <a:pt x="61" y="48"/>
                    <a:pt x="52" y="63"/>
                    <a:pt x="52" y="79"/>
                  </a:cubicBezTo>
                  <a:cubicBezTo>
                    <a:pt x="52" y="82"/>
                    <a:pt x="52" y="82"/>
                    <a:pt x="52" y="82"/>
                  </a:cubicBezTo>
                  <a:cubicBezTo>
                    <a:pt x="52" y="82"/>
                    <a:pt x="52" y="82"/>
                    <a:pt x="52" y="82"/>
                  </a:cubicBezTo>
                  <a:cubicBezTo>
                    <a:pt x="52" y="82"/>
                    <a:pt x="52" y="81"/>
                    <a:pt x="52" y="81"/>
                  </a:cubicBezTo>
                  <a:cubicBezTo>
                    <a:pt x="52" y="70"/>
                    <a:pt x="52" y="70"/>
                    <a:pt x="52" y="70"/>
                  </a:cubicBezTo>
                  <a:cubicBezTo>
                    <a:pt x="52" y="66"/>
                    <a:pt x="51" y="64"/>
                    <a:pt x="50" y="62"/>
                  </a:cubicBezTo>
                  <a:cubicBezTo>
                    <a:pt x="50" y="62"/>
                    <a:pt x="49" y="61"/>
                    <a:pt x="49" y="61"/>
                  </a:cubicBezTo>
                  <a:cubicBezTo>
                    <a:pt x="49" y="61"/>
                    <a:pt x="49" y="61"/>
                    <a:pt x="49" y="61"/>
                  </a:cubicBezTo>
                  <a:cubicBezTo>
                    <a:pt x="49" y="61"/>
                    <a:pt x="50" y="60"/>
                    <a:pt x="53" y="58"/>
                  </a:cubicBezTo>
                  <a:close/>
                  <a:moveTo>
                    <a:pt x="162" y="97"/>
                  </a:moveTo>
                  <a:cubicBezTo>
                    <a:pt x="162" y="102"/>
                    <a:pt x="158" y="107"/>
                    <a:pt x="153" y="108"/>
                  </a:cubicBezTo>
                  <a:cubicBezTo>
                    <a:pt x="153" y="88"/>
                    <a:pt x="153" y="88"/>
                    <a:pt x="153" y="88"/>
                  </a:cubicBezTo>
                  <a:cubicBezTo>
                    <a:pt x="154" y="87"/>
                    <a:pt x="156" y="87"/>
                    <a:pt x="157" y="88"/>
                  </a:cubicBezTo>
                  <a:cubicBezTo>
                    <a:pt x="160" y="89"/>
                    <a:pt x="162" y="93"/>
                    <a:pt x="162" y="97"/>
                  </a:cubicBezTo>
                  <a:close/>
                  <a:moveTo>
                    <a:pt x="151" y="82"/>
                  </a:moveTo>
                  <a:cubicBezTo>
                    <a:pt x="151" y="79"/>
                    <a:pt x="151" y="79"/>
                    <a:pt x="151" y="79"/>
                  </a:cubicBezTo>
                  <a:cubicBezTo>
                    <a:pt x="151" y="73"/>
                    <a:pt x="150" y="66"/>
                    <a:pt x="147" y="60"/>
                  </a:cubicBezTo>
                  <a:cubicBezTo>
                    <a:pt x="150" y="61"/>
                    <a:pt x="152" y="62"/>
                    <a:pt x="155" y="62"/>
                  </a:cubicBezTo>
                  <a:cubicBezTo>
                    <a:pt x="156" y="62"/>
                    <a:pt x="157" y="61"/>
                    <a:pt x="157" y="61"/>
                  </a:cubicBezTo>
                  <a:cubicBezTo>
                    <a:pt x="155" y="81"/>
                    <a:pt x="155" y="81"/>
                    <a:pt x="155" y="81"/>
                  </a:cubicBezTo>
                  <a:cubicBezTo>
                    <a:pt x="154" y="81"/>
                    <a:pt x="153" y="82"/>
                    <a:pt x="151" y="82"/>
                  </a:cubicBezTo>
                  <a:close/>
                  <a:moveTo>
                    <a:pt x="155" y="56"/>
                  </a:moveTo>
                  <a:cubicBezTo>
                    <a:pt x="148" y="56"/>
                    <a:pt x="141" y="49"/>
                    <a:pt x="141" y="42"/>
                  </a:cubicBezTo>
                  <a:cubicBezTo>
                    <a:pt x="141" y="37"/>
                    <a:pt x="149" y="23"/>
                    <a:pt x="155" y="14"/>
                  </a:cubicBezTo>
                  <a:cubicBezTo>
                    <a:pt x="161" y="23"/>
                    <a:pt x="169" y="37"/>
                    <a:pt x="169" y="42"/>
                  </a:cubicBezTo>
                  <a:cubicBezTo>
                    <a:pt x="169" y="49"/>
                    <a:pt x="163" y="56"/>
                    <a:pt x="155" y="56"/>
                  </a:cubicBezTo>
                  <a:close/>
                  <a:moveTo>
                    <a:pt x="50" y="87"/>
                  </a:moveTo>
                  <a:cubicBezTo>
                    <a:pt x="51" y="87"/>
                    <a:pt x="52" y="88"/>
                    <a:pt x="52" y="88"/>
                  </a:cubicBezTo>
                  <a:cubicBezTo>
                    <a:pt x="52" y="107"/>
                    <a:pt x="52" y="107"/>
                    <a:pt x="52" y="107"/>
                  </a:cubicBezTo>
                  <a:cubicBezTo>
                    <a:pt x="52" y="107"/>
                    <a:pt x="52" y="108"/>
                    <a:pt x="53" y="108"/>
                  </a:cubicBezTo>
                  <a:cubicBezTo>
                    <a:pt x="47" y="107"/>
                    <a:pt x="43" y="102"/>
                    <a:pt x="43" y="97"/>
                  </a:cubicBezTo>
                  <a:cubicBezTo>
                    <a:pt x="43" y="93"/>
                    <a:pt x="45" y="89"/>
                    <a:pt x="48" y="88"/>
                  </a:cubicBezTo>
                  <a:cubicBezTo>
                    <a:pt x="49" y="87"/>
                    <a:pt x="49" y="87"/>
                    <a:pt x="50" y="87"/>
                  </a:cubicBezTo>
                  <a:close/>
                  <a:moveTo>
                    <a:pt x="58" y="107"/>
                  </a:moveTo>
                  <a:cubicBezTo>
                    <a:pt x="58" y="79"/>
                    <a:pt x="58" y="79"/>
                    <a:pt x="58" y="79"/>
                  </a:cubicBezTo>
                  <a:cubicBezTo>
                    <a:pt x="58" y="66"/>
                    <a:pt x="64" y="54"/>
                    <a:pt x="74" y="46"/>
                  </a:cubicBezTo>
                  <a:cubicBezTo>
                    <a:pt x="76" y="52"/>
                    <a:pt x="80" y="56"/>
                    <a:pt x="80" y="57"/>
                  </a:cubicBezTo>
                  <a:cubicBezTo>
                    <a:pt x="81" y="57"/>
                    <a:pt x="82" y="58"/>
                    <a:pt x="82" y="58"/>
                  </a:cubicBezTo>
                  <a:cubicBezTo>
                    <a:pt x="83" y="58"/>
                    <a:pt x="83" y="58"/>
                    <a:pt x="83" y="57"/>
                  </a:cubicBezTo>
                  <a:cubicBezTo>
                    <a:pt x="84" y="57"/>
                    <a:pt x="85" y="56"/>
                    <a:pt x="85" y="55"/>
                  </a:cubicBezTo>
                  <a:cubicBezTo>
                    <a:pt x="85" y="55"/>
                    <a:pt x="90" y="39"/>
                    <a:pt x="107" y="36"/>
                  </a:cubicBezTo>
                  <a:cubicBezTo>
                    <a:pt x="129" y="39"/>
                    <a:pt x="145" y="57"/>
                    <a:pt x="145" y="79"/>
                  </a:cubicBezTo>
                  <a:cubicBezTo>
                    <a:pt x="145" y="107"/>
                    <a:pt x="145" y="107"/>
                    <a:pt x="145" y="107"/>
                  </a:cubicBezTo>
                  <a:cubicBezTo>
                    <a:pt x="145" y="125"/>
                    <a:pt x="135" y="141"/>
                    <a:pt x="118" y="147"/>
                  </a:cubicBezTo>
                  <a:cubicBezTo>
                    <a:pt x="117" y="148"/>
                    <a:pt x="116" y="149"/>
                    <a:pt x="116" y="150"/>
                  </a:cubicBezTo>
                  <a:cubicBezTo>
                    <a:pt x="116" y="167"/>
                    <a:pt x="116" y="167"/>
                    <a:pt x="116" y="167"/>
                  </a:cubicBezTo>
                  <a:cubicBezTo>
                    <a:pt x="116" y="173"/>
                    <a:pt x="118" y="178"/>
                    <a:pt x="121" y="183"/>
                  </a:cubicBezTo>
                  <a:cubicBezTo>
                    <a:pt x="121" y="195"/>
                    <a:pt x="121" y="195"/>
                    <a:pt x="121" y="195"/>
                  </a:cubicBezTo>
                  <a:cubicBezTo>
                    <a:pt x="116" y="199"/>
                    <a:pt x="109" y="201"/>
                    <a:pt x="103" y="201"/>
                  </a:cubicBezTo>
                  <a:cubicBezTo>
                    <a:pt x="96" y="201"/>
                    <a:pt x="90" y="199"/>
                    <a:pt x="84" y="195"/>
                  </a:cubicBezTo>
                  <a:cubicBezTo>
                    <a:pt x="84" y="181"/>
                    <a:pt x="84" y="181"/>
                    <a:pt x="84" y="181"/>
                  </a:cubicBezTo>
                  <a:cubicBezTo>
                    <a:pt x="86" y="177"/>
                    <a:pt x="88" y="172"/>
                    <a:pt x="88" y="167"/>
                  </a:cubicBezTo>
                  <a:cubicBezTo>
                    <a:pt x="88" y="150"/>
                    <a:pt x="88" y="150"/>
                    <a:pt x="88" y="150"/>
                  </a:cubicBezTo>
                  <a:cubicBezTo>
                    <a:pt x="88" y="149"/>
                    <a:pt x="87" y="148"/>
                    <a:pt x="86" y="147"/>
                  </a:cubicBezTo>
                  <a:cubicBezTo>
                    <a:pt x="69" y="141"/>
                    <a:pt x="58" y="125"/>
                    <a:pt x="5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Oval 82"/>
            <p:cNvSpPr>
              <a:spLocks noChangeArrowheads="1"/>
            </p:cNvSpPr>
            <p:nvPr/>
          </p:nvSpPr>
          <p:spPr bwMode="auto">
            <a:xfrm>
              <a:off x="8751888" y="2081213"/>
              <a:ext cx="30163"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Oval 83"/>
            <p:cNvSpPr>
              <a:spLocks noChangeArrowheads="1"/>
            </p:cNvSpPr>
            <p:nvPr/>
          </p:nvSpPr>
          <p:spPr bwMode="auto">
            <a:xfrm>
              <a:off x="8842375"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84"/>
            <p:cNvSpPr>
              <a:spLocks/>
            </p:cNvSpPr>
            <p:nvPr/>
          </p:nvSpPr>
          <p:spPr bwMode="auto">
            <a:xfrm>
              <a:off x="8756650" y="2159001"/>
              <a:ext cx="114300" cy="38100"/>
            </a:xfrm>
            <a:custGeom>
              <a:avLst/>
              <a:gdLst>
                <a:gd name="T0" fmla="*/ 1 w 44"/>
                <a:gd name="T1" fmla="*/ 13 h 14"/>
                <a:gd name="T2" fmla="*/ 3 w 44"/>
                <a:gd name="T3" fmla="*/ 14 h 14"/>
                <a:gd name="T4" fmla="*/ 5 w 44"/>
                <a:gd name="T5" fmla="*/ 13 h 14"/>
                <a:gd name="T6" fmla="*/ 22 w 44"/>
                <a:gd name="T7" fmla="*/ 6 h 14"/>
                <a:gd name="T8" fmla="*/ 38 w 44"/>
                <a:gd name="T9" fmla="*/ 13 h 14"/>
                <a:gd name="T10" fmla="*/ 43 w 44"/>
                <a:gd name="T11" fmla="*/ 13 h 14"/>
                <a:gd name="T12" fmla="*/ 43 w 44"/>
                <a:gd name="T13" fmla="*/ 9 h 14"/>
                <a:gd name="T14" fmla="*/ 22 w 44"/>
                <a:gd name="T15" fmla="*/ 0 h 14"/>
                <a:gd name="T16" fmla="*/ 1 w 44"/>
                <a:gd name="T17" fmla="*/ 9 h 14"/>
                <a:gd name="T18" fmla="*/ 1 w 44"/>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4">
                  <a:moveTo>
                    <a:pt x="1" y="13"/>
                  </a:moveTo>
                  <a:cubicBezTo>
                    <a:pt x="2" y="14"/>
                    <a:pt x="2" y="14"/>
                    <a:pt x="3" y="14"/>
                  </a:cubicBezTo>
                  <a:cubicBezTo>
                    <a:pt x="4" y="14"/>
                    <a:pt x="5" y="14"/>
                    <a:pt x="5" y="13"/>
                  </a:cubicBezTo>
                  <a:cubicBezTo>
                    <a:pt x="10" y="9"/>
                    <a:pt x="16" y="6"/>
                    <a:pt x="22" y="6"/>
                  </a:cubicBezTo>
                  <a:cubicBezTo>
                    <a:pt x="28" y="6"/>
                    <a:pt x="34" y="9"/>
                    <a:pt x="38" y="13"/>
                  </a:cubicBezTo>
                  <a:cubicBezTo>
                    <a:pt x="40" y="14"/>
                    <a:pt x="41" y="14"/>
                    <a:pt x="43" y="13"/>
                  </a:cubicBezTo>
                  <a:cubicBezTo>
                    <a:pt x="44" y="12"/>
                    <a:pt x="44" y="10"/>
                    <a:pt x="43" y="9"/>
                  </a:cubicBezTo>
                  <a:cubicBezTo>
                    <a:pt x="37" y="3"/>
                    <a:pt x="30" y="0"/>
                    <a:pt x="22" y="0"/>
                  </a:cubicBezTo>
                  <a:cubicBezTo>
                    <a:pt x="14" y="0"/>
                    <a:pt x="7" y="3"/>
                    <a:pt x="1" y="9"/>
                  </a:cubicBezTo>
                  <a:cubicBezTo>
                    <a:pt x="0" y="10"/>
                    <a:pt x="0" y="12"/>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85"/>
            <p:cNvSpPr>
              <a:spLocks/>
            </p:cNvSpPr>
            <p:nvPr/>
          </p:nvSpPr>
          <p:spPr bwMode="auto">
            <a:xfrm>
              <a:off x="8729663" y="2032001"/>
              <a:ext cx="50800" cy="33338"/>
            </a:xfrm>
            <a:custGeom>
              <a:avLst/>
              <a:gdLst>
                <a:gd name="T0" fmla="*/ 2 w 19"/>
                <a:gd name="T1" fmla="*/ 12 h 13"/>
                <a:gd name="T2" fmla="*/ 6 w 19"/>
                <a:gd name="T3" fmla="*/ 13 h 13"/>
                <a:gd name="T4" fmla="*/ 19 w 19"/>
                <a:gd name="T5" fmla="*/ 5 h 13"/>
                <a:gd name="T6" fmla="*/ 17 w 19"/>
                <a:gd name="T7" fmla="*/ 1 h 13"/>
                <a:gd name="T8" fmla="*/ 13 w 19"/>
                <a:gd name="T9" fmla="*/ 3 h 13"/>
                <a:gd name="T10" fmla="*/ 4 w 19"/>
                <a:gd name="T11" fmla="*/ 7 h 13"/>
                <a:gd name="T12" fmla="*/ 0 w 19"/>
                <a:gd name="T13" fmla="*/ 9 h 13"/>
                <a:gd name="T14" fmla="*/ 2 w 19"/>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3">
                  <a:moveTo>
                    <a:pt x="2" y="12"/>
                  </a:moveTo>
                  <a:cubicBezTo>
                    <a:pt x="4" y="13"/>
                    <a:pt x="5" y="13"/>
                    <a:pt x="6" y="13"/>
                  </a:cubicBezTo>
                  <a:cubicBezTo>
                    <a:pt x="12" y="13"/>
                    <a:pt x="17" y="10"/>
                    <a:pt x="19" y="5"/>
                  </a:cubicBezTo>
                  <a:cubicBezTo>
                    <a:pt x="19" y="3"/>
                    <a:pt x="19" y="1"/>
                    <a:pt x="17" y="1"/>
                  </a:cubicBezTo>
                  <a:cubicBezTo>
                    <a:pt x="15" y="0"/>
                    <a:pt x="14" y="1"/>
                    <a:pt x="13" y="3"/>
                  </a:cubicBezTo>
                  <a:cubicBezTo>
                    <a:pt x="12" y="6"/>
                    <a:pt x="8" y="8"/>
                    <a:pt x="4" y="7"/>
                  </a:cubicBezTo>
                  <a:cubicBezTo>
                    <a:pt x="3" y="6"/>
                    <a:pt x="1" y="7"/>
                    <a:pt x="0" y="9"/>
                  </a:cubicBezTo>
                  <a:cubicBezTo>
                    <a:pt x="0" y="10"/>
                    <a:pt x="1" y="12"/>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49" name="グループ化 48"/>
          <p:cNvGrpSpPr>
            <a:grpSpLocks noChangeAspect="1"/>
          </p:cNvGrpSpPr>
          <p:nvPr/>
        </p:nvGrpSpPr>
        <p:grpSpPr>
          <a:xfrm>
            <a:off x="1232643" y="4839896"/>
            <a:ext cx="1087149" cy="1368000"/>
            <a:chOff x="5699397" y="3939742"/>
            <a:chExt cx="539534" cy="678911"/>
          </a:xfrm>
          <a:solidFill>
            <a:schemeClr val="accent1">
              <a:lumMod val="60000"/>
              <a:lumOff val="40000"/>
            </a:schemeClr>
          </a:solidFill>
        </p:grpSpPr>
        <p:sp>
          <p:nvSpPr>
            <p:cNvPr id="50" name="Freeform 25"/>
            <p:cNvSpPr>
              <a:spLocks noEditPoints="1"/>
            </p:cNvSpPr>
            <p:nvPr/>
          </p:nvSpPr>
          <p:spPr bwMode="auto">
            <a:xfrm>
              <a:off x="5710639" y="3948733"/>
              <a:ext cx="528292" cy="669920"/>
            </a:xfrm>
            <a:custGeom>
              <a:avLst/>
              <a:gdLst>
                <a:gd name="T0" fmla="*/ 70 w 203"/>
                <a:gd name="T1" fmla="*/ 192 h 257"/>
                <a:gd name="T2" fmla="*/ 73 w 203"/>
                <a:gd name="T3" fmla="*/ 223 h 257"/>
                <a:gd name="T4" fmla="*/ 102 w 203"/>
                <a:gd name="T5" fmla="*/ 220 h 257"/>
                <a:gd name="T6" fmla="*/ 132 w 203"/>
                <a:gd name="T7" fmla="*/ 224 h 257"/>
                <a:gd name="T8" fmla="*/ 138 w 203"/>
                <a:gd name="T9" fmla="*/ 194 h 257"/>
                <a:gd name="T10" fmla="*/ 200 w 203"/>
                <a:gd name="T11" fmla="*/ 257 h 257"/>
                <a:gd name="T12" fmla="*/ 133 w 203"/>
                <a:gd name="T13" fmla="*/ 185 h 257"/>
                <a:gd name="T14" fmla="*/ 127 w 203"/>
                <a:gd name="T15" fmla="*/ 172 h 257"/>
                <a:gd name="T16" fmla="*/ 122 w 203"/>
                <a:gd name="T17" fmla="*/ 150 h 257"/>
                <a:gd name="T18" fmla="*/ 160 w 203"/>
                <a:gd name="T19" fmla="*/ 77 h 257"/>
                <a:gd name="T20" fmla="*/ 158 w 203"/>
                <a:gd name="T21" fmla="*/ 39 h 257"/>
                <a:gd name="T22" fmla="*/ 145 w 203"/>
                <a:gd name="T23" fmla="*/ 21 h 257"/>
                <a:gd name="T24" fmla="*/ 91 w 203"/>
                <a:gd name="T25" fmla="*/ 3 h 257"/>
                <a:gd name="T26" fmla="*/ 52 w 203"/>
                <a:gd name="T27" fmla="*/ 27 h 257"/>
                <a:gd name="T28" fmla="*/ 47 w 203"/>
                <a:gd name="T29" fmla="*/ 43 h 257"/>
                <a:gd name="T30" fmla="*/ 45 w 203"/>
                <a:gd name="T31" fmla="*/ 59 h 257"/>
                <a:gd name="T32" fmla="*/ 47 w 203"/>
                <a:gd name="T33" fmla="*/ 79 h 257"/>
                <a:gd name="T34" fmla="*/ 82 w 203"/>
                <a:gd name="T35" fmla="*/ 150 h 257"/>
                <a:gd name="T36" fmla="*/ 77 w 203"/>
                <a:gd name="T37" fmla="*/ 172 h 257"/>
                <a:gd name="T38" fmla="*/ 71 w 203"/>
                <a:gd name="T39" fmla="*/ 185 h 257"/>
                <a:gd name="T40" fmla="*/ 3 w 203"/>
                <a:gd name="T41" fmla="*/ 257 h 257"/>
                <a:gd name="T42" fmla="*/ 88 w 203"/>
                <a:gd name="T43" fmla="*/ 165 h 257"/>
                <a:gd name="T44" fmla="*/ 58 w 203"/>
                <a:gd name="T45" fmla="*/ 101 h 257"/>
                <a:gd name="T46" fmla="*/ 99 w 203"/>
                <a:gd name="T47" fmla="*/ 85 h 257"/>
                <a:gd name="T48" fmla="*/ 134 w 203"/>
                <a:gd name="T49" fmla="*/ 106 h 257"/>
                <a:gd name="T50" fmla="*/ 116 w 203"/>
                <a:gd name="T51" fmla="*/ 148 h 257"/>
                <a:gd name="T52" fmla="*/ 105 w 203"/>
                <a:gd name="T53" fmla="*/ 204 h 257"/>
                <a:gd name="T54" fmla="*/ 84 w 203"/>
                <a:gd name="T55" fmla="*/ 179 h 257"/>
                <a:gd name="T56" fmla="*/ 66 w 203"/>
                <a:gd name="T57" fmla="*/ 22 h 257"/>
                <a:gd name="T58" fmla="*/ 127 w 203"/>
                <a:gd name="T59" fmla="*/ 17 h 257"/>
                <a:gd name="T60" fmla="*/ 136 w 203"/>
                <a:gd name="T61" fmla="*/ 22 h 257"/>
                <a:gd name="T62" fmla="*/ 149 w 203"/>
                <a:gd name="T63" fmla="*/ 36 h 257"/>
                <a:gd name="T64" fmla="*/ 154 w 203"/>
                <a:gd name="T65" fmla="*/ 77 h 257"/>
                <a:gd name="T66" fmla="*/ 147 w 203"/>
                <a:gd name="T67" fmla="*/ 57 h 257"/>
                <a:gd name="T68" fmla="*/ 104 w 203"/>
                <a:gd name="T69" fmla="*/ 39 h 257"/>
                <a:gd name="T70" fmla="*/ 77 w 203"/>
                <a:gd name="T71" fmla="*/ 33 h 257"/>
                <a:gd name="T72" fmla="*/ 53 w 203"/>
                <a:gd name="T73" fmla="*/ 66 h 257"/>
                <a:gd name="T74" fmla="*/ 50 w 203"/>
                <a:gd name="T75" fmla="*/ 52 h 257"/>
                <a:gd name="T76" fmla="*/ 55 w 203"/>
                <a:gd name="T77" fmla="*/ 42 h 257"/>
                <a:gd name="T78" fmla="*/ 64 w 203"/>
                <a:gd name="T79" fmla="*/ 26 h 257"/>
                <a:gd name="T80" fmla="*/ 93 w 203"/>
                <a:gd name="T81" fmla="*/ 76 h 257"/>
                <a:gd name="T82" fmla="*/ 60 w 203"/>
                <a:gd name="T83" fmla="*/ 91 h 257"/>
                <a:gd name="T84" fmla="*/ 90 w 203"/>
                <a:gd name="T85" fmla="*/ 68 h 257"/>
                <a:gd name="T86" fmla="*/ 79 w 203"/>
                <a:gd name="T87" fmla="*/ 69 h 257"/>
                <a:gd name="T88" fmla="*/ 120 w 203"/>
                <a:gd name="T89" fmla="*/ 62 h 257"/>
                <a:gd name="T90" fmla="*/ 141 w 203"/>
                <a:gd name="T91" fmla="*/ 59 h 257"/>
                <a:gd name="T92" fmla="*/ 105 w 203"/>
                <a:gd name="T93" fmla="*/ 76 h 257"/>
                <a:gd name="T94" fmla="*/ 92 w 203"/>
                <a:gd name="T95" fmla="*/ 69 h 257"/>
                <a:gd name="T96" fmla="*/ 112 w 203"/>
                <a:gd name="T97" fmla="*/ 75 h 257"/>
                <a:gd name="T98" fmla="*/ 134 w 203"/>
                <a:gd name="T99" fmla="*/ 100 h 257"/>
                <a:gd name="T100" fmla="*/ 119 w 203"/>
                <a:gd name="T101" fmla="*/ 86 h 257"/>
                <a:gd name="T102" fmla="*/ 157 w 203"/>
                <a:gd name="T103" fmla="*/ 85 h 257"/>
                <a:gd name="T104" fmla="*/ 52 w 203"/>
                <a:gd name="T105" fmla="*/ 86 h 257"/>
                <a:gd name="T106" fmla="*/ 49 w 203"/>
                <a:gd name="T107" fmla="*/ 84 h 257"/>
                <a:gd name="T108" fmla="*/ 126 w 203"/>
                <a:gd name="T109" fmla="*/ 181 h 257"/>
                <a:gd name="T110" fmla="*/ 77 w 203"/>
                <a:gd name="T111" fmla="*/ 183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 h="257">
                  <a:moveTo>
                    <a:pt x="46" y="199"/>
                  </a:moveTo>
                  <a:cubicBezTo>
                    <a:pt x="59" y="196"/>
                    <a:pt x="59" y="196"/>
                    <a:pt x="59" y="196"/>
                  </a:cubicBezTo>
                  <a:cubicBezTo>
                    <a:pt x="66" y="194"/>
                    <a:pt x="66" y="194"/>
                    <a:pt x="66" y="194"/>
                  </a:cubicBezTo>
                  <a:cubicBezTo>
                    <a:pt x="68" y="193"/>
                    <a:pt x="69" y="193"/>
                    <a:pt x="70" y="192"/>
                  </a:cubicBezTo>
                  <a:cubicBezTo>
                    <a:pt x="68" y="221"/>
                    <a:pt x="68" y="221"/>
                    <a:pt x="68" y="221"/>
                  </a:cubicBezTo>
                  <a:cubicBezTo>
                    <a:pt x="68" y="222"/>
                    <a:pt x="69" y="223"/>
                    <a:pt x="70" y="223"/>
                  </a:cubicBezTo>
                  <a:cubicBezTo>
                    <a:pt x="70" y="224"/>
                    <a:pt x="71" y="224"/>
                    <a:pt x="71" y="224"/>
                  </a:cubicBezTo>
                  <a:cubicBezTo>
                    <a:pt x="72" y="224"/>
                    <a:pt x="73" y="224"/>
                    <a:pt x="73" y="223"/>
                  </a:cubicBezTo>
                  <a:cubicBezTo>
                    <a:pt x="94" y="208"/>
                    <a:pt x="94" y="208"/>
                    <a:pt x="94" y="208"/>
                  </a:cubicBezTo>
                  <a:cubicBezTo>
                    <a:pt x="99" y="219"/>
                    <a:pt x="99" y="219"/>
                    <a:pt x="99" y="219"/>
                  </a:cubicBezTo>
                  <a:cubicBezTo>
                    <a:pt x="100" y="220"/>
                    <a:pt x="101" y="220"/>
                    <a:pt x="102" y="220"/>
                  </a:cubicBezTo>
                  <a:cubicBezTo>
                    <a:pt x="102" y="220"/>
                    <a:pt x="102" y="220"/>
                    <a:pt x="102" y="220"/>
                  </a:cubicBezTo>
                  <a:cubicBezTo>
                    <a:pt x="103" y="220"/>
                    <a:pt x="104" y="220"/>
                    <a:pt x="105" y="219"/>
                  </a:cubicBezTo>
                  <a:cubicBezTo>
                    <a:pt x="110" y="208"/>
                    <a:pt x="110" y="208"/>
                    <a:pt x="110" y="208"/>
                  </a:cubicBezTo>
                  <a:cubicBezTo>
                    <a:pt x="131" y="223"/>
                    <a:pt x="131" y="223"/>
                    <a:pt x="131" y="223"/>
                  </a:cubicBezTo>
                  <a:cubicBezTo>
                    <a:pt x="131" y="224"/>
                    <a:pt x="132" y="224"/>
                    <a:pt x="132" y="224"/>
                  </a:cubicBezTo>
                  <a:cubicBezTo>
                    <a:pt x="133" y="224"/>
                    <a:pt x="133" y="224"/>
                    <a:pt x="134" y="223"/>
                  </a:cubicBezTo>
                  <a:cubicBezTo>
                    <a:pt x="135" y="223"/>
                    <a:pt x="136" y="222"/>
                    <a:pt x="135" y="221"/>
                  </a:cubicBezTo>
                  <a:cubicBezTo>
                    <a:pt x="133" y="192"/>
                    <a:pt x="133" y="192"/>
                    <a:pt x="133" y="192"/>
                  </a:cubicBezTo>
                  <a:cubicBezTo>
                    <a:pt x="135" y="193"/>
                    <a:pt x="136" y="193"/>
                    <a:pt x="138" y="194"/>
                  </a:cubicBezTo>
                  <a:cubicBezTo>
                    <a:pt x="158" y="199"/>
                    <a:pt x="158" y="199"/>
                    <a:pt x="158" y="199"/>
                  </a:cubicBezTo>
                  <a:cubicBezTo>
                    <a:pt x="180" y="205"/>
                    <a:pt x="197" y="230"/>
                    <a:pt x="197" y="254"/>
                  </a:cubicBezTo>
                  <a:cubicBezTo>
                    <a:pt x="197" y="254"/>
                    <a:pt x="197" y="254"/>
                    <a:pt x="197" y="254"/>
                  </a:cubicBezTo>
                  <a:cubicBezTo>
                    <a:pt x="197" y="256"/>
                    <a:pt x="199" y="257"/>
                    <a:pt x="200" y="257"/>
                  </a:cubicBezTo>
                  <a:cubicBezTo>
                    <a:pt x="202" y="257"/>
                    <a:pt x="203" y="256"/>
                    <a:pt x="203" y="254"/>
                  </a:cubicBezTo>
                  <a:cubicBezTo>
                    <a:pt x="203" y="227"/>
                    <a:pt x="184" y="200"/>
                    <a:pt x="160" y="193"/>
                  </a:cubicBezTo>
                  <a:cubicBezTo>
                    <a:pt x="139" y="188"/>
                    <a:pt x="139" y="188"/>
                    <a:pt x="139" y="188"/>
                  </a:cubicBezTo>
                  <a:cubicBezTo>
                    <a:pt x="137" y="187"/>
                    <a:pt x="135" y="186"/>
                    <a:pt x="133" y="185"/>
                  </a:cubicBezTo>
                  <a:cubicBezTo>
                    <a:pt x="133" y="182"/>
                    <a:pt x="133" y="182"/>
                    <a:pt x="133" y="182"/>
                  </a:cubicBezTo>
                  <a:cubicBezTo>
                    <a:pt x="133" y="182"/>
                    <a:pt x="133" y="181"/>
                    <a:pt x="132" y="181"/>
                  </a:cubicBezTo>
                  <a:cubicBezTo>
                    <a:pt x="129" y="173"/>
                    <a:pt x="129" y="173"/>
                    <a:pt x="129" y="173"/>
                  </a:cubicBezTo>
                  <a:cubicBezTo>
                    <a:pt x="129" y="172"/>
                    <a:pt x="128" y="172"/>
                    <a:pt x="127" y="172"/>
                  </a:cubicBezTo>
                  <a:cubicBezTo>
                    <a:pt x="126" y="171"/>
                    <a:pt x="125" y="172"/>
                    <a:pt x="124" y="173"/>
                  </a:cubicBezTo>
                  <a:cubicBezTo>
                    <a:pt x="124" y="173"/>
                    <a:pt x="124" y="173"/>
                    <a:pt x="124" y="173"/>
                  </a:cubicBezTo>
                  <a:cubicBezTo>
                    <a:pt x="123" y="171"/>
                    <a:pt x="122" y="168"/>
                    <a:pt x="122" y="165"/>
                  </a:cubicBezTo>
                  <a:cubicBezTo>
                    <a:pt x="122" y="150"/>
                    <a:pt x="122" y="150"/>
                    <a:pt x="122" y="150"/>
                  </a:cubicBezTo>
                  <a:cubicBezTo>
                    <a:pt x="138" y="143"/>
                    <a:pt x="149" y="129"/>
                    <a:pt x="151" y="112"/>
                  </a:cubicBezTo>
                  <a:cubicBezTo>
                    <a:pt x="160" y="111"/>
                    <a:pt x="168" y="103"/>
                    <a:pt x="168" y="94"/>
                  </a:cubicBezTo>
                  <a:cubicBezTo>
                    <a:pt x="168" y="88"/>
                    <a:pt x="165" y="82"/>
                    <a:pt x="160" y="80"/>
                  </a:cubicBezTo>
                  <a:cubicBezTo>
                    <a:pt x="160" y="79"/>
                    <a:pt x="160" y="78"/>
                    <a:pt x="160" y="77"/>
                  </a:cubicBezTo>
                  <a:cubicBezTo>
                    <a:pt x="160" y="66"/>
                    <a:pt x="160" y="66"/>
                    <a:pt x="160" y="66"/>
                  </a:cubicBezTo>
                  <a:cubicBezTo>
                    <a:pt x="160" y="57"/>
                    <a:pt x="158" y="49"/>
                    <a:pt x="154" y="41"/>
                  </a:cubicBezTo>
                  <a:cubicBezTo>
                    <a:pt x="157" y="41"/>
                    <a:pt x="157" y="41"/>
                    <a:pt x="157" y="41"/>
                  </a:cubicBezTo>
                  <a:cubicBezTo>
                    <a:pt x="157" y="40"/>
                    <a:pt x="158" y="40"/>
                    <a:pt x="158" y="39"/>
                  </a:cubicBezTo>
                  <a:cubicBezTo>
                    <a:pt x="159" y="38"/>
                    <a:pt x="159" y="37"/>
                    <a:pt x="159" y="37"/>
                  </a:cubicBezTo>
                  <a:cubicBezTo>
                    <a:pt x="158" y="36"/>
                    <a:pt x="157" y="31"/>
                    <a:pt x="151" y="26"/>
                  </a:cubicBezTo>
                  <a:cubicBezTo>
                    <a:pt x="148" y="24"/>
                    <a:pt x="146" y="22"/>
                    <a:pt x="145" y="21"/>
                  </a:cubicBezTo>
                  <a:cubicBezTo>
                    <a:pt x="145" y="21"/>
                    <a:pt x="145" y="21"/>
                    <a:pt x="145" y="21"/>
                  </a:cubicBezTo>
                  <a:cubicBezTo>
                    <a:pt x="146" y="20"/>
                    <a:pt x="146" y="18"/>
                    <a:pt x="145" y="17"/>
                  </a:cubicBezTo>
                  <a:cubicBezTo>
                    <a:pt x="145" y="16"/>
                    <a:pt x="143" y="13"/>
                    <a:pt x="136" y="11"/>
                  </a:cubicBezTo>
                  <a:cubicBezTo>
                    <a:pt x="133" y="10"/>
                    <a:pt x="130" y="10"/>
                    <a:pt x="128" y="11"/>
                  </a:cubicBezTo>
                  <a:cubicBezTo>
                    <a:pt x="124" y="8"/>
                    <a:pt x="112" y="0"/>
                    <a:pt x="91" y="3"/>
                  </a:cubicBezTo>
                  <a:cubicBezTo>
                    <a:pt x="68" y="6"/>
                    <a:pt x="58" y="15"/>
                    <a:pt x="57" y="15"/>
                  </a:cubicBezTo>
                  <a:cubicBezTo>
                    <a:pt x="56" y="16"/>
                    <a:pt x="56" y="18"/>
                    <a:pt x="57" y="19"/>
                  </a:cubicBezTo>
                  <a:cubicBezTo>
                    <a:pt x="59" y="22"/>
                    <a:pt x="59" y="22"/>
                    <a:pt x="59" y="22"/>
                  </a:cubicBezTo>
                  <a:cubicBezTo>
                    <a:pt x="57" y="23"/>
                    <a:pt x="54" y="25"/>
                    <a:pt x="52" y="27"/>
                  </a:cubicBezTo>
                  <a:cubicBezTo>
                    <a:pt x="46" y="30"/>
                    <a:pt x="42" y="37"/>
                    <a:pt x="42" y="37"/>
                  </a:cubicBezTo>
                  <a:cubicBezTo>
                    <a:pt x="42" y="38"/>
                    <a:pt x="41" y="39"/>
                    <a:pt x="42" y="39"/>
                  </a:cubicBezTo>
                  <a:cubicBezTo>
                    <a:pt x="42" y="40"/>
                    <a:pt x="42" y="41"/>
                    <a:pt x="43" y="41"/>
                  </a:cubicBezTo>
                  <a:cubicBezTo>
                    <a:pt x="47" y="43"/>
                    <a:pt x="47" y="43"/>
                    <a:pt x="47" y="43"/>
                  </a:cubicBezTo>
                  <a:cubicBezTo>
                    <a:pt x="46" y="44"/>
                    <a:pt x="45" y="45"/>
                    <a:pt x="44" y="46"/>
                  </a:cubicBezTo>
                  <a:cubicBezTo>
                    <a:pt x="42" y="50"/>
                    <a:pt x="42" y="55"/>
                    <a:pt x="42" y="55"/>
                  </a:cubicBezTo>
                  <a:cubicBezTo>
                    <a:pt x="42" y="56"/>
                    <a:pt x="42" y="57"/>
                    <a:pt x="42" y="58"/>
                  </a:cubicBezTo>
                  <a:cubicBezTo>
                    <a:pt x="43" y="58"/>
                    <a:pt x="44" y="59"/>
                    <a:pt x="45" y="59"/>
                  </a:cubicBezTo>
                  <a:cubicBezTo>
                    <a:pt x="47" y="59"/>
                    <a:pt x="47" y="59"/>
                    <a:pt x="47" y="59"/>
                  </a:cubicBezTo>
                  <a:cubicBezTo>
                    <a:pt x="47" y="61"/>
                    <a:pt x="47" y="64"/>
                    <a:pt x="47" y="66"/>
                  </a:cubicBezTo>
                  <a:cubicBezTo>
                    <a:pt x="47" y="77"/>
                    <a:pt x="47" y="77"/>
                    <a:pt x="47" y="77"/>
                  </a:cubicBezTo>
                  <a:cubicBezTo>
                    <a:pt x="47" y="78"/>
                    <a:pt x="47" y="78"/>
                    <a:pt x="47" y="79"/>
                  </a:cubicBezTo>
                  <a:cubicBezTo>
                    <a:pt x="46" y="79"/>
                    <a:pt x="46" y="79"/>
                    <a:pt x="45" y="79"/>
                  </a:cubicBezTo>
                  <a:cubicBezTo>
                    <a:pt x="40" y="81"/>
                    <a:pt x="36" y="88"/>
                    <a:pt x="36" y="94"/>
                  </a:cubicBezTo>
                  <a:cubicBezTo>
                    <a:pt x="36" y="103"/>
                    <a:pt x="44" y="111"/>
                    <a:pt x="53" y="112"/>
                  </a:cubicBezTo>
                  <a:cubicBezTo>
                    <a:pt x="55" y="129"/>
                    <a:pt x="66" y="143"/>
                    <a:pt x="82" y="150"/>
                  </a:cubicBezTo>
                  <a:cubicBezTo>
                    <a:pt x="82" y="165"/>
                    <a:pt x="82" y="165"/>
                    <a:pt x="82" y="165"/>
                  </a:cubicBezTo>
                  <a:cubicBezTo>
                    <a:pt x="82" y="168"/>
                    <a:pt x="81" y="171"/>
                    <a:pt x="80" y="173"/>
                  </a:cubicBezTo>
                  <a:cubicBezTo>
                    <a:pt x="80" y="173"/>
                    <a:pt x="80" y="173"/>
                    <a:pt x="80" y="173"/>
                  </a:cubicBezTo>
                  <a:cubicBezTo>
                    <a:pt x="79" y="172"/>
                    <a:pt x="78" y="171"/>
                    <a:pt x="77" y="172"/>
                  </a:cubicBezTo>
                  <a:cubicBezTo>
                    <a:pt x="76" y="172"/>
                    <a:pt x="75" y="172"/>
                    <a:pt x="75" y="173"/>
                  </a:cubicBezTo>
                  <a:cubicBezTo>
                    <a:pt x="71" y="181"/>
                    <a:pt x="71" y="181"/>
                    <a:pt x="71" y="181"/>
                  </a:cubicBezTo>
                  <a:cubicBezTo>
                    <a:pt x="71" y="181"/>
                    <a:pt x="71" y="182"/>
                    <a:pt x="71" y="182"/>
                  </a:cubicBezTo>
                  <a:cubicBezTo>
                    <a:pt x="71" y="185"/>
                    <a:pt x="71" y="185"/>
                    <a:pt x="71" y="185"/>
                  </a:cubicBezTo>
                  <a:cubicBezTo>
                    <a:pt x="69" y="186"/>
                    <a:pt x="67" y="187"/>
                    <a:pt x="64" y="188"/>
                  </a:cubicBezTo>
                  <a:cubicBezTo>
                    <a:pt x="44" y="193"/>
                    <a:pt x="44" y="193"/>
                    <a:pt x="44" y="193"/>
                  </a:cubicBezTo>
                  <a:cubicBezTo>
                    <a:pt x="20" y="200"/>
                    <a:pt x="0" y="227"/>
                    <a:pt x="0" y="254"/>
                  </a:cubicBezTo>
                  <a:cubicBezTo>
                    <a:pt x="0" y="256"/>
                    <a:pt x="2" y="257"/>
                    <a:pt x="3" y="257"/>
                  </a:cubicBezTo>
                  <a:cubicBezTo>
                    <a:pt x="5" y="257"/>
                    <a:pt x="6" y="256"/>
                    <a:pt x="6" y="254"/>
                  </a:cubicBezTo>
                  <a:cubicBezTo>
                    <a:pt x="6" y="254"/>
                    <a:pt x="6" y="254"/>
                    <a:pt x="6" y="254"/>
                  </a:cubicBezTo>
                  <a:cubicBezTo>
                    <a:pt x="6" y="230"/>
                    <a:pt x="24" y="205"/>
                    <a:pt x="46" y="199"/>
                  </a:cubicBezTo>
                  <a:close/>
                  <a:moveTo>
                    <a:pt x="88" y="165"/>
                  </a:moveTo>
                  <a:cubicBezTo>
                    <a:pt x="88" y="148"/>
                    <a:pt x="88" y="148"/>
                    <a:pt x="88" y="148"/>
                  </a:cubicBezTo>
                  <a:cubicBezTo>
                    <a:pt x="88" y="147"/>
                    <a:pt x="87" y="146"/>
                    <a:pt x="86" y="145"/>
                  </a:cubicBezTo>
                  <a:cubicBezTo>
                    <a:pt x="69" y="139"/>
                    <a:pt x="58" y="123"/>
                    <a:pt x="58" y="105"/>
                  </a:cubicBezTo>
                  <a:cubicBezTo>
                    <a:pt x="58" y="101"/>
                    <a:pt x="58" y="101"/>
                    <a:pt x="58" y="101"/>
                  </a:cubicBezTo>
                  <a:cubicBezTo>
                    <a:pt x="61" y="104"/>
                    <a:pt x="65" y="106"/>
                    <a:pt x="69" y="106"/>
                  </a:cubicBezTo>
                  <a:cubicBezTo>
                    <a:pt x="84" y="106"/>
                    <a:pt x="84" y="106"/>
                    <a:pt x="84" y="106"/>
                  </a:cubicBezTo>
                  <a:cubicBezTo>
                    <a:pt x="92" y="106"/>
                    <a:pt x="99" y="99"/>
                    <a:pt x="99" y="91"/>
                  </a:cubicBezTo>
                  <a:cubicBezTo>
                    <a:pt x="99" y="85"/>
                    <a:pt x="99" y="85"/>
                    <a:pt x="99" y="85"/>
                  </a:cubicBezTo>
                  <a:cubicBezTo>
                    <a:pt x="105" y="85"/>
                    <a:pt x="105" y="85"/>
                    <a:pt x="105" y="85"/>
                  </a:cubicBezTo>
                  <a:cubicBezTo>
                    <a:pt x="105" y="91"/>
                    <a:pt x="105" y="91"/>
                    <a:pt x="105" y="91"/>
                  </a:cubicBezTo>
                  <a:cubicBezTo>
                    <a:pt x="105" y="99"/>
                    <a:pt x="111" y="106"/>
                    <a:pt x="120" y="106"/>
                  </a:cubicBezTo>
                  <a:cubicBezTo>
                    <a:pt x="134" y="106"/>
                    <a:pt x="134" y="106"/>
                    <a:pt x="134" y="106"/>
                  </a:cubicBezTo>
                  <a:cubicBezTo>
                    <a:pt x="139" y="106"/>
                    <a:pt x="143" y="104"/>
                    <a:pt x="145" y="101"/>
                  </a:cubicBezTo>
                  <a:cubicBezTo>
                    <a:pt x="145" y="105"/>
                    <a:pt x="145" y="105"/>
                    <a:pt x="145" y="105"/>
                  </a:cubicBezTo>
                  <a:cubicBezTo>
                    <a:pt x="145" y="123"/>
                    <a:pt x="135" y="139"/>
                    <a:pt x="118" y="145"/>
                  </a:cubicBezTo>
                  <a:cubicBezTo>
                    <a:pt x="117" y="146"/>
                    <a:pt x="116" y="147"/>
                    <a:pt x="116" y="148"/>
                  </a:cubicBezTo>
                  <a:cubicBezTo>
                    <a:pt x="116" y="165"/>
                    <a:pt x="116" y="165"/>
                    <a:pt x="116" y="165"/>
                  </a:cubicBezTo>
                  <a:cubicBezTo>
                    <a:pt x="116" y="170"/>
                    <a:pt x="118" y="175"/>
                    <a:pt x="120" y="179"/>
                  </a:cubicBezTo>
                  <a:cubicBezTo>
                    <a:pt x="105" y="201"/>
                    <a:pt x="105" y="201"/>
                    <a:pt x="105" y="201"/>
                  </a:cubicBezTo>
                  <a:cubicBezTo>
                    <a:pt x="105" y="202"/>
                    <a:pt x="105" y="203"/>
                    <a:pt x="105" y="204"/>
                  </a:cubicBezTo>
                  <a:cubicBezTo>
                    <a:pt x="102" y="211"/>
                    <a:pt x="102" y="211"/>
                    <a:pt x="102" y="211"/>
                  </a:cubicBezTo>
                  <a:cubicBezTo>
                    <a:pt x="99" y="204"/>
                    <a:pt x="99" y="204"/>
                    <a:pt x="99" y="204"/>
                  </a:cubicBezTo>
                  <a:cubicBezTo>
                    <a:pt x="99" y="203"/>
                    <a:pt x="99" y="202"/>
                    <a:pt x="98" y="201"/>
                  </a:cubicBezTo>
                  <a:cubicBezTo>
                    <a:pt x="84" y="179"/>
                    <a:pt x="84" y="179"/>
                    <a:pt x="84" y="179"/>
                  </a:cubicBezTo>
                  <a:cubicBezTo>
                    <a:pt x="86" y="175"/>
                    <a:pt x="88" y="170"/>
                    <a:pt x="88" y="165"/>
                  </a:cubicBezTo>
                  <a:close/>
                  <a:moveTo>
                    <a:pt x="64" y="26"/>
                  </a:moveTo>
                  <a:cubicBezTo>
                    <a:pt x="65" y="26"/>
                    <a:pt x="66" y="25"/>
                    <a:pt x="66" y="25"/>
                  </a:cubicBezTo>
                  <a:cubicBezTo>
                    <a:pt x="66" y="24"/>
                    <a:pt x="66" y="23"/>
                    <a:pt x="66" y="22"/>
                  </a:cubicBezTo>
                  <a:cubicBezTo>
                    <a:pt x="63" y="18"/>
                    <a:pt x="63" y="18"/>
                    <a:pt x="63" y="18"/>
                  </a:cubicBezTo>
                  <a:cubicBezTo>
                    <a:pt x="67" y="16"/>
                    <a:pt x="77" y="11"/>
                    <a:pt x="92" y="9"/>
                  </a:cubicBezTo>
                  <a:cubicBezTo>
                    <a:pt x="114" y="6"/>
                    <a:pt x="124" y="15"/>
                    <a:pt x="125" y="16"/>
                  </a:cubicBezTo>
                  <a:cubicBezTo>
                    <a:pt x="125" y="16"/>
                    <a:pt x="126" y="17"/>
                    <a:pt x="127" y="17"/>
                  </a:cubicBezTo>
                  <a:cubicBezTo>
                    <a:pt x="128" y="16"/>
                    <a:pt x="132" y="16"/>
                    <a:pt x="135" y="17"/>
                  </a:cubicBezTo>
                  <a:cubicBezTo>
                    <a:pt x="136" y="17"/>
                    <a:pt x="137" y="18"/>
                    <a:pt x="138" y="19"/>
                  </a:cubicBezTo>
                  <a:cubicBezTo>
                    <a:pt x="137" y="20"/>
                    <a:pt x="137" y="20"/>
                    <a:pt x="137" y="20"/>
                  </a:cubicBezTo>
                  <a:cubicBezTo>
                    <a:pt x="137" y="20"/>
                    <a:pt x="136" y="21"/>
                    <a:pt x="136" y="22"/>
                  </a:cubicBezTo>
                  <a:cubicBezTo>
                    <a:pt x="137" y="24"/>
                    <a:pt x="137" y="24"/>
                    <a:pt x="139" y="25"/>
                  </a:cubicBezTo>
                  <a:cubicBezTo>
                    <a:pt x="139" y="25"/>
                    <a:pt x="142" y="26"/>
                    <a:pt x="147" y="30"/>
                  </a:cubicBezTo>
                  <a:cubicBezTo>
                    <a:pt x="149" y="32"/>
                    <a:pt x="150" y="34"/>
                    <a:pt x="151" y="36"/>
                  </a:cubicBezTo>
                  <a:cubicBezTo>
                    <a:pt x="149" y="36"/>
                    <a:pt x="149" y="36"/>
                    <a:pt x="149" y="36"/>
                  </a:cubicBezTo>
                  <a:cubicBezTo>
                    <a:pt x="148" y="37"/>
                    <a:pt x="148" y="37"/>
                    <a:pt x="147" y="38"/>
                  </a:cubicBezTo>
                  <a:cubicBezTo>
                    <a:pt x="147" y="39"/>
                    <a:pt x="147" y="40"/>
                    <a:pt x="147" y="41"/>
                  </a:cubicBezTo>
                  <a:cubicBezTo>
                    <a:pt x="152" y="49"/>
                    <a:pt x="154" y="57"/>
                    <a:pt x="154" y="66"/>
                  </a:cubicBezTo>
                  <a:cubicBezTo>
                    <a:pt x="154" y="77"/>
                    <a:pt x="154" y="77"/>
                    <a:pt x="154" y="77"/>
                  </a:cubicBezTo>
                  <a:cubicBezTo>
                    <a:pt x="154" y="78"/>
                    <a:pt x="154" y="78"/>
                    <a:pt x="154" y="79"/>
                  </a:cubicBezTo>
                  <a:cubicBezTo>
                    <a:pt x="153" y="79"/>
                    <a:pt x="152" y="79"/>
                    <a:pt x="151" y="79"/>
                  </a:cubicBezTo>
                  <a:cubicBezTo>
                    <a:pt x="151" y="78"/>
                    <a:pt x="151" y="78"/>
                    <a:pt x="151" y="78"/>
                  </a:cubicBezTo>
                  <a:cubicBezTo>
                    <a:pt x="151" y="70"/>
                    <a:pt x="150" y="63"/>
                    <a:pt x="147" y="57"/>
                  </a:cubicBezTo>
                  <a:cubicBezTo>
                    <a:pt x="147" y="57"/>
                    <a:pt x="147" y="57"/>
                    <a:pt x="147" y="56"/>
                  </a:cubicBezTo>
                  <a:cubicBezTo>
                    <a:pt x="147" y="55"/>
                    <a:pt x="146" y="53"/>
                    <a:pt x="145" y="53"/>
                  </a:cubicBezTo>
                  <a:cubicBezTo>
                    <a:pt x="128" y="51"/>
                    <a:pt x="112" y="46"/>
                    <a:pt x="108" y="40"/>
                  </a:cubicBezTo>
                  <a:cubicBezTo>
                    <a:pt x="107" y="38"/>
                    <a:pt x="105" y="38"/>
                    <a:pt x="104" y="39"/>
                  </a:cubicBezTo>
                  <a:cubicBezTo>
                    <a:pt x="103" y="39"/>
                    <a:pt x="102" y="41"/>
                    <a:pt x="103" y="42"/>
                  </a:cubicBezTo>
                  <a:cubicBezTo>
                    <a:pt x="104" y="46"/>
                    <a:pt x="107" y="51"/>
                    <a:pt x="110" y="55"/>
                  </a:cubicBezTo>
                  <a:cubicBezTo>
                    <a:pt x="93" y="53"/>
                    <a:pt x="80" y="45"/>
                    <a:pt x="80" y="36"/>
                  </a:cubicBezTo>
                  <a:cubicBezTo>
                    <a:pt x="80" y="35"/>
                    <a:pt x="79" y="33"/>
                    <a:pt x="77" y="33"/>
                  </a:cubicBezTo>
                  <a:cubicBezTo>
                    <a:pt x="75" y="33"/>
                    <a:pt x="74" y="35"/>
                    <a:pt x="74" y="36"/>
                  </a:cubicBezTo>
                  <a:cubicBezTo>
                    <a:pt x="74" y="37"/>
                    <a:pt x="74" y="37"/>
                    <a:pt x="74" y="37"/>
                  </a:cubicBezTo>
                  <a:cubicBezTo>
                    <a:pt x="62" y="45"/>
                    <a:pt x="53" y="59"/>
                    <a:pt x="53" y="75"/>
                  </a:cubicBezTo>
                  <a:cubicBezTo>
                    <a:pt x="53" y="66"/>
                    <a:pt x="53" y="66"/>
                    <a:pt x="53" y="66"/>
                  </a:cubicBezTo>
                  <a:cubicBezTo>
                    <a:pt x="53" y="63"/>
                    <a:pt x="53" y="59"/>
                    <a:pt x="54" y="56"/>
                  </a:cubicBezTo>
                  <a:cubicBezTo>
                    <a:pt x="54" y="55"/>
                    <a:pt x="53" y="54"/>
                    <a:pt x="53" y="53"/>
                  </a:cubicBezTo>
                  <a:cubicBezTo>
                    <a:pt x="52" y="53"/>
                    <a:pt x="51" y="52"/>
                    <a:pt x="51" y="52"/>
                  </a:cubicBezTo>
                  <a:cubicBezTo>
                    <a:pt x="51" y="52"/>
                    <a:pt x="51" y="52"/>
                    <a:pt x="50" y="52"/>
                  </a:cubicBezTo>
                  <a:cubicBezTo>
                    <a:pt x="48" y="52"/>
                    <a:pt x="48" y="52"/>
                    <a:pt x="48" y="52"/>
                  </a:cubicBezTo>
                  <a:cubicBezTo>
                    <a:pt x="49" y="51"/>
                    <a:pt x="49" y="50"/>
                    <a:pt x="50" y="49"/>
                  </a:cubicBezTo>
                  <a:cubicBezTo>
                    <a:pt x="51" y="46"/>
                    <a:pt x="53" y="45"/>
                    <a:pt x="53" y="45"/>
                  </a:cubicBezTo>
                  <a:cubicBezTo>
                    <a:pt x="54" y="44"/>
                    <a:pt x="55" y="43"/>
                    <a:pt x="55" y="42"/>
                  </a:cubicBezTo>
                  <a:cubicBezTo>
                    <a:pt x="55" y="41"/>
                    <a:pt x="54" y="40"/>
                    <a:pt x="53" y="39"/>
                  </a:cubicBezTo>
                  <a:cubicBezTo>
                    <a:pt x="49" y="38"/>
                    <a:pt x="49" y="38"/>
                    <a:pt x="49" y="38"/>
                  </a:cubicBezTo>
                  <a:cubicBezTo>
                    <a:pt x="51" y="36"/>
                    <a:pt x="53" y="33"/>
                    <a:pt x="55" y="32"/>
                  </a:cubicBezTo>
                  <a:cubicBezTo>
                    <a:pt x="60" y="28"/>
                    <a:pt x="64" y="26"/>
                    <a:pt x="64" y="26"/>
                  </a:cubicBezTo>
                  <a:close/>
                  <a:moveTo>
                    <a:pt x="60" y="76"/>
                  </a:moveTo>
                  <a:cubicBezTo>
                    <a:pt x="60" y="76"/>
                    <a:pt x="61" y="75"/>
                    <a:pt x="61" y="75"/>
                  </a:cubicBezTo>
                  <a:cubicBezTo>
                    <a:pt x="92" y="75"/>
                    <a:pt x="92" y="75"/>
                    <a:pt x="92" y="75"/>
                  </a:cubicBezTo>
                  <a:cubicBezTo>
                    <a:pt x="93" y="75"/>
                    <a:pt x="93" y="76"/>
                    <a:pt x="93" y="76"/>
                  </a:cubicBezTo>
                  <a:cubicBezTo>
                    <a:pt x="93" y="91"/>
                    <a:pt x="93" y="91"/>
                    <a:pt x="93" y="91"/>
                  </a:cubicBezTo>
                  <a:cubicBezTo>
                    <a:pt x="93" y="96"/>
                    <a:pt x="89" y="100"/>
                    <a:pt x="84" y="100"/>
                  </a:cubicBezTo>
                  <a:cubicBezTo>
                    <a:pt x="69" y="100"/>
                    <a:pt x="69" y="100"/>
                    <a:pt x="69" y="100"/>
                  </a:cubicBezTo>
                  <a:cubicBezTo>
                    <a:pt x="64" y="100"/>
                    <a:pt x="60" y="96"/>
                    <a:pt x="60" y="91"/>
                  </a:cubicBezTo>
                  <a:lnTo>
                    <a:pt x="60" y="76"/>
                  </a:lnTo>
                  <a:close/>
                  <a:moveTo>
                    <a:pt x="92" y="69"/>
                  </a:moveTo>
                  <a:cubicBezTo>
                    <a:pt x="91" y="69"/>
                    <a:pt x="91" y="69"/>
                    <a:pt x="91" y="69"/>
                  </a:cubicBezTo>
                  <a:cubicBezTo>
                    <a:pt x="91" y="69"/>
                    <a:pt x="90" y="68"/>
                    <a:pt x="90" y="68"/>
                  </a:cubicBezTo>
                  <a:cubicBezTo>
                    <a:pt x="80" y="63"/>
                    <a:pt x="80" y="63"/>
                    <a:pt x="80" y="63"/>
                  </a:cubicBezTo>
                  <a:cubicBezTo>
                    <a:pt x="78" y="62"/>
                    <a:pt x="76" y="63"/>
                    <a:pt x="76" y="64"/>
                  </a:cubicBezTo>
                  <a:cubicBezTo>
                    <a:pt x="75" y="66"/>
                    <a:pt x="76" y="68"/>
                    <a:pt x="77" y="68"/>
                  </a:cubicBezTo>
                  <a:cubicBezTo>
                    <a:pt x="79" y="69"/>
                    <a:pt x="79" y="69"/>
                    <a:pt x="79" y="69"/>
                  </a:cubicBezTo>
                  <a:cubicBezTo>
                    <a:pt x="61" y="69"/>
                    <a:pt x="61" y="69"/>
                    <a:pt x="61" y="69"/>
                  </a:cubicBezTo>
                  <a:cubicBezTo>
                    <a:pt x="61" y="69"/>
                    <a:pt x="60" y="69"/>
                    <a:pt x="59" y="70"/>
                  </a:cubicBezTo>
                  <a:cubicBezTo>
                    <a:pt x="61" y="59"/>
                    <a:pt x="67" y="49"/>
                    <a:pt x="76" y="43"/>
                  </a:cubicBezTo>
                  <a:cubicBezTo>
                    <a:pt x="81" y="54"/>
                    <a:pt x="98" y="62"/>
                    <a:pt x="120" y="62"/>
                  </a:cubicBezTo>
                  <a:cubicBezTo>
                    <a:pt x="121" y="62"/>
                    <a:pt x="122" y="61"/>
                    <a:pt x="123" y="60"/>
                  </a:cubicBezTo>
                  <a:cubicBezTo>
                    <a:pt x="123" y="58"/>
                    <a:pt x="122" y="57"/>
                    <a:pt x="121" y="56"/>
                  </a:cubicBezTo>
                  <a:cubicBezTo>
                    <a:pt x="119" y="55"/>
                    <a:pt x="117" y="54"/>
                    <a:pt x="115" y="52"/>
                  </a:cubicBezTo>
                  <a:cubicBezTo>
                    <a:pt x="123" y="55"/>
                    <a:pt x="132" y="58"/>
                    <a:pt x="141" y="59"/>
                  </a:cubicBezTo>
                  <a:cubicBezTo>
                    <a:pt x="143" y="62"/>
                    <a:pt x="144" y="66"/>
                    <a:pt x="145" y="70"/>
                  </a:cubicBezTo>
                  <a:cubicBezTo>
                    <a:pt x="144" y="69"/>
                    <a:pt x="143" y="69"/>
                    <a:pt x="142" y="69"/>
                  </a:cubicBezTo>
                  <a:cubicBezTo>
                    <a:pt x="112" y="69"/>
                    <a:pt x="112" y="69"/>
                    <a:pt x="112" y="69"/>
                  </a:cubicBezTo>
                  <a:cubicBezTo>
                    <a:pt x="108" y="69"/>
                    <a:pt x="105" y="72"/>
                    <a:pt x="105" y="76"/>
                  </a:cubicBezTo>
                  <a:cubicBezTo>
                    <a:pt x="105" y="79"/>
                    <a:pt x="105" y="79"/>
                    <a:pt x="105" y="79"/>
                  </a:cubicBezTo>
                  <a:cubicBezTo>
                    <a:pt x="99" y="79"/>
                    <a:pt x="99" y="79"/>
                    <a:pt x="99" y="79"/>
                  </a:cubicBezTo>
                  <a:cubicBezTo>
                    <a:pt x="99" y="76"/>
                    <a:pt x="99" y="76"/>
                    <a:pt x="99" y="76"/>
                  </a:cubicBezTo>
                  <a:cubicBezTo>
                    <a:pt x="99" y="72"/>
                    <a:pt x="96" y="69"/>
                    <a:pt x="92" y="69"/>
                  </a:cubicBezTo>
                  <a:close/>
                  <a:moveTo>
                    <a:pt x="113" y="80"/>
                  </a:moveTo>
                  <a:cubicBezTo>
                    <a:pt x="112" y="80"/>
                    <a:pt x="111" y="80"/>
                    <a:pt x="111" y="80"/>
                  </a:cubicBezTo>
                  <a:cubicBezTo>
                    <a:pt x="111" y="76"/>
                    <a:pt x="111" y="76"/>
                    <a:pt x="111" y="76"/>
                  </a:cubicBezTo>
                  <a:cubicBezTo>
                    <a:pt x="111" y="76"/>
                    <a:pt x="111" y="75"/>
                    <a:pt x="112" y="75"/>
                  </a:cubicBezTo>
                  <a:cubicBezTo>
                    <a:pt x="142" y="75"/>
                    <a:pt x="142" y="75"/>
                    <a:pt x="142" y="75"/>
                  </a:cubicBezTo>
                  <a:cubicBezTo>
                    <a:pt x="143" y="75"/>
                    <a:pt x="143" y="76"/>
                    <a:pt x="143" y="76"/>
                  </a:cubicBezTo>
                  <a:cubicBezTo>
                    <a:pt x="143" y="91"/>
                    <a:pt x="143" y="91"/>
                    <a:pt x="143" y="91"/>
                  </a:cubicBezTo>
                  <a:cubicBezTo>
                    <a:pt x="143" y="96"/>
                    <a:pt x="139" y="100"/>
                    <a:pt x="134" y="100"/>
                  </a:cubicBezTo>
                  <a:cubicBezTo>
                    <a:pt x="120" y="100"/>
                    <a:pt x="120" y="100"/>
                    <a:pt x="120" y="100"/>
                  </a:cubicBezTo>
                  <a:cubicBezTo>
                    <a:pt x="115" y="100"/>
                    <a:pt x="111" y="96"/>
                    <a:pt x="111" y="91"/>
                  </a:cubicBezTo>
                  <a:cubicBezTo>
                    <a:pt x="111" y="92"/>
                    <a:pt x="112" y="92"/>
                    <a:pt x="113" y="92"/>
                  </a:cubicBezTo>
                  <a:cubicBezTo>
                    <a:pt x="117" y="92"/>
                    <a:pt x="119" y="89"/>
                    <a:pt x="119" y="86"/>
                  </a:cubicBezTo>
                  <a:cubicBezTo>
                    <a:pt x="119" y="82"/>
                    <a:pt x="117" y="80"/>
                    <a:pt x="113" y="80"/>
                  </a:cubicBezTo>
                  <a:close/>
                  <a:moveTo>
                    <a:pt x="152" y="106"/>
                  </a:moveTo>
                  <a:cubicBezTo>
                    <a:pt x="152" y="86"/>
                    <a:pt x="152" y="86"/>
                    <a:pt x="152" y="86"/>
                  </a:cubicBezTo>
                  <a:cubicBezTo>
                    <a:pt x="154" y="84"/>
                    <a:pt x="155" y="84"/>
                    <a:pt x="157" y="85"/>
                  </a:cubicBezTo>
                  <a:cubicBezTo>
                    <a:pt x="160" y="86"/>
                    <a:pt x="162" y="90"/>
                    <a:pt x="162" y="94"/>
                  </a:cubicBezTo>
                  <a:cubicBezTo>
                    <a:pt x="162" y="100"/>
                    <a:pt x="158" y="104"/>
                    <a:pt x="152" y="106"/>
                  </a:cubicBezTo>
                  <a:close/>
                  <a:moveTo>
                    <a:pt x="49" y="84"/>
                  </a:moveTo>
                  <a:cubicBezTo>
                    <a:pt x="50" y="84"/>
                    <a:pt x="51" y="85"/>
                    <a:pt x="52" y="86"/>
                  </a:cubicBezTo>
                  <a:cubicBezTo>
                    <a:pt x="52" y="106"/>
                    <a:pt x="52" y="106"/>
                    <a:pt x="52" y="106"/>
                  </a:cubicBezTo>
                  <a:cubicBezTo>
                    <a:pt x="46" y="104"/>
                    <a:pt x="42" y="100"/>
                    <a:pt x="42" y="94"/>
                  </a:cubicBezTo>
                  <a:cubicBezTo>
                    <a:pt x="42" y="90"/>
                    <a:pt x="45" y="86"/>
                    <a:pt x="47" y="85"/>
                  </a:cubicBezTo>
                  <a:cubicBezTo>
                    <a:pt x="48" y="85"/>
                    <a:pt x="48" y="84"/>
                    <a:pt x="49" y="84"/>
                  </a:cubicBezTo>
                  <a:close/>
                  <a:moveTo>
                    <a:pt x="127" y="183"/>
                  </a:moveTo>
                  <a:cubicBezTo>
                    <a:pt x="129" y="215"/>
                    <a:pt x="129" y="215"/>
                    <a:pt x="129" y="215"/>
                  </a:cubicBezTo>
                  <a:cubicBezTo>
                    <a:pt x="112" y="202"/>
                    <a:pt x="112" y="202"/>
                    <a:pt x="112" y="202"/>
                  </a:cubicBezTo>
                  <a:cubicBezTo>
                    <a:pt x="126" y="181"/>
                    <a:pt x="126" y="181"/>
                    <a:pt x="126" y="181"/>
                  </a:cubicBezTo>
                  <a:lnTo>
                    <a:pt x="127" y="183"/>
                  </a:lnTo>
                  <a:close/>
                  <a:moveTo>
                    <a:pt x="92" y="202"/>
                  </a:moveTo>
                  <a:cubicBezTo>
                    <a:pt x="75" y="215"/>
                    <a:pt x="75" y="215"/>
                    <a:pt x="75" y="215"/>
                  </a:cubicBezTo>
                  <a:cubicBezTo>
                    <a:pt x="77" y="183"/>
                    <a:pt x="77" y="183"/>
                    <a:pt x="77" y="183"/>
                  </a:cubicBezTo>
                  <a:cubicBezTo>
                    <a:pt x="78" y="181"/>
                    <a:pt x="78" y="181"/>
                    <a:pt x="78" y="181"/>
                  </a:cubicBezTo>
                  <a:lnTo>
                    <a:pt x="92"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Oval 161"/>
            <p:cNvSpPr>
              <a:spLocks noChangeArrowheads="1"/>
            </p:cNvSpPr>
            <p:nvPr/>
          </p:nvSpPr>
          <p:spPr bwMode="auto">
            <a:xfrm>
              <a:off x="5897227" y="4157802"/>
              <a:ext cx="31473" cy="29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62"/>
            <p:cNvSpPr>
              <a:spLocks noEditPoints="1"/>
            </p:cNvSpPr>
            <p:nvPr/>
          </p:nvSpPr>
          <p:spPr bwMode="auto">
            <a:xfrm>
              <a:off x="5930947" y="4247723"/>
              <a:ext cx="89922" cy="44962"/>
            </a:xfrm>
            <a:custGeom>
              <a:avLst/>
              <a:gdLst>
                <a:gd name="T0" fmla="*/ 1 w 34"/>
                <a:gd name="T1" fmla="*/ 13 h 17"/>
                <a:gd name="T2" fmla="*/ 9 w 34"/>
                <a:gd name="T3" fmla="*/ 17 h 17"/>
                <a:gd name="T4" fmla="*/ 25 w 34"/>
                <a:gd name="T5" fmla="*/ 17 h 17"/>
                <a:gd name="T6" fmla="*/ 33 w 34"/>
                <a:gd name="T7" fmla="*/ 13 h 17"/>
                <a:gd name="T8" fmla="*/ 30 w 34"/>
                <a:gd name="T9" fmla="*/ 4 h 17"/>
                <a:gd name="T10" fmla="*/ 17 w 34"/>
                <a:gd name="T11" fmla="*/ 0 h 17"/>
                <a:gd name="T12" fmla="*/ 4 w 34"/>
                <a:gd name="T13" fmla="*/ 4 h 17"/>
                <a:gd name="T14" fmla="*/ 1 w 34"/>
                <a:gd name="T15" fmla="*/ 13 h 17"/>
                <a:gd name="T16" fmla="*/ 8 w 34"/>
                <a:gd name="T17" fmla="*/ 9 h 17"/>
                <a:gd name="T18" fmla="*/ 17 w 34"/>
                <a:gd name="T19" fmla="*/ 6 h 17"/>
                <a:gd name="T20" fmla="*/ 26 w 34"/>
                <a:gd name="T21" fmla="*/ 9 h 17"/>
                <a:gd name="T22" fmla="*/ 28 w 34"/>
                <a:gd name="T23" fmla="*/ 11 h 17"/>
                <a:gd name="T24" fmla="*/ 25 w 34"/>
                <a:gd name="T25" fmla="*/ 11 h 17"/>
                <a:gd name="T26" fmla="*/ 9 w 34"/>
                <a:gd name="T27" fmla="*/ 11 h 17"/>
                <a:gd name="T28" fmla="*/ 6 w 34"/>
                <a:gd name="T29" fmla="*/ 11 h 17"/>
                <a:gd name="T30" fmla="*/ 6 w 34"/>
                <a:gd name="T31" fmla="*/ 11 h 17"/>
                <a:gd name="T32" fmla="*/ 8 w 34"/>
                <a:gd name="T3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17">
                  <a:moveTo>
                    <a:pt x="1" y="13"/>
                  </a:moveTo>
                  <a:cubicBezTo>
                    <a:pt x="1" y="15"/>
                    <a:pt x="3" y="17"/>
                    <a:pt x="9" y="17"/>
                  </a:cubicBezTo>
                  <a:cubicBezTo>
                    <a:pt x="25" y="17"/>
                    <a:pt x="25" y="17"/>
                    <a:pt x="25" y="17"/>
                  </a:cubicBezTo>
                  <a:cubicBezTo>
                    <a:pt x="31" y="17"/>
                    <a:pt x="33" y="15"/>
                    <a:pt x="33" y="13"/>
                  </a:cubicBezTo>
                  <a:cubicBezTo>
                    <a:pt x="34" y="12"/>
                    <a:pt x="34" y="8"/>
                    <a:pt x="30" y="4"/>
                  </a:cubicBezTo>
                  <a:cubicBezTo>
                    <a:pt x="30" y="4"/>
                    <a:pt x="26" y="0"/>
                    <a:pt x="17" y="0"/>
                  </a:cubicBezTo>
                  <a:cubicBezTo>
                    <a:pt x="8" y="0"/>
                    <a:pt x="4" y="4"/>
                    <a:pt x="4" y="4"/>
                  </a:cubicBezTo>
                  <a:cubicBezTo>
                    <a:pt x="0" y="8"/>
                    <a:pt x="0" y="12"/>
                    <a:pt x="1" y="13"/>
                  </a:cubicBezTo>
                  <a:close/>
                  <a:moveTo>
                    <a:pt x="8" y="9"/>
                  </a:moveTo>
                  <a:cubicBezTo>
                    <a:pt x="8" y="9"/>
                    <a:pt x="10" y="6"/>
                    <a:pt x="17" y="6"/>
                  </a:cubicBezTo>
                  <a:cubicBezTo>
                    <a:pt x="23" y="6"/>
                    <a:pt x="26" y="9"/>
                    <a:pt x="26" y="9"/>
                  </a:cubicBezTo>
                  <a:cubicBezTo>
                    <a:pt x="27" y="10"/>
                    <a:pt x="28" y="11"/>
                    <a:pt x="28" y="11"/>
                  </a:cubicBezTo>
                  <a:cubicBezTo>
                    <a:pt x="28" y="11"/>
                    <a:pt x="27" y="11"/>
                    <a:pt x="25" y="11"/>
                  </a:cubicBezTo>
                  <a:cubicBezTo>
                    <a:pt x="9" y="11"/>
                    <a:pt x="9" y="11"/>
                    <a:pt x="9" y="11"/>
                  </a:cubicBezTo>
                  <a:cubicBezTo>
                    <a:pt x="7" y="11"/>
                    <a:pt x="6" y="11"/>
                    <a:pt x="6" y="11"/>
                  </a:cubicBezTo>
                  <a:cubicBezTo>
                    <a:pt x="6" y="11"/>
                    <a:pt x="6" y="11"/>
                    <a:pt x="6" y="11"/>
                  </a:cubicBezTo>
                  <a:cubicBezTo>
                    <a:pt x="6" y="11"/>
                    <a:pt x="6" y="10"/>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397"/>
            <p:cNvSpPr>
              <a:spLocks/>
            </p:cNvSpPr>
            <p:nvPr/>
          </p:nvSpPr>
          <p:spPr bwMode="auto">
            <a:xfrm>
              <a:off x="6128777" y="3984703"/>
              <a:ext cx="62945" cy="58449"/>
            </a:xfrm>
            <a:custGeom>
              <a:avLst/>
              <a:gdLst>
                <a:gd name="T0" fmla="*/ 8 w 24"/>
                <a:gd name="T1" fmla="*/ 3 h 22"/>
                <a:gd name="T2" fmla="*/ 0 w 24"/>
                <a:gd name="T3" fmla="*/ 22 h 22"/>
                <a:gd name="T4" fmla="*/ 20 w 24"/>
                <a:gd name="T5" fmla="*/ 16 h 22"/>
                <a:gd name="T6" fmla="*/ 21 w 24"/>
                <a:gd name="T7" fmla="*/ 4 h 22"/>
                <a:gd name="T8" fmla="*/ 8 w 24"/>
                <a:gd name="T9" fmla="*/ 3 h 22"/>
              </a:gdLst>
              <a:ahLst/>
              <a:cxnLst>
                <a:cxn ang="0">
                  <a:pos x="T0" y="T1"/>
                </a:cxn>
                <a:cxn ang="0">
                  <a:pos x="T2" y="T3"/>
                </a:cxn>
                <a:cxn ang="0">
                  <a:pos x="T4" y="T5"/>
                </a:cxn>
                <a:cxn ang="0">
                  <a:pos x="T6" y="T7"/>
                </a:cxn>
                <a:cxn ang="0">
                  <a:pos x="T8" y="T9"/>
                </a:cxn>
              </a:cxnLst>
              <a:rect l="0" t="0" r="r" b="b"/>
              <a:pathLst>
                <a:path w="24" h="22">
                  <a:moveTo>
                    <a:pt x="8" y="3"/>
                  </a:moveTo>
                  <a:cubicBezTo>
                    <a:pt x="4" y="6"/>
                    <a:pt x="0" y="22"/>
                    <a:pt x="0" y="22"/>
                  </a:cubicBezTo>
                  <a:cubicBezTo>
                    <a:pt x="0" y="22"/>
                    <a:pt x="16" y="20"/>
                    <a:pt x="20" y="16"/>
                  </a:cubicBezTo>
                  <a:cubicBezTo>
                    <a:pt x="24" y="13"/>
                    <a:pt x="24" y="7"/>
                    <a:pt x="21" y="4"/>
                  </a:cubicBezTo>
                  <a:cubicBezTo>
                    <a:pt x="17" y="0"/>
                    <a:pt x="11" y="0"/>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398"/>
            <p:cNvSpPr>
              <a:spLocks/>
            </p:cNvSpPr>
            <p:nvPr/>
          </p:nvSpPr>
          <p:spPr bwMode="auto">
            <a:xfrm>
              <a:off x="6178234" y="4045399"/>
              <a:ext cx="40465" cy="26977"/>
            </a:xfrm>
            <a:custGeom>
              <a:avLst/>
              <a:gdLst>
                <a:gd name="T0" fmla="*/ 8 w 15"/>
                <a:gd name="T1" fmla="*/ 10 h 11"/>
                <a:gd name="T2" fmla="*/ 14 w 15"/>
                <a:gd name="T3" fmla="*/ 7 h 11"/>
                <a:gd name="T4" fmla="*/ 12 w 15"/>
                <a:gd name="T5" fmla="*/ 1 h 11"/>
                <a:gd name="T6" fmla="*/ 0 w 15"/>
                <a:gd name="T7" fmla="*/ 1 h 11"/>
                <a:gd name="T8" fmla="*/ 8 w 15"/>
                <a:gd name="T9" fmla="*/ 10 h 11"/>
              </a:gdLst>
              <a:ahLst/>
              <a:cxnLst>
                <a:cxn ang="0">
                  <a:pos x="T0" y="T1"/>
                </a:cxn>
                <a:cxn ang="0">
                  <a:pos x="T2" y="T3"/>
                </a:cxn>
                <a:cxn ang="0">
                  <a:pos x="T4" y="T5"/>
                </a:cxn>
                <a:cxn ang="0">
                  <a:pos x="T6" y="T7"/>
                </a:cxn>
                <a:cxn ang="0">
                  <a:pos x="T8" y="T9"/>
                </a:cxn>
              </a:cxnLst>
              <a:rect l="0" t="0" r="r" b="b"/>
              <a:pathLst>
                <a:path w="15" h="11">
                  <a:moveTo>
                    <a:pt x="8" y="10"/>
                  </a:moveTo>
                  <a:cubicBezTo>
                    <a:pt x="10" y="11"/>
                    <a:pt x="13" y="10"/>
                    <a:pt x="14" y="7"/>
                  </a:cubicBezTo>
                  <a:cubicBezTo>
                    <a:pt x="15" y="5"/>
                    <a:pt x="14" y="2"/>
                    <a:pt x="12" y="1"/>
                  </a:cubicBezTo>
                  <a:cubicBezTo>
                    <a:pt x="9" y="0"/>
                    <a:pt x="0" y="1"/>
                    <a:pt x="0" y="1"/>
                  </a:cubicBezTo>
                  <a:cubicBezTo>
                    <a:pt x="0" y="1"/>
                    <a:pt x="5" y="9"/>
                    <a:pt x="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5" name="Freeform 399"/>
            <p:cNvSpPr>
              <a:spLocks noEditPoints="1"/>
            </p:cNvSpPr>
            <p:nvPr/>
          </p:nvSpPr>
          <p:spPr bwMode="auto">
            <a:xfrm>
              <a:off x="5699397" y="3939742"/>
              <a:ext cx="114651" cy="114651"/>
            </a:xfrm>
            <a:custGeom>
              <a:avLst/>
              <a:gdLst>
                <a:gd name="T0" fmla="*/ 44 w 44"/>
                <a:gd name="T1" fmla="*/ 22 h 44"/>
                <a:gd name="T2" fmla="*/ 22 w 44"/>
                <a:gd name="T3" fmla="*/ 0 h 44"/>
                <a:gd name="T4" fmla="*/ 0 w 44"/>
                <a:gd name="T5" fmla="*/ 22 h 44"/>
                <a:gd name="T6" fmla="*/ 22 w 44"/>
                <a:gd name="T7" fmla="*/ 44 h 44"/>
                <a:gd name="T8" fmla="*/ 44 w 44"/>
                <a:gd name="T9" fmla="*/ 22 h 44"/>
                <a:gd name="T10" fmla="*/ 5 w 44"/>
                <a:gd name="T11" fmla="*/ 22 h 44"/>
                <a:gd name="T12" fmla="*/ 22 w 44"/>
                <a:gd name="T13" fmla="*/ 5 h 44"/>
                <a:gd name="T14" fmla="*/ 39 w 44"/>
                <a:gd name="T15" fmla="*/ 22 h 44"/>
                <a:gd name="T16" fmla="*/ 22 w 44"/>
                <a:gd name="T17" fmla="*/ 39 h 44"/>
                <a:gd name="T18" fmla="*/ 5 w 44"/>
                <a:gd name="T1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44" y="22"/>
                  </a:moveTo>
                  <a:cubicBezTo>
                    <a:pt x="44" y="10"/>
                    <a:pt x="34" y="0"/>
                    <a:pt x="22" y="0"/>
                  </a:cubicBezTo>
                  <a:cubicBezTo>
                    <a:pt x="10" y="0"/>
                    <a:pt x="0" y="10"/>
                    <a:pt x="0" y="22"/>
                  </a:cubicBezTo>
                  <a:cubicBezTo>
                    <a:pt x="0" y="34"/>
                    <a:pt x="10" y="44"/>
                    <a:pt x="22" y="44"/>
                  </a:cubicBezTo>
                  <a:cubicBezTo>
                    <a:pt x="34" y="44"/>
                    <a:pt x="44" y="34"/>
                    <a:pt x="44" y="22"/>
                  </a:cubicBezTo>
                  <a:close/>
                  <a:moveTo>
                    <a:pt x="5" y="22"/>
                  </a:moveTo>
                  <a:cubicBezTo>
                    <a:pt x="5" y="13"/>
                    <a:pt x="13" y="5"/>
                    <a:pt x="22" y="5"/>
                  </a:cubicBezTo>
                  <a:cubicBezTo>
                    <a:pt x="31" y="5"/>
                    <a:pt x="39" y="13"/>
                    <a:pt x="39" y="22"/>
                  </a:cubicBezTo>
                  <a:cubicBezTo>
                    <a:pt x="39" y="31"/>
                    <a:pt x="31" y="39"/>
                    <a:pt x="22" y="39"/>
                  </a:cubicBezTo>
                  <a:cubicBezTo>
                    <a:pt x="13" y="39"/>
                    <a:pt x="5" y="31"/>
                    <a:pt x="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400"/>
            <p:cNvSpPr>
              <a:spLocks/>
            </p:cNvSpPr>
            <p:nvPr/>
          </p:nvSpPr>
          <p:spPr bwMode="auto">
            <a:xfrm>
              <a:off x="5726374" y="3973462"/>
              <a:ext cx="62945" cy="40465"/>
            </a:xfrm>
            <a:custGeom>
              <a:avLst/>
              <a:gdLst>
                <a:gd name="T0" fmla="*/ 12 w 24"/>
                <a:gd name="T1" fmla="*/ 15 h 15"/>
                <a:gd name="T2" fmla="*/ 13 w 24"/>
                <a:gd name="T3" fmla="*/ 14 h 15"/>
                <a:gd name="T4" fmla="*/ 13 w 24"/>
                <a:gd name="T5" fmla="*/ 14 h 15"/>
                <a:gd name="T6" fmla="*/ 23 w 24"/>
                <a:gd name="T7" fmla="*/ 6 h 15"/>
                <a:gd name="T8" fmla="*/ 23 w 24"/>
                <a:gd name="T9" fmla="*/ 1 h 15"/>
                <a:gd name="T10" fmla="*/ 18 w 24"/>
                <a:gd name="T11" fmla="*/ 1 h 15"/>
                <a:gd name="T12" fmla="*/ 10 w 24"/>
                <a:gd name="T13" fmla="*/ 8 h 15"/>
                <a:gd name="T14" fmla="*/ 5 w 24"/>
                <a:gd name="T15" fmla="*/ 6 h 15"/>
                <a:gd name="T16" fmla="*/ 1 w 24"/>
                <a:gd name="T17" fmla="*/ 8 h 15"/>
                <a:gd name="T18" fmla="*/ 3 w 24"/>
                <a:gd name="T19" fmla="*/ 12 h 15"/>
                <a:gd name="T20" fmla="*/ 10 w 24"/>
                <a:gd name="T21" fmla="*/ 15 h 15"/>
                <a:gd name="T22" fmla="*/ 11 w 24"/>
                <a:gd name="T23" fmla="*/ 15 h 15"/>
                <a:gd name="T24" fmla="*/ 12 w 24"/>
                <a:gd name="T25" fmla="*/ 15 h 15"/>
                <a:gd name="T26" fmla="*/ 12 w 24"/>
                <a:gd name="T2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12" y="15"/>
                  </a:moveTo>
                  <a:cubicBezTo>
                    <a:pt x="13" y="15"/>
                    <a:pt x="13" y="14"/>
                    <a:pt x="13" y="14"/>
                  </a:cubicBezTo>
                  <a:cubicBezTo>
                    <a:pt x="13" y="14"/>
                    <a:pt x="13" y="14"/>
                    <a:pt x="13" y="14"/>
                  </a:cubicBezTo>
                  <a:cubicBezTo>
                    <a:pt x="23" y="6"/>
                    <a:pt x="23" y="6"/>
                    <a:pt x="23" y="6"/>
                  </a:cubicBezTo>
                  <a:cubicBezTo>
                    <a:pt x="24" y="5"/>
                    <a:pt x="24" y="3"/>
                    <a:pt x="23" y="1"/>
                  </a:cubicBezTo>
                  <a:cubicBezTo>
                    <a:pt x="22" y="0"/>
                    <a:pt x="20" y="0"/>
                    <a:pt x="18" y="1"/>
                  </a:cubicBezTo>
                  <a:cubicBezTo>
                    <a:pt x="10" y="8"/>
                    <a:pt x="10" y="8"/>
                    <a:pt x="10" y="8"/>
                  </a:cubicBezTo>
                  <a:cubicBezTo>
                    <a:pt x="5" y="6"/>
                    <a:pt x="5" y="6"/>
                    <a:pt x="5" y="6"/>
                  </a:cubicBezTo>
                  <a:cubicBezTo>
                    <a:pt x="4" y="5"/>
                    <a:pt x="2" y="6"/>
                    <a:pt x="1" y="8"/>
                  </a:cubicBezTo>
                  <a:cubicBezTo>
                    <a:pt x="0" y="10"/>
                    <a:pt x="1" y="12"/>
                    <a:pt x="3" y="12"/>
                  </a:cubicBezTo>
                  <a:cubicBezTo>
                    <a:pt x="10" y="15"/>
                    <a:pt x="10" y="15"/>
                    <a:pt x="10" y="15"/>
                  </a:cubicBezTo>
                  <a:cubicBezTo>
                    <a:pt x="10" y="15"/>
                    <a:pt x="11" y="15"/>
                    <a:pt x="11" y="15"/>
                  </a:cubicBezTo>
                  <a:cubicBezTo>
                    <a:pt x="11" y="15"/>
                    <a:pt x="12" y="15"/>
                    <a:pt x="12" y="15"/>
                  </a:cubicBezTo>
                  <a:cubicBezTo>
                    <a:pt x="12" y="15"/>
                    <a:pt x="12" y="15"/>
                    <a:pt x="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2" name="正方形/長方形 31">
            <a:extLst>
              <a:ext uri="{FF2B5EF4-FFF2-40B4-BE49-F238E27FC236}">
                <a16:creationId xmlns:a16="http://schemas.microsoft.com/office/drawing/2014/main" id="{365E2118-D212-4AAD-9255-88DC64237854}"/>
              </a:ext>
            </a:extLst>
          </p:cNvPr>
          <p:cNvSpPr>
            <a:spLocks noChangeAspect="1"/>
          </p:cNvSpPr>
          <p:nvPr/>
        </p:nvSpPr>
        <p:spPr>
          <a:xfrm>
            <a:off x="1753556" y="2429040"/>
            <a:ext cx="1080000" cy="1080000"/>
          </a:xfrm>
          <a:prstGeom prst="rect">
            <a:avLst/>
          </a:prstGeom>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2000"/>
              </a:lnSpc>
              <a:spcAft>
                <a:spcPts val="300"/>
              </a:spcAft>
            </a:pPr>
            <a:r>
              <a:rPr lang="ja-JP" altLang="en-US" sz="1600" dirty="0">
                <a:solidFill>
                  <a:srgbClr val="FFFFFF"/>
                </a:solidFill>
                <a:latin typeface="東芝 Pゴシック" panose="020B0500000000000000" pitchFamily="50" charset="-128"/>
                <a:ea typeface="東芝 Pゴシック" panose="020B0500000000000000" pitchFamily="50" charset="-128"/>
              </a:rPr>
              <a:t>表示データ</a:t>
            </a:r>
            <a:br>
              <a:rPr lang="en-US" altLang="ja-JP" sz="1600" dirty="0">
                <a:solidFill>
                  <a:srgbClr val="FFFFFF"/>
                </a:solidFill>
                <a:latin typeface="東芝 Pゴシック" panose="020B0500000000000000" pitchFamily="50" charset="-128"/>
                <a:ea typeface="東芝 Pゴシック" panose="020B0500000000000000" pitchFamily="50" charset="-128"/>
              </a:rPr>
            </a:br>
            <a:r>
              <a:rPr lang="ja-JP" altLang="en-US" sz="1600" dirty="0">
                <a:solidFill>
                  <a:srgbClr val="FFFFFF"/>
                </a:solidFill>
                <a:latin typeface="東芝 Pゴシック" panose="020B0500000000000000" pitchFamily="50" charset="-128"/>
                <a:ea typeface="東芝 Pゴシック" panose="020B0500000000000000" pitchFamily="50" charset="-128"/>
              </a:rPr>
              <a:t>提供</a:t>
            </a:r>
            <a:r>
              <a:rPr lang="en-US" altLang="ja-JP" sz="1600" dirty="0">
                <a:solidFill>
                  <a:srgbClr val="FFFFFF"/>
                </a:solidFill>
                <a:latin typeface="東芝 Pゴシック" panose="020B0500000000000000" pitchFamily="50" charset="-128"/>
                <a:ea typeface="東芝 Pゴシック" panose="020B0500000000000000" pitchFamily="50" charset="-128"/>
              </a:rPr>
              <a:t>API</a:t>
            </a:r>
          </a:p>
          <a:p>
            <a:pPr algn="ctr">
              <a:lnSpc>
                <a:spcPts val="2000"/>
              </a:lnSpc>
            </a:pPr>
            <a:r>
              <a:rPr lang="ja-JP" altLang="en-US" sz="1600" dirty="0">
                <a:solidFill>
                  <a:srgbClr val="FFFFFF"/>
                </a:solidFill>
                <a:latin typeface="東芝 Pゴシック" panose="020B0500000000000000" pitchFamily="50" charset="-128"/>
                <a:ea typeface="東芝 Pゴシック" panose="020B0500000000000000" pitchFamily="50" charset="-128"/>
              </a:rPr>
              <a:t>（未実装）</a:t>
            </a:r>
          </a:p>
        </p:txBody>
      </p:sp>
      <p:sp>
        <p:nvSpPr>
          <p:cNvPr id="35" name="正方形/長方形 34">
            <a:extLst>
              <a:ext uri="{FF2B5EF4-FFF2-40B4-BE49-F238E27FC236}">
                <a16:creationId xmlns:a16="http://schemas.microsoft.com/office/drawing/2014/main" id="{806CB377-40C5-4A4E-A174-72F80A75F0DB}"/>
              </a:ext>
            </a:extLst>
          </p:cNvPr>
          <p:cNvSpPr>
            <a:spLocks noChangeAspect="1"/>
          </p:cNvSpPr>
          <p:nvPr/>
        </p:nvSpPr>
        <p:spPr>
          <a:xfrm>
            <a:off x="9358444" y="2429040"/>
            <a:ext cx="1080000" cy="1080000"/>
          </a:xfrm>
          <a:prstGeom prst="rect">
            <a:avLst/>
          </a:prstGeom>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1600" dirty="0">
                <a:solidFill>
                  <a:srgbClr val="FFFFFF"/>
                </a:solidFill>
                <a:latin typeface="東芝 Pゴシック" panose="020B0500000000000000" pitchFamily="50" charset="-128"/>
                <a:ea typeface="東芝 Pゴシック" panose="020B0500000000000000" pitchFamily="50" charset="-128"/>
              </a:rPr>
              <a:t>データ表示</a:t>
            </a:r>
            <a:endParaRPr lang="en-US" altLang="ja-JP" sz="1600" dirty="0">
              <a:solidFill>
                <a:srgbClr val="FFFFFF"/>
              </a:solidFill>
              <a:latin typeface="東芝 Pゴシック" panose="020B0500000000000000" pitchFamily="50" charset="-128"/>
              <a:ea typeface="東芝 Pゴシック" panose="020B0500000000000000" pitchFamily="50" charset="-128"/>
            </a:endParaRPr>
          </a:p>
          <a:p>
            <a:pPr algn="ctr"/>
            <a:r>
              <a:rPr lang="ja-JP" altLang="en-US" sz="1600" dirty="0">
                <a:solidFill>
                  <a:srgbClr val="FFFFFF"/>
                </a:solidFill>
                <a:latin typeface="東芝 Pゴシック" panose="020B0500000000000000" pitchFamily="50" charset="-128"/>
                <a:ea typeface="東芝 Pゴシック" panose="020B0500000000000000" pitchFamily="50" charset="-128"/>
              </a:rPr>
              <a:t>サービス</a:t>
            </a:r>
            <a:endParaRPr lang="en-US" altLang="ja-JP" sz="1600" dirty="0">
              <a:solidFill>
                <a:srgbClr val="FFFFFF"/>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2938714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4-1</a:t>
            </a:r>
            <a:r>
              <a:rPr lang="ja-JP" altLang="en-US" sz="2800" dirty="0">
                <a:latin typeface="東芝 Pゴシック" panose="020B0500000000000000" pitchFamily="50" charset="-128"/>
                <a:ea typeface="東芝 Pゴシック" panose="020B0500000000000000" pitchFamily="50" charset="-128"/>
              </a:rPr>
              <a:t>　プロダクトオーナーとは？</a:t>
            </a:r>
            <a:endParaRPr lang="ja-JP" altLang="ja-JP" sz="2800" dirty="0">
              <a:latin typeface="東芝 Pゴシック" panose="020B0500000000000000" pitchFamily="50" charset="-128"/>
              <a:ea typeface="東芝 Pゴシック" panose="020B0500000000000000" pitchFamily="50" charset="-128"/>
            </a:endParaRPr>
          </a:p>
        </p:txBody>
      </p:sp>
      <p:sp>
        <p:nvSpPr>
          <p:cNvPr id="50" name="タイトル 1"/>
          <p:cNvSpPr txBox="1">
            <a:spLocks/>
          </p:cNvSpPr>
          <p:nvPr/>
        </p:nvSpPr>
        <p:spPr>
          <a:xfrm>
            <a:off x="0" y="1079704"/>
            <a:ext cx="12192000" cy="900000"/>
          </a:xfrm>
          <a:prstGeom prst="rect">
            <a:avLst/>
          </a:prstGeom>
          <a:noFill/>
        </p:spPr>
        <p:txBody>
          <a:bodyPr lIns="0" tIns="0" rIns="0" bIns="0" anchor="ctr"/>
          <a:lstStyle>
            <a:lvl1pPr algn="l" defTabSz="685800" rtl="0" eaLnBrk="1" latinLnBrk="0" hangingPunct="1">
              <a:lnSpc>
                <a:spcPct val="90000"/>
              </a:lnSpc>
              <a:spcBef>
                <a:spcPct val="0"/>
              </a:spcBef>
              <a:buNone/>
              <a:defRPr kumimoji="1" lang="ja-JP" altLang="en-US" sz="2600" b="1" kern="1200">
                <a:solidFill>
                  <a:schemeClr val="tx1"/>
                </a:solidFill>
                <a:latin typeface="+mj-lt"/>
                <a:ea typeface="+mj-ea"/>
                <a:cs typeface="+mj-cs"/>
              </a:defRPr>
            </a:lvl1pPr>
          </a:lstStyle>
          <a:p>
            <a:pPr algn="ctr">
              <a:lnSpc>
                <a:spcPct val="100000"/>
              </a:lnSpc>
            </a:pPr>
            <a:r>
              <a:rPr sz="2800" b="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rPr>
              <a:t>プロジェクトの立ち上げ時には</a:t>
            </a:r>
            <a:endParaRPr lang="en-US" altLang="ja-JP" sz="2800" b="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endParaRPr>
          </a:p>
          <a:p>
            <a:pPr algn="ctr">
              <a:lnSpc>
                <a:spcPct val="100000"/>
              </a:lnSpc>
            </a:pPr>
            <a:r>
              <a:rPr lang="en-US" altLang="ja-JP" sz="2800" dirty="0">
                <a:solidFill>
                  <a:srgbClr val="0064D2"/>
                </a:solidFill>
                <a:latin typeface="東芝 Pゴシック" panose="020B0500000000000000" pitchFamily="50" charset="-128"/>
                <a:ea typeface="東芝 Pゴシック" panose="020B0500000000000000" pitchFamily="50" charset="-128"/>
                <a:cs typeface="Meiryo UI" panose="020B0604030504040204" pitchFamily="50" charset="-128"/>
              </a:rPr>
              <a:t>PJ</a:t>
            </a:r>
            <a:r>
              <a:rPr sz="2800" dirty="0">
                <a:solidFill>
                  <a:srgbClr val="0064D2"/>
                </a:solidFill>
                <a:latin typeface="東芝 Pゴシック" panose="020B0500000000000000" pitchFamily="50" charset="-128"/>
                <a:ea typeface="東芝 Pゴシック" panose="020B0500000000000000" pitchFamily="50" charset="-128"/>
                <a:cs typeface="Meiryo UI" panose="020B0604030504040204" pitchFamily="50" charset="-128"/>
              </a:rPr>
              <a:t>リーダー</a:t>
            </a:r>
            <a:r>
              <a:rPr sz="280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rPr>
              <a:t>、</a:t>
            </a:r>
            <a:r>
              <a:rPr sz="2800" dirty="0">
                <a:solidFill>
                  <a:srgbClr val="0064D2"/>
                </a:solidFill>
                <a:latin typeface="東芝 Pゴシック" panose="020B0500000000000000" pitchFamily="50" charset="-128"/>
                <a:ea typeface="東芝 Pゴシック" panose="020B0500000000000000" pitchFamily="50" charset="-128"/>
                <a:cs typeface="Meiryo UI" panose="020B0604030504040204" pitchFamily="50" charset="-128"/>
              </a:rPr>
              <a:t>開発チームリーダー </a:t>
            </a:r>
            <a:r>
              <a:rPr sz="2800" b="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rPr>
              <a:t>的な役割がありますよね？</a:t>
            </a:r>
            <a:endParaRPr lang="en-US" altLang="ja-JP" sz="2800" b="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grpSp>
        <p:nvGrpSpPr>
          <p:cNvPr id="51" name="グループ化 50"/>
          <p:cNvGrpSpPr>
            <a:grpSpLocks noChangeAspect="1"/>
          </p:cNvGrpSpPr>
          <p:nvPr/>
        </p:nvGrpSpPr>
        <p:grpSpPr>
          <a:xfrm>
            <a:off x="3698001" y="2420544"/>
            <a:ext cx="1728000" cy="1728000"/>
            <a:chOff x="6587022" y="1365498"/>
            <a:chExt cx="1080000" cy="1080000"/>
          </a:xfrm>
        </p:grpSpPr>
        <p:sp>
          <p:nvSpPr>
            <p:cNvPr id="52" name="楕円 80"/>
            <p:cNvSpPr>
              <a:spLocks noChangeAspect="1"/>
            </p:cNvSpPr>
            <p:nvPr/>
          </p:nvSpPr>
          <p:spPr>
            <a:xfrm>
              <a:off x="6587022" y="1365498"/>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54" name="グループ化 53"/>
            <p:cNvGrpSpPr>
              <a:grpSpLocks noChangeAspect="1"/>
            </p:cNvGrpSpPr>
            <p:nvPr/>
          </p:nvGrpSpPr>
          <p:grpSpPr>
            <a:xfrm>
              <a:off x="6772316" y="1560433"/>
              <a:ext cx="709413" cy="864000"/>
              <a:chOff x="0" y="1917700"/>
              <a:chExt cx="531813" cy="647700"/>
            </a:xfrm>
            <a:solidFill>
              <a:schemeClr val="bg1"/>
            </a:solidFill>
          </p:grpSpPr>
          <p:sp>
            <p:nvSpPr>
              <p:cNvPr id="55" name="Freeform 5"/>
              <p:cNvSpPr>
                <a:spLocks noEditPoints="1"/>
              </p:cNvSpPr>
              <p:nvPr/>
            </p:nvSpPr>
            <p:spPr bwMode="auto">
              <a:xfrm>
                <a:off x="0" y="1917700"/>
                <a:ext cx="531813" cy="647700"/>
              </a:xfrm>
              <a:custGeom>
                <a:avLst/>
                <a:gdLst>
                  <a:gd name="T0" fmla="*/ 6 w 203"/>
                  <a:gd name="T1" fmla="*/ 244 h 247"/>
                  <a:gd name="T2" fmla="*/ 59 w 203"/>
                  <a:gd name="T3" fmla="*/ 185 h 247"/>
                  <a:gd name="T4" fmla="*/ 60 w 203"/>
                  <a:gd name="T5" fmla="*/ 223 h 247"/>
                  <a:gd name="T6" fmla="*/ 59 w 203"/>
                  <a:gd name="T7" fmla="*/ 244 h 247"/>
                  <a:gd name="T8" fmla="*/ 64 w 203"/>
                  <a:gd name="T9" fmla="*/ 247 h 247"/>
                  <a:gd name="T10" fmla="*/ 61 w 203"/>
                  <a:gd name="T11" fmla="*/ 232 h 247"/>
                  <a:gd name="T12" fmla="*/ 58 w 203"/>
                  <a:gd name="T13" fmla="*/ 213 h 247"/>
                  <a:gd name="T14" fmla="*/ 79 w 203"/>
                  <a:gd name="T15" fmla="*/ 244 h 247"/>
                  <a:gd name="T16" fmla="*/ 85 w 203"/>
                  <a:gd name="T17" fmla="*/ 244 h 247"/>
                  <a:gd name="T18" fmla="*/ 88 w 203"/>
                  <a:gd name="T19" fmla="*/ 200 h 247"/>
                  <a:gd name="T20" fmla="*/ 91 w 203"/>
                  <a:gd name="T21" fmla="*/ 244 h 247"/>
                  <a:gd name="T22" fmla="*/ 94 w 203"/>
                  <a:gd name="T23" fmla="*/ 247 h 247"/>
                  <a:gd name="T24" fmla="*/ 98 w 203"/>
                  <a:gd name="T25" fmla="*/ 212 h 247"/>
                  <a:gd name="T26" fmla="*/ 106 w 203"/>
                  <a:gd name="T27" fmla="*/ 244 h 247"/>
                  <a:gd name="T28" fmla="*/ 112 w 203"/>
                  <a:gd name="T29" fmla="*/ 244 h 247"/>
                  <a:gd name="T30" fmla="*/ 115 w 203"/>
                  <a:gd name="T31" fmla="*/ 200 h 247"/>
                  <a:gd name="T32" fmla="*/ 117 w 203"/>
                  <a:gd name="T33" fmla="*/ 244 h 247"/>
                  <a:gd name="T34" fmla="*/ 123 w 203"/>
                  <a:gd name="T35" fmla="*/ 244 h 247"/>
                  <a:gd name="T36" fmla="*/ 145 w 203"/>
                  <a:gd name="T37" fmla="*/ 213 h 247"/>
                  <a:gd name="T38" fmla="*/ 141 w 203"/>
                  <a:gd name="T39" fmla="*/ 232 h 247"/>
                  <a:gd name="T40" fmla="*/ 139 w 203"/>
                  <a:gd name="T41" fmla="*/ 247 h 247"/>
                  <a:gd name="T42" fmla="*/ 143 w 203"/>
                  <a:gd name="T43" fmla="*/ 244 h 247"/>
                  <a:gd name="T44" fmla="*/ 143 w 203"/>
                  <a:gd name="T45" fmla="*/ 223 h 247"/>
                  <a:gd name="T46" fmla="*/ 144 w 203"/>
                  <a:gd name="T47" fmla="*/ 185 h 247"/>
                  <a:gd name="T48" fmla="*/ 197 w 203"/>
                  <a:gd name="T49" fmla="*/ 244 h 247"/>
                  <a:gd name="T50" fmla="*/ 159 w 203"/>
                  <a:gd name="T51" fmla="*/ 183 h 247"/>
                  <a:gd name="T52" fmla="*/ 125 w 203"/>
                  <a:gd name="T53" fmla="*/ 163 h 247"/>
                  <a:gd name="T54" fmla="*/ 122 w 203"/>
                  <a:gd name="T55" fmla="*/ 155 h 247"/>
                  <a:gd name="T56" fmla="*/ 167 w 203"/>
                  <a:gd name="T57" fmla="*/ 84 h 247"/>
                  <a:gd name="T58" fmla="*/ 158 w 203"/>
                  <a:gd name="T59" fmla="*/ 68 h 247"/>
                  <a:gd name="T60" fmla="*/ 45 w 203"/>
                  <a:gd name="T61" fmla="*/ 57 h 247"/>
                  <a:gd name="T62" fmla="*/ 45 w 203"/>
                  <a:gd name="T63" fmla="*/ 69 h 247"/>
                  <a:gd name="T64" fmla="*/ 81 w 203"/>
                  <a:gd name="T65" fmla="*/ 140 h 247"/>
                  <a:gd name="T66" fmla="*/ 80 w 203"/>
                  <a:gd name="T67" fmla="*/ 157 h 247"/>
                  <a:gd name="T68" fmla="*/ 63 w 203"/>
                  <a:gd name="T69" fmla="*/ 178 h 247"/>
                  <a:gd name="T70" fmla="*/ 3 w 203"/>
                  <a:gd name="T71" fmla="*/ 247 h 247"/>
                  <a:gd name="T72" fmla="*/ 83 w 203"/>
                  <a:gd name="T73" fmla="*/ 166 h 247"/>
                  <a:gd name="T74" fmla="*/ 84 w 203"/>
                  <a:gd name="T75" fmla="*/ 196 h 247"/>
                  <a:gd name="T76" fmla="*/ 93 w 203"/>
                  <a:gd name="T77" fmla="*/ 196 h 247"/>
                  <a:gd name="T78" fmla="*/ 107 w 203"/>
                  <a:gd name="T79" fmla="*/ 206 h 247"/>
                  <a:gd name="T80" fmla="*/ 119 w 203"/>
                  <a:gd name="T81" fmla="*/ 164 h 247"/>
                  <a:gd name="T82" fmla="*/ 119 w 203"/>
                  <a:gd name="T83" fmla="*/ 196 h 247"/>
                  <a:gd name="T84" fmla="*/ 152 w 203"/>
                  <a:gd name="T85" fmla="*/ 96 h 247"/>
                  <a:gd name="T86" fmla="*/ 51 w 203"/>
                  <a:gd name="T87" fmla="*/ 96 h 247"/>
                  <a:gd name="T88" fmla="*/ 48 w 203"/>
                  <a:gd name="T89" fmla="*/ 74 h 247"/>
                  <a:gd name="T90" fmla="*/ 52 w 203"/>
                  <a:gd name="T91" fmla="*/ 68 h 247"/>
                  <a:gd name="T92" fmla="*/ 51 w 203"/>
                  <a:gd name="T93" fmla="*/ 68 h 247"/>
                  <a:gd name="T94" fmla="*/ 152 w 203"/>
                  <a:gd name="T95" fmla="*/ 57 h 247"/>
                  <a:gd name="T96" fmla="*/ 151 w 203"/>
                  <a:gd name="T97" fmla="*/ 69 h 247"/>
                  <a:gd name="T98" fmla="*/ 126 w 203"/>
                  <a:gd name="T99" fmla="*/ 20 h 247"/>
                  <a:gd name="T100" fmla="*/ 83 w 203"/>
                  <a:gd name="T101" fmla="*/ 17 h 247"/>
                  <a:gd name="T102" fmla="*/ 77 w 203"/>
                  <a:gd name="T103" fmla="*/ 20 h 247"/>
                  <a:gd name="T104" fmla="*/ 58 w 203"/>
                  <a:gd name="T105" fmla="*/ 95 h 247"/>
                  <a:gd name="T106" fmla="*/ 103 w 203"/>
                  <a:gd name="T107" fmla="*/ 30 h 247"/>
                  <a:gd name="T108" fmla="*/ 145 w 203"/>
                  <a:gd name="T109" fmla="*/ 95 h 247"/>
                  <a:gd name="T110" fmla="*/ 116 w 203"/>
                  <a:gd name="T111" fmla="*/ 155 h 247"/>
                  <a:gd name="T112" fmla="*/ 87 w 203"/>
                  <a:gd name="T113" fmla="*/ 159 h 247"/>
                  <a:gd name="T114" fmla="*/ 85 w 203"/>
                  <a:gd name="T115" fmla="*/ 1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3" h="247">
                    <a:moveTo>
                      <a:pt x="3" y="247"/>
                    </a:moveTo>
                    <a:cubicBezTo>
                      <a:pt x="5" y="247"/>
                      <a:pt x="6" y="246"/>
                      <a:pt x="6" y="244"/>
                    </a:cubicBezTo>
                    <a:cubicBezTo>
                      <a:pt x="6" y="244"/>
                      <a:pt x="6" y="244"/>
                      <a:pt x="6" y="244"/>
                    </a:cubicBezTo>
                    <a:cubicBezTo>
                      <a:pt x="6" y="219"/>
                      <a:pt x="23" y="195"/>
                      <a:pt x="45" y="189"/>
                    </a:cubicBezTo>
                    <a:cubicBezTo>
                      <a:pt x="58" y="186"/>
                      <a:pt x="58" y="186"/>
                      <a:pt x="58" y="186"/>
                    </a:cubicBezTo>
                    <a:cubicBezTo>
                      <a:pt x="59" y="185"/>
                      <a:pt x="59" y="185"/>
                      <a:pt x="59" y="185"/>
                    </a:cubicBezTo>
                    <a:cubicBezTo>
                      <a:pt x="52" y="213"/>
                      <a:pt x="52" y="213"/>
                      <a:pt x="52" y="213"/>
                    </a:cubicBezTo>
                    <a:cubicBezTo>
                      <a:pt x="52" y="214"/>
                      <a:pt x="52" y="215"/>
                      <a:pt x="53" y="215"/>
                    </a:cubicBezTo>
                    <a:cubicBezTo>
                      <a:pt x="60" y="223"/>
                      <a:pt x="60" y="223"/>
                      <a:pt x="60" y="223"/>
                    </a:cubicBezTo>
                    <a:cubicBezTo>
                      <a:pt x="55" y="231"/>
                      <a:pt x="55" y="231"/>
                      <a:pt x="55" y="231"/>
                    </a:cubicBezTo>
                    <a:cubicBezTo>
                      <a:pt x="55" y="232"/>
                      <a:pt x="55" y="232"/>
                      <a:pt x="55" y="233"/>
                    </a:cubicBezTo>
                    <a:cubicBezTo>
                      <a:pt x="59" y="244"/>
                      <a:pt x="59" y="244"/>
                      <a:pt x="59" y="244"/>
                    </a:cubicBezTo>
                    <a:cubicBezTo>
                      <a:pt x="60" y="245"/>
                      <a:pt x="60" y="245"/>
                      <a:pt x="60" y="245"/>
                    </a:cubicBezTo>
                    <a:cubicBezTo>
                      <a:pt x="60" y="246"/>
                      <a:pt x="61" y="247"/>
                      <a:pt x="63" y="247"/>
                    </a:cubicBezTo>
                    <a:cubicBezTo>
                      <a:pt x="63" y="247"/>
                      <a:pt x="63" y="247"/>
                      <a:pt x="64" y="247"/>
                    </a:cubicBezTo>
                    <a:cubicBezTo>
                      <a:pt x="65" y="246"/>
                      <a:pt x="66" y="245"/>
                      <a:pt x="66" y="244"/>
                    </a:cubicBezTo>
                    <a:cubicBezTo>
                      <a:pt x="66" y="244"/>
                      <a:pt x="65" y="243"/>
                      <a:pt x="65" y="243"/>
                    </a:cubicBezTo>
                    <a:cubicBezTo>
                      <a:pt x="61" y="232"/>
                      <a:pt x="61" y="232"/>
                      <a:pt x="61" y="232"/>
                    </a:cubicBezTo>
                    <a:cubicBezTo>
                      <a:pt x="66" y="224"/>
                      <a:pt x="66" y="224"/>
                      <a:pt x="66" y="224"/>
                    </a:cubicBezTo>
                    <a:cubicBezTo>
                      <a:pt x="67" y="223"/>
                      <a:pt x="66" y="222"/>
                      <a:pt x="66" y="221"/>
                    </a:cubicBezTo>
                    <a:cubicBezTo>
                      <a:pt x="58" y="213"/>
                      <a:pt x="58" y="213"/>
                      <a:pt x="58" y="213"/>
                    </a:cubicBezTo>
                    <a:cubicBezTo>
                      <a:pt x="66" y="184"/>
                      <a:pt x="66" y="184"/>
                      <a:pt x="66" y="184"/>
                    </a:cubicBezTo>
                    <a:cubicBezTo>
                      <a:pt x="77" y="172"/>
                      <a:pt x="77" y="172"/>
                      <a:pt x="77" y="172"/>
                    </a:cubicBezTo>
                    <a:cubicBezTo>
                      <a:pt x="79" y="244"/>
                      <a:pt x="79" y="244"/>
                      <a:pt x="79" y="244"/>
                    </a:cubicBezTo>
                    <a:cubicBezTo>
                      <a:pt x="79" y="244"/>
                      <a:pt x="79" y="244"/>
                      <a:pt x="79" y="244"/>
                    </a:cubicBezTo>
                    <a:cubicBezTo>
                      <a:pt x="79" y="246"/>
                      <a:pt x="81" y="247"/>
                      <a:pt x="83" y="247"/>
                    </a:cubicBezTo>
                    <a:cubicBezTo>
                      <a:pt x="84" y="247"/>
                      <a:pt x="85" y="246"/>
                      <a:pt x="85" y="244"/>
                    </a:cubicBezTo>
                    <a:cubicBezTo>
                      <a:pt x="85" y="244"/>
                      <a:pt x="85" y="244"/>
                      <a:pt x="85" y="244"/>
                    </a:cubicBezTo>
                    <a:cubicBezTo>
                      <a:pt x="84" y="203"/>
                      <a:pt x="84" y="203"/>
                      <a:pt x="84" y="203"/>
                    </a:cubicBezTo>
                    <a:cubicBezTo>
                      <a:pt x="88" y="200"/>
                      <a:pt x="88" y="200"/>
                      <a:pt x="88" y="200"/>
                    </a:cubicBezTo>
                    <a:cubicBezTo>
                      <a:pt x="91" y="210"/>
                      <a:pt x="91" y="210"/>
                      <a:pt x="91" y="210"/>
                    </a:cubicBezTo>
                    <a:cubicBezTo>
                      <a:pt x="91" y="210"/>
                      <a:pt x="92" y="211"/>
                      <a:pt x="92" y="211"/>
                    </a:cubicBezTo>
                    <a:cubicBezTo>
                      <a:pt x="91" y="244"/>
                      <a:pt x="91" y="244"/>
                      <a:pt x="91" y="244"/>
                    </a:cubicBezTo>
                    <a:cubicBezTo>
                      <a:pt x="91" y="244"/>
                      <a:pt x="91" y="244"/>
                      <a:pt x="91" y="244"/>
                    </a:cubicBezTo>
                    <a:cubicBezTo>
                      <a:pt x="91" y="246"/>
                      <a:pt x="92" y="247"/>
                      <a:pt x="94" y="247"/>
                    </a:cubicBezTo>
                    <a:cubicBezTo>
                      <a:pt x="94" y="247"/>
                      <a:pt x="94" y="247"/>
                      <a:pt x="94" y="247"/>
                    </a:cubicBezTo>
                    <a:cubicBezTo>
                      <a:pt x="96" y="247"/>
                      <a:pt x="97" y="246"/>
                      <a:pt x="97" y="244"/>
                    </a:cubicBezTo>
                    <a:cubicBezTo>
                      <a:pt x="97" y="244"/>
                      <a:pt x="97" y="244"/>
                      <a:pt x="97" y="244"/>
                    </a:cubicBezTo>
                    <a:cubicBezTo>
                      <a:pt x="98" y="212"/>
                      <a:pt x="98" y="212"/>
                      <a:pt x="98" y="212"/>
                    </a:cubicBezTo>
                    <a:cubicBezTo>
                      <a:pt x="105" y="212"/>
                      <a:pt x="105" y="212"/>
                      <a:pt x="105" y="212"/>
                    </a:cubicBezTo>
                    <a:cubicBezTo>
                      <a:pt x="106" y="244"/>
                      <a:pt x="106" y="244"/>
                      <a:pt x="106" y="244"/>
                    </a:cubicBezTo>
                    <a:cubicBezTo>
                      <a:pt x="106" y="244"/>
                      <a:pt x="106" y="244"/>
                      <a:pt x="106" y="244"/>
                    </a:cubicBezTo>
                    <a:cubicBezTo>
                      <a:pt x="106" y="246"/>
                      <a:pt x="107" y="247"/>
                      <a:pt x="109" y="247"/>
                    </a:cubicBezTo>
                    <a:cubicBezTo>
                      <a:pt x="110" y="247"/>
                      <a:pt x="112" y="246"/>
                      <a:pt x="112" y="244"/>
                    </a:cubicBezTo>
                    <a:cubicBezTo>
                      <a:pt x="112" y="244"/>
                      <a:pt x="112" y="244"/>
                      <a:pt x="112" y="244"/>
                    </a:cubicBezTo>
                    <a:cubicBezTo>
                      <a:pt x="110" y="211"/>
                      <a:pt x="110" y="211"/>
                      <a:pt x="110" y="211"/>
                    </a:cubicBezTo>
                    <a:cubicBezTo>
                      <a:pt x="111" y="211"/>
                      <a:pt x="111" y="210"/>
                      <a:pt x="112" y="210"/>
                    </a:cubicBezTo>
                    <a:cubicBezTo>
                      <a:pt x="115" y="200"/>
                      <a:pt x="115" y="200"/>
                      <a:pt x="115" y="200"/>
                    </a:cubicBezTo>
                    <a:cubicBezTo>
                      <a:pt x="119" y="203"/>
                      <a:pt x="119" y="203"/>
                      <a:pt x="119" y="203"/>
                    </a:cubicBezTo>
                    <a:cubicBezTo>
                      <a:pt x="117" y="244"/>
                      <a:pt x="117" y="244"/>
                      <a:pt x="117" y="244"/>
                    </a:cubicBezTo>
                    <a:cubicBezTo>
                      <a:pt x="117" y="244"/>
                      <a:pt x="117" y="244"/>
                      <a:pt x="117" y="244"/>
                    </a:cubicBezTo>
                    <a:cubicBezTo>
                      <a:pt x="117" y="246"/>
                      <a:pt x="119" y="247"/>
                      <a:pt x="120" y="247"/>
                    </a:cubicBezTo>
                    <a:cubicBezTo>
                      <a:pt x="122" y="247"/>
                      <a:pt x="123" y="246"/>
                      <a:pt x="123" y="244"/>
                    </a:cubicBezTo>
                    <a:cubicBezTo>
                      <a:pt x="123" y="244"/>
                      <a:pt x="123" y="244"/>
                      <a:pt x="123" y="244"/>
                    </a:cubicBezTo>
                    <a:cubicBezTo>
                      <a:pt x="126" y="172"/>
                      <a:pt x="126" y="172"/>
                      <a:pt x="126" y="172"/>
                    </a:cubicBezTo>
                    <a:cubicBezTo>
                      <a:pt x="137" y="184"/>
                      <a:pt x="137" y="184"/>
                      <a:pt x="137" y="184"/>
                    </a:cubicBezTo>
                    <a:cubicBezTo>
                      <a:pt x="145" y="213"/>
                      <a:pt x="145" y="213"/>
                      <a:pt x="145" y="213"/>
                    </a:cubicBezTo>
                    <a:cubicBezTo>
                      <a:pt x="137" y="221"/>
                      <a:pt x="137" y="221"/>
                      <a:pt x="137" y="221"/>
                    </a:cubicBezTo>
                    <a:cubicBezTo>
                      <a:pt x="136" y="222"/>
                      <a:pt x="136" y="223"/>
                      <a:pt x="137" y="224"/>
                    </a:cubicBezTo>
                    <a:cubicBezTo>
                      <a:pt x="141" y="232"/>
                      <a:pt x="141" y="232"/>
                      <a:pt x="141" y="232"/>
                    </a:cubicBezTo>
                    <a:cubicBezTo>
                      <a:pt x="137" y="243"/>
                      <a:pt x="137" y="243"/>
                      <a:pt x="137" y="243"/>
                    </a:cubicBezTo>
                    <a:cubicBezTo>
                      <a:pt x="137" y="243"/>
                      <a:pt x="137" y="244"/>
                      <a:pt x="137" y="244"/>
                    </a:cubicBezTo>
                    <a:cubicBezTo>
                      <a:pt x="137" y="245"/>
                      <a:pt x="138" y="246"/>
                      <a:pt x="139" y="247"/>
                    </a:cubicBezTo>
                    <a:cubicBezTo>
                      <a:pt x="139" y="247"/>
                      <a:pt x="140" y="247"/>
                      <a:pt x="140" y="247"/>
                    </a:cubicBezTo>
                    <a:cubicBezTo>
                      <a:pt x="141" y="247"/>
                      <a:pt x="143" y="246"/>
                      <a:pt x="143" y="245"/>
                    </a:cubicBezTo>
                    <a:cubicBezTo>
                      <a:pt x="143" y="244"/>
                      <a:pt x="143" y="244"/>
                      <a:pt x="143" y="244"/>
                    </a:cubicBezTo>
                    <a:cubicBezTo>
                      <a:pt x="147" y="233"/>
                      <a:pt x="147" y="233"/>
                      <a:pt x="147" y="233"/>
                    </a:cubicBezTo>
                    <a:cubicBezTo>
                      <a:pt x="148" y="232"/>
                      <a:pt x="148" y="232"/>
                      <a:pt x="147" y="231"/>
                    </a:cubicBezTo>
                    <a:cubicBezTo>
                      <a:pt x="143" y="223"/>
                      <a:pt x="143" y="223"/>
                      <a:pt x="143" y="223"/>
                    </a:cubicBezTo>
                    <a:cubicBezTo>
                      <a:pt x="150" y="215"/>
                      <a:pt x="150" y="215"/>
                      <a:pt x="150" y="215"/>
                    </a:cubicBezTo>
                    <a:cubicBezTo>
                      <a:pt x="151" y="215"/>
                      <a:pt x="151" y="214"/>
                      <a:pt x="151" y="213"/>
                    </a:cubicBezTo>
                    <a:cubicBezTo>
                      <a:pt x="144" y="185"/>
                      <a:pt x="144" y="185"/>
                      <a:pt x="144" y="185"/>
                    </a:cubicBezTo>
                    <a:cubicBezTo>
                      <a:pt x="158" y="189"/>
                      <a:pt x="158" y="189"/>
                      <a:pt x="158" y="189"/>
                    </a:cubicBezTo>
                    <a:cubicBezTo>
                      <a:pt x="179" y="195"/>
                      <a:pt x="197" y="219"/>
                      <a:pt x="197" y="244"/>
                    </a:cubicBezTo>
                    <a:cubicBezTo>
                      <a:pt x="197" y="244"/>
                      <a:pt x="197" y="244"/>
                      <a:pt x="197" y="244"/>
                    </a:cubicBezTo>
                    <a:cubicBezTo>
                      <a:pt x="197" y="246"/>
                      <a:pt x="198" y="247"/>
                      <a:pt x="200" y="247"/>
                    </a:cubicBezTo>
                    <a:cubicBezTo>
                      <a:pt x="201" y="247"/>
                      <a:pt x="203" y="246"/>
                      <a:pt x="203" y="244"/>
                    </a:cubicBezTo>
                    <a:cubicBezTo>
                      <a:pt x="203" y="217"/>
                      <a:pt x="183" y="190"/>
                      <a:pt x="159" y="183"/>
                    </a:cubicBezTo>
                    <a:cubicBezTo>
                      <a:pt x="140" y="178"/>
                      <a:pt x="140" y="178"/>
                      <a:pt x="140" y="178"/>
                    </a:cubicBezTo>
                    <a:cubicBezTo>
                      <a:pt x="126" y="163"/>
                      <a:pt x="126" y="163"/>
                      <a:pt x="126" y="163"/>
                    </a:cubicBezTo>
                    <a:cubicBezTo>
                      <a:pt x="125" y="163"/>
                      <a:pt x="125" y="163"/>
                      <a:pt x="125" y="163"/>
                    </a:cubicBezTo>
                    <a:cubicBezTo>
                      <a:pt x="123" y="157"/>
                      <a:pt x="123" y="157"/>
                      <a:pt x="123" y="157"/>
                    </a:cubicBezTo>
                    <a:cubicBezTo>
                      <a:pt x="122" y="156"/>
                      <a:pt x="122" y="156"/>
                      <a:pt x="122" y="156"/>
                    </a:cubicBezTo>
                    <a:cubicBezTo>
                      <a:pt x="122" y="155"/>
                      <a:pt x="122" y="155"/>
                      <a:pt x="122" y="155"/>
                    </a:cubicBezTo>
                    <a:cubicBezTo>
                      <a:pt x="122" y="140"/>
                      <a:pt x="122" y="140"/>
                      <a:pt x="122" y="140"/>
                    </a:cubicBezTo>
                    <a:cubicBezTo>
                      <a:pt x="137" y="133"/>
                      <a:pt x="148" y="119"/>
                      <a:pt x="150" y="102"/>
                    </a:cubicBezTo>
                    <a:cubicBezTo>
                      <a:pt x="160" y="101"/>
                      <a:pt x="167" y="93"/>
                      <a:pt x="167" y="84"/>
                    </a:cubicBezTo>
                    <a:cubicBezTo>
                      <a:pt x="167" y="77"/>
                      <a:pt x="164" y="71"/>
                      <a:pt x="158" y="69"/>
                    </a:cubicBezTo>
                    <a:cubicBezTo>
                      <a:pt x="158" y="69"/>
                      <a:pt x="158" y="69"/>
                      <a:pt x="158" y="69"/>
                    </a:cubicBezTo>
                    <a:cubicBezTo>
                      <a:pt x="158" y="69"/>
                      <a:pt x="158" y="68"/>
                      <a:pt x="158" y="68"/>
                    </a:cubicBezTo>
                    <a:cubicBezTo>
                      <a:pt x="158" y="57"/>
                      <a:pt x="158" y="57"/>
                      <a:pt x="158" y="57"/>
                    </a:cubicBezTo>
                    <a:cubicBezTo>
                      <a:pt x="158" y="25"/>
                      <a:pt x="133" y="0"/>
                      <a:pt x="101" y="0"/>
                    </a:cubicBezTo>
                    <a:cubicBezTo>
                      <a:pt x="70" y="0"/>
                      <a:pt x="45" y="25"/>
                      <a:pt x="45" y="57"/>
                    </a:cubicBezTo>
                    <a:cubicBezTo>
                      <a:pt x="45" y="68"/>
                      <a:pt x="45" y="68"/>
                      <a:pt x="45" y="68"/>
                    </a:cubicBezTo>
                    <a:cubicBezTo>
                      <a:pt x="45" y="68"/>
                      <a:pt x="45" y="69"/>
                      <a:pt x="45" y="69"/>
                    </a:cubicBezTo>
                    <a:cubicBezTo>
                      <a:pt x="45" y="69"/>
                      <a:pt x="45" y="69"/>
                      <a:pt x="45" y="69"/>
                    </a:cubicBezTo>
                    <a:cubicBezTo>
                      <a:pt x="39" y="71"/>
                      <a:pt x="36" y="77"/>
                      <a:pt x="36" y="84"/>
                    </a:cubicBezTo>
                    <a:cubicBezTo>
                      <a:pt x="36" y="93"/>
                      <a:pt x="43" y="101"/>
                      <a:pt x="52" y="102"/>
                    </a:cubicBezTo>
                    <a:cubicBezTo>
                      <a:pt x="55" y="119"/>
                      <a:pt x="65" y="133"/>
                      <a:pt x="81" y="140"/>
                    </a:cubicBezTo>
                    <a:cubicBezTo>
                      <a:pt x="81" y="155"/>
                      <a:pt x="81" y="155"/>
                      <a:pt x="81" y="155"/>
                    </a:cubicBezTo>
                    <a:cubicBezTo>
                      <a:pt x="81" y="155"/>
                      <a:pt x="81" y="155"/>
                      <a:pt x="81" y="155"/>
                    </a:cubicBezTo>
                    <a:cubicBezTo>
                      <a:pt x="81" y="156"/>
                      <a:pt x="80" y="156"/>
                      <a:pt x="80" y="157"/>
                    </a:cubicBezTo>
                    <a:cubicBezTo>
                      <a:pt x="77" y="163"/>
                      <a:pt x="77" y="163"/>
                      <a:pt x="77" y="163"/>
                    </a:cubicBezTo>
                    <a:cubicBezTo>
                      <a:pt x="77" y="163"/>
                      <a:pt x="77" y="163"/>
                      <a:pt x="77" y="163"/>
                    </a:cubicBezTo>
                    <a:cubicBezTo>
                      <a:pt x="63" y="178"/>
                      <a:pt x="63" y="178"/>
                      <a:pt x="63" y="178"/>
                    </a:cubicBezTo>
                    <a:cubicBezTo>
                      <a:pt x="43" y="183"/>
                      <a:pt x="43" y="183"/>
                      <a:pt x="43" y="183"/>
                    </a:cubicBezTo>
                    <a:cubicBezTo>
                      <a:pt x="19" y="190"/>
                      <a:pt x="0" y="217"/>
                      <a:pt x="0" y="244"/>
                    </a:cubicBezTo>
                    <a:cubicBezTo>
                      <a:pt x="0" y="246"/>
                      <a:pt x="1" y="247"/>
                      <a:pt x="3" y="247"/>
                    </a:cubicBezTo>
                    <a:close/>
                    <a:moveTo>
                      <a:pt x="84" y="196"/>
                    </a:moveTo>
                    <a:cubicBezTo>
                      <a:pt x="82" y="167"/>
                      <a:pt x="82" y="167"/>
                      <a:pt x="82" y="167"/>
                    </a:cubicBezTo>
                    <a:cubicBezTo>
                      <a:pt x="83" y="166"/>
                      <a:pt x="83" y="166"/>
                      <a:pt x="83" y="166"/>
                    </a:cubicBezTo>
                    <a:cubicBezTo>
                      <a:pt x="83" y="164"/>
                      <a:pt x="83" y="164"/>
                      <a:pt x="83" y="164"/>
                    </a:cubicBezTo>
                    <a:cubicBezTo>
                      <a:pt x="97" y="186"/>
                      <a:pt x="97" y="186"/>
                      <a:pt x="97" y="186"/>
                    </a:cubicBezTo>
                    <a:lnTo>
                      <a:pt x="84" y="196"/>
                    </a:lnTo>
                    <a:close/>
                    <a:moveTo>
                      <a:pt x="107" y="206"/>
                    </a:moveTo>
                    <a:cubicBezTo>
                      <a:pt x="96" y="206"/>
                      <a:pt x="96" y="206"/>
                      <a:pt x="96" y="206"/>
                    </a:cubicBezTo>
                    <a:cubicBezTo>
                      <a:pt x="93" y="196"/>
                      <a:pt x="93" y="196"/>
                      <a:pt x="93" y="196"/>
                    </a:cubicBezTo>
                    <a:cubicBezTo>
                      <a:pt x="101" y="190"/>
                      <a:pt x="101" y="190"/>
                      <a:pt x="101" y="190"/>
                    </a:cubicBezTo>
                    <a:cubicBezTo>
                      <a:pt x="110" y="196"/>
                      <a:pt x="110" y="196"/>
                      <a:pt x="110" y="196"/>
                    </a:cubicBezTo>
                    <a:lnTo>
                      <a:pt x="107" y="206"/>
                    </a:lnTo>
                    <a:close/>
                    <a:moveTo>
                      <a:pt x="119" y="196"/>
                    </a:moveTo>
                    <a:cubicBezTo>
                      <a:pt x="105" y="186"/>
                      <a:pt x="105" y="186"/>
                      <a:pt x="105" y="186"/>
                    </a:cubicBezTo>
                    <a:cubicBezTo>
                      <a:pt x="119" y="164"/>
                      <a:pt x="119" y="164"/>
                      <a:pt x="119" y="164"/>
                    </a:cubicBezTo>
                    <a:cubicBezTo>
                      <a:pt x="120" y="166"/>
                      <a:pt x="120" y="166"/>
                      <a:pt x="120" y="166"/>
                    </a:cubicBezTo>
                    <a:cubicBezTo>
                      <a:pt x="120" y="168"/>
                      <a:pt x="120" y="168"/>
                      <a:pt x="120" y="168"/>
                    </a:cubicBezTo>
                    <a:lnTo>
                      <a:pt x="119" y="196"/>
                    </a:lnTo>
                    <a:close/>
                    <a:moveTo>
                      <a:pt x="156" y="75"/>
                    </a:moveTo>
                    <a:cubicBezTo>
                      <a:pt x="159" y="76"/>
                      <a:pt x="161" y="80"/>
                      <a:pt x="161" y="84"/>
                    </a:cubicBezTo>
                    <a:cubicBezTo>
                      <a:pt x="161" y="89"/>
                      <a:pt x="157" y="94"/>
                      <a:pt x="152" y="96"/>
                    </a:cubicBezTo>
                    <a:cubicBezTo>
                      <a:pt x="152" y="76"/>
                      <a:pt x="152" y="76"/>
                      <a:pt x="152" y="76"/>
                    </a:cubicBezTo>
                    <a:cubicBezTo>
                      <a:pt x="153" y="74"/>
                      <a:pt x="155" y="74"/>
                      <a:pt x="156" y="75"/>
                    </a:cubicBezTo>
                    <a:close/>
                    <a:moveTo>
                      <a:pt x="51" y="96"/>
                    </a:moveTo>
                    <a:cubicBezTo>
                      <a:pt x="46" y="94"/>
                      <a:pt x="42" y="89"/>
                      <a:pt x="42" y="84"/>
                    </a:cubicBezTo>
                    <a:cubicBezTo>
                      <a:pt x="42" y="80"/>
                      <a:pt x="44" y="76"/>
                      <a:pt x="47" y="75"/>
                    </a:cubicBezTo>
                    <a:cubicBezTo>
                      <a:pt x="47" y="75"/>
                      <a:pt x="48" y="74"/>
                      <a:pt x="48" y="74"/>
                    </a:cubicBezTo>
                    <a:cubicBezTo>
                      <a:pt x="49" y="74"/>
                      <a:pt x="50" y="75"/>
                      <a:pt x="51" y="76"/>
                    </a:cubicBezTo>
                    <a:lnTo>
                      <a:pt x="51" y="96"/>
                    </a:lnTo>
                    <a:close/>
                    <a:moveTo>
                      <a:pt x="52" y="68"/>
                    </a:moveTo>
                    <a:cubicBezTo>
                      <a:pt x="52" y="69"/>
                      <a:pt x="52" y="69"/>
                      <a:pt x="52" y="69"/>
                    </a:cubicBezTo>
                    <a:cubicBezTo>
                      <a:pt x="51" y="69"/>
                      <a:pt x="51" y="69"/>
                      <a:pt x="51" y="69"/>
                    </a:cubicBezTo>
                    <a:cubicBezTo>
                      <a:pt x="51" y="68"/>
                      <a:pt x="51" y="68"/>
                      <a:pt x="51" y="68"/>
                    </a:cubicBezTo>
                    <a:cubicBezTo>
                      <a:pt x="51" y="57"/>
                      <a:pt x="51" y="57"/>
                      <a:pt x="51" y="57"/>
                    </a:cubicBezTo>
                    <a:cubicBezTo>
                      <a:pt x="51" y="29"/>
                      <a:pt x="73" y="6"/>
                      <a:pt x="101" y="6"/>
                    </a:cubicBezTo>
                    <a:cubicBezTo>
                      <a:pt x="129" y="6"/>
                      <a:pt x="152" y="29"/>
                      <a:pt x="152" y="57"/>
                    </a:cubicBezTo>
                    <a:cubicBezTo>
                      <a:pt x="152" y="68"/>
                      <a:pt x="152" y="68"/>
                      <a:pt x="152" y="68"/>
                    </a:cubicBezTo>
                    <a:cubicBezTo>
                      <a:pt x="152" y="68"/>
                      <a:pt x="152" y="68"/>
                      <a:pt x="152" y="69"/>
                    </a:cubicBezTo>
                    <a:cubicBezTo>
                      <a:pt x="152" y="69"/>
                      <a:pt x="151" y="69"/>
                      <a:pt x="151" y="69"/>
                    </a:cubicBezTo>
                    <a:cubicBezTo>
                      <a:pt x="151" y="68"/>
                      <a:pt x="151" y="68"/>
                      <a:pt x="151" y="68"/>
                    </a:cubicBezTo>
                    <a:cubicBezTo>
                      <a:pt x="151" y="49"/>
                      <a:pt x="140" y="32"/>
                      <a:pt x="125" y="24"/>
                    </a:cubicBezTo>
                    <a:cubicBezTo>
                      <a:pt x="126" y="23"/>
                      <a:pt x="126" y="22"/>
                      <a:pt x="126" y="20"/>
                    </a:cubicBezTo>
                    <a:cubicBezTo>
                      <a:pt x="125" y="19"/>
                      <a:pt x="123" y="18"/>
                      <a:pt x="122" y="19"/>
                    </a:cubicBezTo>
                    <a:cubicBezTo>
                      <a:pt x="121" y="19"/>
                      <a:pt x="121" y="19"/>
                      <a:pt x="120" y="20"/>
                    </a:cubicBezTo>
                    <a:cubicBezTo>
                      <a:pt x="103" y="28"/>
                      <a:pt x="86" y="21"/>
                      <a:pt x="83" y="17"/>
                    </a:cubicBezTo>
                    <a:cubicBezTo>
                      <a:pt x="83" y="17"/>
                      <a:pt x="82" y="17"/>
                      <a:pt x="82" y="17"/>
                    </a:cubicBezTo>
                    <a:cubicBezTo>
                      <a:pt x="81" y="15"/>
                      <a:pt x="80" y="15"/>
                      <a:pt x="78" y="16"/>
                    </a:cubicBezTo>
                    <a:cubicBezTo>
                      <a:pt x="77" y="17"/>
                      <a:pt x="76" y="19"/>
                      <a:pt x="77" y="20"/>
                    </a:cubicBezTo>
                    <a:cubicBezTo>
                      <a:pt x="78" y="21"/>
                      <a:pt x="79" y="22"/>
                      <a:pt x="80" y="23"/>
                    </a:cubicBezTo>
                    <a:cubicBezTo>
                      <a:pt x="63" y="31"/>
                      <a:pt x="52" y="48"/>
                      <a:pt x="52" y="68"/>
                    </a:cubicBezTo>
                    <a:close/>
                    <a:moveTo>
                      <a:pt x="58" y="95"/>
                    </a:moveTo>
                    <a:cubicBezTo>
                      <a:pt x="58" y="68"/>
                      <a:pt x="58" y="68"/>
                      <a:pt x="58" y="68"/>
                    </a:cubicBezTo>
                    <a:cubicBezTo>
                      <a:pt x="58" y="49"/>
                      <a:pt x="70" y="33"/>
                      <a:pt x="87" y="27"/>
                    </a:cubicBezTo>
                    <a:cubicBezTo>
                      <a:pt x="91" y="28"/>
                      <a:pt x="97" y="30"/>
                      <a:pt x="103" y="30"/>
                    </a:cubicBezTo>
                    <a:cubicBezTo>
                      <a:pt x="107" y="30"/>
                      <a:pt x="112" y="29"/>
                      <a:pt x="117" y="27"/>
                    </a:cubicBezTo>
                    <a:cubicBezTo>
                      <a:pt x="134" y="34"/>
                      <a:pt x="145" y="49"/>
                      <a:pt x="145" y="68"/>
                    </a:cubicBezTo>
                    <a:cubicBezTo>
                      <a:pt x="145" y="95"/>
                      <a:pt x="145" y="95"/>
                      <a:pt x="145" y="95"/>
                    </a:cubicBezTo>
                    <a:cubicBezTo>
                      <a:pt x="145" y="113"/>
                      <a:pt x="134" y="129"/>
                      <a:pt x="117" y="135"/>
                    </a:cubicBezTo>
                    <a:cubicBezTo>
                      <a:pt x="116" y="136"/>
                      <a:pt x="116" y="137"/>
                      <a:pt x="116" y="138"/>
                    </a:cubicBezTo>
                    <a:cubicBezTo>
                      <a:pt x="116" y="155"/>
                      <a:pt x="116" y="155"/>
                      <a:pt x="116" y="155"/>
                    </a:cubicBezTo>
                    <a:cubicBezTo>
                      <a:pt x="116" y="156"/>
                      <a:pt x="116" y="158"/>
                      <a:pt x="116" y="159"/>
                    </a:cubicBezTo>
                    <a:cubicBezTo>
                      <a:pt x="101" y="181"/>
                      <a:pt x="101" y="181"/>
                      <a:pt x="101" y="181"/>
                    </a:cubicBezTo>
                    <a:cubicBezTo>
                      <a:pt x="87" y="159"/>
                      <a:pt x="87" y="159"/>
                      <a:pt x="87" y="159"/>
                    </a:cubicBezTo>
                    <a:cubicBezTo>
                      <a:pt x="87" y="158"/>
                      <a:pt x="87" y="156"/>
                      <a:pt x="87" y="155"/>
                    </a:cubicBezTo>
                    <a:cubicBezTo>
                      <a:pt x="87" y="138"/>
                      <a:pt x="87" y="138"/>
                      <a:pt x="87" y="138"/>
                    </a:cubicBezTo>
                    <a:cubicBezTo>
                      <a:pt x="87" y="137"/>
                      <a:pt x="86" y="136"/>
                      <a:pt x="85" y="135"/>
                    </a:cubicBezTo>
                    <a:cubicBezTo>
                      <a:pt x="69" y="129"/>
                      <a:pt x="58" y="113"/>
                      <a:pt x="58"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56" name="Oval 31"/>
              <p:cNvSpPr>
                <a:spLocks noChangeArrowheads="1"/>
              </p:cNvSpPr>
              <p:nvPr/>
            </p:nvSpPr>
            <p:spPr bwMode="auto">
              <a:xfrm>
                <a:off x="2143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57" name="Oval 32"/>
              <p:cNvSpPr>
                <a:spLocks noChangeArrowheads="1"/>
              </p:cNvSpPr>
              <p:nvPr/>
            </p:nvSpPr>
            <p:spPr bwMode="auto">
              <a:xfrm>
                <a:off x="2905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58" name="Freeform 33"/>
              <p:cNvSpPr>
                <a:spLocks/>
              </p:cNvSpPr>
              <p:nvPr/>
            </p:nvSpPr>
            <p:spPr bwMode="auto">
              <a:xfrm>
                <a:off x="169863" y="20907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5"/>
                      <a:pt x="2" y="6"/>
                      <a:pt x="3" y="6"/>
                    </a:cubicBezTo>
                    <a:cubicBezTo>
                      <a:pt x="7" y="6"/>
                      <a:pt x="7" y="6"/>
                      <a:pt x="7" y="6"/>
                    </a:cubicBezTo>
                    <a:cubicBezTo>
                      <a:pt x="8" y="6"/>
                      <a:pt x="10" y="5"/>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59" name="Freeform 34"/>
              <p:cNvSpPr>
                <a:spLocks/>
              </p:cNvSpPr>
              <p:nvPr/>
            </p:nvSpPr>
            <p:spPr bwMode="auto">
              <a:xfrm>
                <a:off x="169863" y="21161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4"/>
                      <a:pt x="2" y="6"/>
                      <a:pt x="3" y="6"/>
                    </a:cubicBezTo>
                    <a:cubicBezTo>
                      <a:pt x="7" y="6"/>
                      <a:pt x="7" y="6"/>
                      <a:pt x="7" y="6"/>
                    </a:cubicBezTo>
                    <a:cubicBezTo>
                      <a:pt x="8" y="6"/>
                      <a:pt x="10" y="4"/>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60" name="Freeform 35"/>
              <p:cNvSpPr>
                <a:spLocks/>
              </p:cNvSpPr>
              <p:nvPr/>
            </p:nvSpPr>
            <p:spPr bwMode="auto">
              <a:xfrm>
                <a:off x="334963" y="20907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5"/>
                      <a:pt x="10" y="3"/>
                    </a:cubicBezTo>
                    <a:cubicBezTo>
                      <a:pt x="10" y="1"/>
                      <a:pt x="8" y="0"/>
                      <a:pt x="7"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61" name="Freeform 36"/>
              <p:cNvSpPr>
                <a:spLocks/>
              </p:cNvSpPr>
              <p:nvPr/>
            </p:nvSpPr>
            <p:spPr bwMode="auto">
              <a:xfrm>
                <a:off x="334963" y="21161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4"/>
                      <a:pt x="10" y="3"/>
                    </a:cubicBezTo>
                    <a:cubicBezTo>
                      <a:pt x="10" y="1"/>
                      <a:pt x="8" y="0"/>
                      <a:pt x="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62" name="Freeform 37"/>
              <p:cNvSpPr>
                <a:spLocks/>
              </p:cNvSpPr>
              <p:nvPr/>
            </p:nvSpPr>
            <p:spPr bwMode="auto">
              <a:xfrm>
                <a:off x="198438" y="2168525"/>
                <a:ext cx="131763" cy="50800"/>
              </a:xfrm>
              <a:custGeom>
                <a:avLst/>
                <a:gdLst>
                  <a:gd name="T0" fmla="*/ 25 w 50"/>
                  <a:gd name="T1" fmla="*/ 19 h 19"/>
                  <a:gd name="T2" fmla="*/ 42 w 50"/>
                  <a:gd name="T3" fmla="*/ 13 h 19"/>
                  <a:gd name="T4" fmla="*/ 45 w 50"/>
                  <a:gd name="T5" fmla="*/ 16 h 19"/>
                  <a:gd name="T6" fmla="*/ 47 w 50"/>
                  <a:gd name="T7" fmla="*/ 17 h 19"/>
                  <a:gd name="T8" fmla="*/ 49 w 50"/>
                  <a:gd name="T9" fmla="*/ 17 h 19"/>
                  <a:gd name="T10" fmla="*/ 49 w 50"/>
                  <a:gd name="T11" fmla="*/ 13 h 19"/>
                  <a:gd name="T12" fmla="*/ 42 w 50"/>
                  <a:gd name="T13" fmla="*/ 2 h 19"/>
                  <a:gd name="T14" fmla="*/ 38 w 50"/>
                  <a:gd name="T15" fmla="*/ 1 h 19"/>
                  <a:gd name="T16" fmla="*/ 37 w 50"/>
                  <a:gd name="T17" fmla="*/ 6 h 19"/>
                  <a:gd name="T18" fmla="*/ 39 w 50"/>
                  <a:gd name="T19" fmla="*/ 8 h 19"/>
                  <a:gd name="T20" fmla="*/ 25 w 50"/>
                  <a:gd name="T21" fmla="*/ 13 h 19"/>
                  <a:gd name="T22" fmla="*/ 25 w 50"/>
                  <a:gd name="T23" fmla="*/ 13 h 19"/>
                  <a:gd name="T24" fmla="*/ 12 w 50"/>
                  <a:gd name="T25" fmla="*/ 8 h 19"/>
                  <a:gd name="T26" fmla="*/ 14 w 50"/>
                  <a:gd name="T27" fmla="*/ 6 h 19"/>
                  <a:gd name="T28" fmla="*/ 13 w 50"/>
                  <a:gd name="T29" fmla="*/ 1 h 19"/>
                  <a:gd name="T30" fmla="*/ 9 w 50"/>
                  <a:gd name="T31" fmla="*/ 2 h 19"/>
                  <a:gd name="T32" fmla="*/ 1 w 50"/>
                  <a:gd name="T33" fmla="*/ 13 h 19"/>
                  <a:gd name="T34" fmla="*/ 2 w 50"/>
                  <a:gd name="T35" fmla="*/ 17 h 19"/>
                  <a:gd name="T36" fmla="*/ 4 w 50"/>
                  <a:gd name="T37" fmla="*/ 17 h 19"/>
                  <a:gd name="T38" fmla="*/ 6 w 50"/>
                  <a:gd name="T39" fmla="*/ 16 h 19"/>
                  <a:gd name="T40" fmla="*/ 9 w 50"/>
                  <a:gd name="T41" fmla="*/ 13 h 19"/>
                  <a:gd name="T42" fmla="*/ 25 w 50"/>
                  <a:gd name="T43" fmla="*/ 19 h 19"/>
                  <a:gd name="T44" fmla="*/ 25 w 50"/>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19">
                    <a:moveTo>
                      <a:pt x="25" y="19"/>
                    </a:moveTo>
                    <a:cubicBezTo>
                      <a:pt x="32" y="19"/>
                      <a:pt x="38" y="17"/>
                      <a:pt x="42" y="13"/>
                    </a:cubicBezTo>
                    <a:cubicBezTo>
                      <a:pt x="45" y="16"/>
                      <a:pt x="45" y="16"/>
                      <a:pt x="45" y="16"/>
                    </a:cubicBezTo>
                    <a:cubicBezTo>
                      <a:pt x="45" y="17"/>
                      <a:pt x="46" y="17"/>
                      <a:pt x="47" y="17"/>
                    </a:cubicBezTo>
                    <a:cubicBezTo>
                      <a:pt x="48" y="17"/>
                      <a:pt x="48" y="17"/>
                      <a:pt x="49" y="17"/>
                    </a:cubicBezTo>
                    <a:cubicBezTo>
                      <a:pt x="50" y="16"/>
                      <a:pt x="50" y="14"/>
                      <a:pt x="49" y="13"/>
                    </a:cubicBezTo>
                    <a:cubicBezTo>
                      <a:pt x="42" y="2"/>
                      <a:pt x="42" y="2"/>
                      <a:pt x="42" y="2"/>
                    </a:cubicBezTo>
                    <a:cubicBezTo>
                      <a:pt x="41" y="1"/>
                      <a:pt x="39" y="0"/>
                      <a:pt x="38" y="1"/>
                    </a:cubicBezTo>
                    <a:cubicBezTo>
                      <a:pt x="37" y="2"/>
                      <a:pt x="36" y="4"/>
                      <a:pt x="37" y="6"/>
                    </a:cubicBezTo>
                    <a:cubicBezTo>
                      <a:pt x="39" y="8"/>
                      <a:pt x="39" y="8"/>
                      <a:pt x="39" y="8"/>
                    </a:cubicBezTo>
                    <a:cubicBezTo>
                      <a:pt x="35" y="11"/>
                      <a:pt x="30" y="13"/>
                      <a:pt x="25" y="13"/>
                    </a:cubicBezTo>
                    <a:cubicBezTo>
                      <a:pt x="25" y="13"/>
                      <a:pt x="25" y="13"/>
                      <a:pt x="25" y="13"/>
                    </a:cubicBezTo>
                    <a:cubicBezTo>
                      <a:pt x="20" y="13"/>
                      <a:pt x="16" y="11"/>
                      <a:pt x="12" y="8"/>
                    </a:cubicBezTo>
                    <a:cubicBezTo>
                      <a:pt x="14" y="6"/>
                      <a:pt x="14" y="6"/>
                      <a:pt x="14" y="6"/>
                    </a:cubicBezTo>
                    <a:cubicBezTo>
                      <a:pt x="15" y="4"/>
                      <a:pt x="14" y="2"/>
                      <a:pt x="13" y="1"/>
                    </a:cubicBezTo>
                    <a:cubicBezTo>
                      <a:pt x="11" y="0"/>
                      <a:pt x="10" y="1"/>
                      <a:pt x="9" y="2"/>
                    </a:cubicBezTo>
                    <a:cubicBezTo>
                      <a:pt x="1" y="13"/>
                      <a:pt x="1" y="13"/>
                      <a:pt x="1" y="13"/>
                    </a:cubicBezTo>
                    <a:cubicBezTo>
                      <a:pt x="0" y="14"/>
                      <a:pt x="1" y="16"/>
                      <a:pt x="2" y="17"/>
                    </a:cubicBezTo>
                    <a:cubicBezTo>
                      <a:pt x="3" y="17"/>
                      <a:pt x="3" y="17"/>
                      <a:pt x="4" y="17"/>
                    </a:cubicBezTo>
                    <a:cubicBezTo>
                      <a:pt x="5" y="17"/>
                      <a:pt x="6" y="17"/>
                      <a:pt x="6" y="16"/>
                    </a:cubicBezTo>
                    <a:cubicBezTo>
                      <a:pt x="9" y="13"/>
                      <a:pt x="9" y="13"/>
                      <a:pt x="9" y="13"/>
                    </a:cubicBezTo>
                    <a:cubicBezTo>
                      <a:pt x="13" y="17"/>
                      <a:pt x="19" y="19"/>
                      <a:pt x="25" y="19"/>
                    </a:cubicBezTo>
                    <a:cubicBezTo>
                      <a:pt x="25" y="19"/>
                      <a:pt x="25" y="19"/>
                      <a:pt x="2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grpSp>
      <p:sp>
        <p:nvSpPr>
          <p:cNvPr id="63" name="テキスト ボックス 62"/>
          <p:cNvSpPr txBox="1"/>
          <p:nvPr/>
        </p:nvSpPr>
        <p:spPr>
          <a:xfrm>
            <a:off x="3351232" y="4303691"/>
            <a:ext cx="2088000" cy="324000"/>
          </a:xfrm>
          <a:prstGeom prst="rect">
            <a:avLst/>
          </a:prstGeom>
          <a:noFill/>
        </p:spPr>
        <p:txBody>
          <a:bodyPr wrap="none" lIns="0" tIns="0" rIns="0" bIns="0" rtlCol="0" anchor="ctr" anchorCtr="0">
            <a:noAutofit/>
          </a:bodyPr>
          <a:lstStyle/>
          <a:p>
            <a:pPr algn="ctr"/>
            <a:r>
              <a:rPr lang="ja-JP" altLang="en-US" sz="2800" b="1" dirty="0">
                <a:solidFill>
                  <a:srgbClr val="0064D2"/>
                </a:solidFill>
                <a:latin typeface="東芝 Pゴシック" panose="020B0500000000000000" pitchFamily="50" charset="-128"/>
                <a:ea typeface="東芝 Pゴシック" panose="020B0500000000000000" pitchFamily="50" charset="-128"/>
              </a:rPr>
              <a:t>プロダクトオーナー</a:t>
            </a:r>
          </a:p>
        </p:txBody>
      </p:sp>
      <p:sp>
        <p:nvSpPr>
          <p:cNvPr id="64" name="正方形/長方形 63"/>
          <p:cNvSpPr/>
          <p:nvPr/>
        </p:nvSpPr>
        <p:spPr>
          <a:xfrm>
            <a:off x="510439" y="3053712"/>
            <a:ext cx="2937535" cy="461665"/>
          </a:xfrm>
          <a:prstGeom prst="rect">
            <a:avLst/>
          </a:prstGeom>
        </p:spPr>
        <p:txBody>
          <a:bodyPr wrap="none" lIns="0" tIns="0" rIns="0" bIns="0" anchor="ctr" anchorCtr="0">
            <a:noAutofit/>
          </a:bodyPr>
          <a:lstStyle/>
          <a:p>
            <a:r>
              <a:rPr lang="en-US" altLang="ja-JP" sz="3000" b="1" dirty="0" err="1">
                <a:solidFill>
                  <a:srgbClr val="A0A0A5">
                    <a:lumMod val="75000"/>
                  </a:srgbClr>
                </a:solidFill>
                <a:latin typeface="Toshiba Sans" panose="020B0503030403020204" pitchFamily="34" charset="0"/>
                <a:ea typeface="Toshiba Sans" panose="020B0503030403020204" pitchFamily="34" charset="0"/>
                <a:cs typeface="Meiryo UI" panose="020B0604030504040204" pitchFamily="50" charset="-128"/>
              </a:rPr>
              <a:t>InnerSource</a:t>
            </a:r>
            <a:r>
              <a:rPr lang="en-US" altLang="ja-JP" sz="2800" dirty="0">
                <a:solidFill>
                  <a:srgbClr val="A0A0A5">
                    <a:lumMod val="75000"/>
                  </a:srgbClr>
                </a:solidFill>
                <a:latin typeface="東芝 Pゴシック" panose="020B0500000000000000" pitchFamily="50" charset="-128"/>
                <a:ea typeface="東芝 Pゴシック" panose="020B0500000000000000" pitchFamily="50" charset="-128"/>
                <a:cs typeface="Meiryo UI" panose="020B0604030504040204" pitchFamily="50" charset="-128"/>
              </a:rPr>
              <a:t> </a:t>
            </a:r>
            <a:r>
              <a:rPr lang="ja-JP" altLang="en-US" sz="2600" dirty="0">
                <a:solidFill>
                  <a:srgbClr val="A0A0A5">
                    <a:lumMod val="75000"/>
                  </a:srgbClr>
                </a:solidFill>
                <a:latin typeface="東芝 Pゴシック" panose="020B0500000000000000" pitchFamily="50" charset="-128"/>
                <a:ea typeface="東芝 Pゴシック" panose="020B0500000000000000" pitchFamily="50" charset="-128"/>
                <a:cs typeface="Meiryo UI" panose="020B0604030504040204" pitchFamily="50" charset="-128"/>
              </a:rPr>
              <a:t>では</a:t>
            </a:r>
            <a:endParaRPr lang="ja-JP" altLang="en-US" sz="2600" dirty="0">
              <a:solidFill>
                <a:srgbClr val="A0A0A5">
                  <a:lumMod val="75000"/>
                </a:srgbClr>
              </a:solidFill>
              <a:latin typeface="東芝 Pゴシック" panose="020B0500000000000000" pitchFamily="50" charset="-128"/>
              <a:ea typeface="東芝 Pゴシック" panose="020B0500000000000000" pitchFamily="50" charset="-128"/>
            </a:endParaRPr>
          </a:p>
        </p:txBody>
      </p:sp>
      <p:sp>
        <p:nvSpPr>
          <p:cNvPr id="70" name="正方形/長方形 69"/>
          <p:cNvSpPr/>
          <p:nvPr/>
        </p:nvSpPr>
        <p:spPr>
          <a:xfrm>
            <a:off x="8756062" y="3053712"/>
            <a:ext cx="3033202" cy="461665"/>
          </a:xfrm>
          <a:prstGeom prst="rect">
            <a:avLst/>
          </a:prstGeom>
        </p:spPr>
        <p:txBody>
          <a:bodyPr wrap="none" lIns="0" tIns="0" rIns="0" bIns="0" anchor="ctr" anchorCtr="0">
            <a:noAutofit/>
          </a:bodyPr>
          <a:lstStyle/>
          <a:p>
            <a:pPr algn="ctr"/>
            <a:r>
              <a:rPr lang="ja-JP" altLang="en-US" sz="2600" dirty="0">
                <a:solidFill>
                  <a:srgbClr val="A0A0A5">
                    <a:lumMod val="75000"/>
                  </a:srgbClr>
                </a:solidFill>
                <a:latin typeface="東芝 Pゴシック" panose="020B0500000000000000" pitchFamily="50" charset="-128"/>
                <a:ea typeface="東芝 Pゴシック" panose="020B0500000000000000" pitchFamily="50" charset="-128"/>
                <a:cs typeface="Meiryo UI" panose="020B0604030504040204" pitchFamily="50" charset="-128"/>
              </a:rPr>
              <a:t>がそれらに該当します！</a:t>
            </a:r>
          </a:p>
        </p:txBody>
      </p:sp>
      <p:grpSp>
        <p:nvGrpSpPr>
          <p:cNvPr id="104" name="グループ化 103"/>
          <p:cNvGrpSpPr/>
          <p:nvPr/>
        </p:nvGrpSpPr>
        <p:grpSpPr>
          <a:xfrm>
            <a:off x="6765999" y="2420544"/>
            <a:ext cx="2167243" cy="2207147"/>
            <a:chOff x="6765999" y="2420544"/>
            <a:chExt cx="2167243" cy="2207147"/>
          </a:xfrm>
        </p:grpSpPr>
        <p:sp>
          <p:nvSpPr>
            <p:cNvPr id="105" name="テキスト ボックス 104"/>
            <p:cNvSpPr txBox="1"/>
            <p:nvPr/>
          </p:nvSpPr>
          <p:spPr>
            <a:xfrm>
              <a:off x="6773242" y="4303691"/>
              <a:ext cx="2160000" cy="324000"/>
            </a:xfrm>
            <a:prstGeom prst="rect">
              <a:avLst/>
            </a:prstGeom>
            <a:noFill/>
          </p:spPr>
          <p:txBody>
            <a:bodyPr wrap="none" lIns="0" tIns="0" rIns="0" bIns="0" rtlCol="0" anchor="ctr" anchorCtr="0">
              <a:noAutofit/>
            </a:bodyPr>
            <a:lstStyle/>
            <a:p>
              <a:pPr algn="ctr"/>
              <a:r>
                <a:rPr lang="ja-JP" altLang="en-US" sz="2800" b="1" spc="-80" dirty="0">
                  <a:solidFill>
                    <a:srgbClr val="0064D2">
                      <a:lumMod val="60000"/>
                      <a:lumOff val="40000"/>
                    </a:srgbClr>
                  </a:solidFill>
                  <a:latin typeface="東芝 Pゴシック" panose="020B0500000000000000" pitchFamily="50" charset="-128"/>
                  <a:ea typeface="東芝 Pゴシック" panose="020B0500000000000000" pitchFamily="50" charset="-128"/>
                </a:rPr>
                <a:t>トラステッドコミッター</a:t>
              </a:r>
            </a:p>
          </p:txBody>
        </p:sp>
        <p:grpSp>
          <p:nvGrpSpPr>
            <p:cNvPr id="106" name="グループ化 105"/>
            <p:cNvGrpSpPr>
              <a:grpSpLocks noChangeAspect="1"/>
            </p:cNvGrpSpPr>
            <p:nvPr/>
          </p:nvGrpSpPr>
          <p:grpSpPr>
            <a:xfrm>
              <a:off x="6765999" y="2420544"/>
              <a:ext cx="1728000" cy="1728000"/>
              <a:chOff x="6494906" y="4432698"/>
              <a:chExt cx="1080000" cy="1080000"/>
            </a:xfrm>
          </p:grpSpPr>
          <p:sp>
            <p:nvSpPr>
              <p:cNvPr id="107" name="楕円 80"/>
              <p:cNvSpPr>
                <a:spLocks noChangeAspect="1"/>
              </p:cNvSpPr>
              <p:nvPr/>
            </p:nvSpPr>
            <p:spPr>
              <a:xfrm>
                <a:off x="6494906" y="4432698"/>
                <a:ext cx="1080000" cy="10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latin typeface="東芝 Pゴシック" panose="020B0500000000000000" pitchFamily="50" charset="-128"/>
                  <a:ea typeface="東芝 Pゴシック" panose="020B0500000000000000" pitchFamily="50" charset="-128"/>
                </a:endParaRPr>
              </a:p>
            </p:txBody>
          </p:sp>
          <p:grpSp>
            <p:nvGrpSpPr>
              <p:cNvPr id="108" name="グループ化 107"/>
              <p:cNvGrpSpPr>
                <a:grpSpLocks noChangeAspect="1"/>
              </p:cNvGrpSpPr>
              <p:nvPr/>
            </p:nvGrpSpPr>
            <p:grpSpPr>
              <a:xfrm>
                <a:off x="6709820" y="4596791"/>
                <a:ext cx="650172" cy="828000"/>
                <a:chOff x="36552" y="1761377"/>
                <a:chExt cx="526044" cy="669920"/>
              </a:xfrm>
              <a:solidFill>
                <a:schemeClr val="bg1"/>
              </a:solidFill>
            </p:grpSpPr>
            <p:sp>
              <p:nvSpPr>
                <p:cNvPr id="109" name="Freeform 5"/>
                <p:cNvSpPr>
                  <a:spLocks noEditPoints="1"/>
                </p:cNvSpPr>
                <p:nvPr/>
              </p:nvSpPr>
              <p:spPr bwMode="auto">
                <a:xfrm>
                  <a:off x="36552" y="1761377"/>
                  <a:ext cx="526044" cy="669920"/>
                </a:xfrm>
                <a:custGeom>
                  <a:avLst/>
                  <a:gdLst>
                    <a:gd name="T0" fmla="*/ 45 w 202"/>
                    <a:gd name="T1" fmla="*/ 199 h 257"/>
                    <a:gd name="T2" fmla="*/ 67 w 202"/>
                    <a:gd name="T3" fmla="*/ 220 h 257"/>
                    <a:gd name="T4" fmla="*/ 93 w 202"/>
                    <a:gd name="T5" fmla="*/ 208 h 257"/>
                    <a:gd name="T6" fmla="*/ 104 w 202"/>
                    <a:gd name="T7" fmla="*/ 219 h 257"/>
                    <a:gd name="T8" fmla="*/ 133 w 202"/>
                    <a:gd name="T9" fmla="*/ 223 h 257"/>
                    <a:gd name="T10" fmla="*/ 157 w 202"/>
                    <a:gd name="T11" fmla="*/ 199 h 257"/>
                    <a:gd name="T12" fmla="*/ 202 w 202"/>
                    <a:gd name="T13" fmla="*/ 254 h 257"/>
                    <a:gd name="T14" fmla="*/ 132 w 202"/>
                    <a:gd name="T15" fmla="*/ 182 h 257"/>
                    <a:gd name="T16" fmla="*/ 123 w 202"/>
                    <a:gd name="T17" fmla="*/ 173 h 257"/>
                    <a:gd name="T18" fmla="*/ 150 w 202"/>
                    <a:gd name="T19" fmla="*/ 112 h 257"/>
                    <a:gd name="T20" fmla="*/ 159 w 202"/>
                    <a:gd name="T21" fmla="*/ 66 h 257"/>
                    <a:gd name="T22" fmla="*/ 158 w 202"/>
                    <a:gd name="T23" fmla="*/ 37 h 257"/>
                    <a:gd name="T24" fmla="*/ 144 w 202"/>
                    <a:gd name="T25" fmla="*/ 17 h 257"/>
                    <a:gd name="T26" fmla="*/ 56 w 202"/>
                    <a:gd name="T27" fmla="*/ 15 h 257"/>
                    <a:gd name="T28" fmla="*/ 41 w 202"/>
                    <a:gd name="T29" fmla="*/ 37 h 257"/>
                    <a:gd name="T30" fmla="*/ 43 w 202"/>
                    <a:gd name="T31" fmla="*/ 46 h 257"/>
                    <a:gd name="T32" fmla="*/ 46 w 202"/>
                    <a:gd name="T33" fmla="*/ 58 h 257"/>
                    <a:gd name="T34" fmla="*/ 44 w 202"/>
                    <a:gd name="T35" fmla="*/ 79 h 257"/>
                    <a:gd name="T36" fmla="*/ 81 w 202"/>
                    <a:gd name="T37" fmla="*/ 165 h 257"/>
                    <a:gd name="T38" fmla="*/ 74 w 202"/>
                    <a:gd name="T39" fmla="*/ 173 h 257"/>
                    <a:gd name="T40" fmla="*/ 63 w 202"/>
                    <a:gd name="T41" fmla="*/ 188 h 257"/>
                    <a:gd name="T42" fmla="*/ 87 w 202"/>
                    <a:gd name="T43" fmla="*/ 165 h 257"/>
                    <a:gd name="T44" fmla="*/ 57 w 202"/>
                    <a:gd name="T45" fmla="*/ 101 h 257"/>
                    <a:gd name="T46" fmla="*/ 98 w 202"/>
                    <a:gd name="T47" fmla="*/ 85 h 257"/>
                    <a:gd name="T48" fmla="*/ 134 w 202"/>
                    <a:gd name="T49" fmla="*/ 106 h 257"/>
                    <a:gd name="T50" fmla="*/ 115 w 202"/>
                    <a:gd name="T51" fmla="*/ 148 h 257"/>
                    <a:gd name="T52" fmla="*/ 104 w 202"/>
                    <a:gd name="T53" fmla="*/ 204 h 257"/>
                    <a:gd name="T54" fmla="*/ 83 w 202"/>
                    <a:gd name="T55" fmla="*/ 179 h 257"/>
                    <a:gd name="T56" fmla="*/ 65 w 202"/>
                    <a:gd name="T57" fmla="*/ 22 h 257"/>
                    <a:gd name="T58" fmla="*/ 126 w 202"/>
                    <a:gd name="T59" fmla="*/ 17 h 257"/>
                    <a:gd name="T60" fmla="*/ 135 w 202"/>
                    <a:gd name="T61" fmla="*/ 22 h 257"/>
                    <a:gd name="T62" fmla="*/ 148 w 202"/>
                    <a:gd name="T63" fmla="*/ 36 h 257"/>
                    <a:gd name="T64" fmla="*/ 153 w 202"/>
                    <a:gd name="T65" fmla="*/ 77 h 257"/>
                    <a:gd name="T66" fmla="*/ 146 w 202"/>
                    <a:gd name="T67" fmla="*/ 57 h 257"/>
                    <a:gd name="T68" fmla="*/ 103 w 202"/>
                    <a:gd name="T69" fmla="*/ 38 h 257"/>
                    <a:gd name="T70" fmla="*/ 76 w 202"/>
                    <a:gd name="T71" fmla="*/ 33 h 257"/>
                    <a:gd name="T72" fmla="*/ 52 w 202"/>
                    <a:gd name="T73" fmla="*/ 66 h 257"/>
                    <a:gd name="T74" fmla="*/ 50 w 202"/>
                    <a:gd name="T75" fmla="*/ 52 h 257"/>
                    <a:gd name="T76" fmla="*/ 54 w 202"/>
                    <a:gd name="T77" fmla="*/ 42 h 257"/>
                    <a:gd name="T78" fmla="*/ 63 w 202"/>
                    <a:gd name="T79" fmla="*/ 26 h 257"/>
                    <a:gd name="T80" fmla="*/ 92 w 202"/>
                    <a:gd name="T81" fmla="*/ 76 h 257"/>
                    <a:gd name="T82" fmla="*/ 59 w 202"/>
                    <a:gd name="T83" fmla="*/ 91 h 257"/>
                    <a:gd name="T84" fmla="*/ 58 w 202"/>
                    <a:gd name="T85" fmla="*/ 70 h 257"/>
                    <a:gd name="T86" fmla="*/ 120 w 202"/>
                    <a:gd name="T87" fmla="*/ 56 h 257"/>
                    <a:gd name="T88" fmla="*/ 142 w 202"/>
                    <a:gd name="T89" fmla="*/ 69 h 257"/>
                    <a:gd name="T90" fmla="*/ 98 w 202"/>
                    <a:gd name="T91" fmla="*/ 79 h 257"/>
                    <a:gd name="T92" fmla="*/ 111 w 202"/>
                    <a:gd name="T93" fmla="*/ 75 h 257"/>
                    <a:gd name="T94" fmla="*/ 134 w 202"/>
                    <a:gd name="T95" fmla="*/ 100 h 257"/>
                    <a:gd name="T96" fmla="*/ 151 w 202"/>
                    <a:gd name="T97" fmla="*/ 106 h 257"/>
                    <a:gd name="T98" fmla="*/ 151 w 202"/>
                    <a:gd name="T99" fmla="*/ 106 h 257"/>
                    <a:gd name="T100" fmla="*/ 41 w 202"/>
                    <a:gd name="T101" fmla="*/ 94 h 257"/>
                    <a:gd name="T102" fmla="*/ 128 w 202"/>
                    <a:gd name="T103" fmla="*/ 214 h 257"/>
                    <a:gd name="T104" fmla="*/ 91 w 202"/>
                    <a:gd name="T105" fmla="*/ 202 h 257"/>
                    <a:gd name="T106" fmla="*/ 91 w 202"/>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57">
                      <a:moveTo>
                        <a:pt x="3" y="257"/>
                      </a:moveTo>
                      <a:cubicBezTo>
                        <a:pt x="4" y="257"/>
                        <a:pt x="6" y="256"/>
                        <a:pt x="6" y="254"/>
                      </a:cubicBezTo>
                      <a:cubicBezTo>
                        <a:pt x="6" y="254"/>
                        <a:pt x="6" y="254"/>
                        <a:pt x="6" y="254"/>
                      </a:cubicBezTo>
                      <a:cubicBezTo>
                        <a:pt x="6" y="229"/>
                        <a:pt x="23" y="205"/>
                        <a:pt x="45" y="199"/>
                      </a:cubicBezTo>
                      <a:cubicBezTo>
                        <a:pt x="58" y="196"/>
                        <a:pt x="58" y="196"/>
                        <a:pt x="58" y="196"/>
                      </a:cubicBezTo>
                      <a:cubicBezTo>
                        <a:pt x="65" y="194"/>
                        <a:pt x="65" y="194"/>
                        <a:pt x="65" y="194"/>
                      </a:cubicBezTo>
                      <a:cubicBezTo>
                        <a:pt x="67" y="193"/>
                        <a:pt x="68" y="193"/>
                        <a:pt x="69" y="192"/>
                      </a:cubicBezTo>
                      <a:cubicBezTo>
                        <a:pt x="67" y="220"/>
                        <a:pt x="67" y="220"/>
                        <a:pt x="67" y="220"/>
                      </a:cubicBezTo>
                      <a:cubicBezTo>
                        <a:pt x="67" y="222"/>
                        <a:pt x="68" y="223"/>
                        <a:pt x="69" y="223"/>
                      </a:cubicBezTo>
                      <a:cubicBezTo>
                        <a:pt x="69" y="224"/>
                        <a:pt x="70" y="224"/>
                        <a:pt x="70" y="224"/>
                      </a:cubicBezTo>
                      <a:cubicBezTo>
                        <a:pt x="71" y="224"/>
                        <a:pt x="72" y="223"/>
                        <a:pt x="72" y="223"/>
                      </a:cubicBezTo>
                      <a:cubicBezTo>
                        <a:pt x="93" y="208"/>
                        <a:pt x="93" y="208"/>
                        <a:pt x="93" y="208"/>
                      </a:cubicBezTo>
                      <a:cubicBezTo>
                        <a:pt x="98" y="219"/>
                        <a:pt x="98" y="219"/>
                        <a:pt x="98" y="219"/>
                      </a:cubicBezTo>
                      <a:cubicBezTo>
                        <a:pt x="99" y="219"/>
                        <a:pt x="100" y="220"/>
                        <a:pt x="101" y="220"/>
                      </a:cubicBezTo>
                      <a:cubicBezTo>
                        <a:pt x="101" y="220"/>
                        <a:pt x="101" y="220"/>
                        <a:pt x="101" y="220"/>
                      </a:cubicBezTo>
                      <a:cubicBezTo>
                        <a:pt x="102" y="220"/>
                        <a:pt x="103" y="220"/>
                        <a:pt x="104" y="219"/>
                      </a:cubicBezTo>
                      <a:cubicBezTo>
                        <a:pt x="109" y="208"/>
                        <a:pt x="109" y="208"/>
                        <a:pt x="109" y="208"/>
                      </a:cubicBezTo>
                      <a:cubicBezTo>
                        <a:pt x="130" y="223"/>
                        <a:pt x="130" y="223"/>
                        <a:pt x="130" y="223"/>
                      </a:cubicBezTo>
                      <a:cubicBezTo>
                        <a:pt x="130" y="223"/>
                        <a:pt x="131" y="224"/>
                        <a:pt x="132" y="224"/>
                      </a:cubicBezTo>
                      <a:cubicBezTo>
                        <a:pt x="132" y="224"/>
                        <a:pt x="133" y="224"/>
                        <a:pt x="133" y="223"/>
                      </a:cubicBezTo>
                      <a:cubicBezTo>
                        <a:pt x="134" y="223"/>
                        <a:pt x="135" y="222"/>
                        <a:pt x="135" y="220"/>
                      </a:cubicBezTo>
                      <a:cubicBezTo>
                        <a:pt x="132" y="192"/>
                        <a:pt x="132" y="192"/>
                        <a:pt x="132" y="192"/>
                      </a:cubicBezTo>
                      <a:cubicBezTo>
                        <a:pt x="134" y="193"/>
                        <a:pt x="135" y="193"/>
                        <a:pt x="137" y="194"/>
                      </a:cubicBezTo>
                      <a:cubicBezTo>
                        <a:pt x="157" y="199"/>
                        <a:pt x="157" y="199"/>
                        <a:pt x="157" y="199"/>
                      </a:cubicBezTo>
                      <a:cubicBezTo>
                        <a:pt x="179" y="205"/>
                        <a:pt x="196" y="229"/>
                        <a:pt x="196" y="254"/>
                      </a:cubicBezTo>
                      <a:cubicBezTo>
                        <a:pt x="196" y="254"/>
                        <a:pt x="196" y="254"/>
                        <a:pt x="196" y="254"/>
                      </a:cubicBezTo>
                      <a:cubicBezTo>
                        <a:pt x="196" y="256"/>
                        <a:pt x="198" y="257"/>
                        <a:pt x="199" y="257"/>
                      </a:cubicBezTo>
                      <a:cubicBezTo>
                        <a:pt x="201" y="257"/>
                        <a:pt x="202" y="256"/>
                        <a:pt x="202" y="254"/>
                      </a:cubicBezTo>
                      <a:cubicBezTo>
                        <a:pt x="202" y="227"/>
                        <a:pt x="183" y="200"/>
                        <a:pt x="159" y="193"/>
                      </a:cubicBezTo>
                      <a:cubicBezTo>
                        <a:pt x="138" y="188"/>
                        <a:pt x="138" y="188"/>
                        <a:pt x="138" y="188"/>
                      </a:cubicBezTo>
                      <a:cubicBezTo>
                        <a:pt x="136" y="187"/>
                        <a:pt x="134" y="186"/>
                        <a:pt x="132" y="185"/>
                      </a:cubicBezTo>
                      <a:cubicBezTo>
                        <a:pt x="132" y="182"/>
                        <a:pt x="132" y="182"/>
                        <a:pt x="132" y="182"/>
                      </a:cubicBezTo>
                      <a:cubicBezTo>
                        <a:pt x="132" y="182"/>
                        <a:pt x="132" y="181"/>
                        <a:pt x="132" y="181"/>
                      </a:cubicBezTo>
                      <a:cubicBezTo>
                        <a:pt x="128" y="173"/>
                        <a:pt x="128" y="173"/>
                        <a:pt x="128" y="173"/>
                      </a:cubicBezTo>
                      <a:cubicBezTo>
                        <a:pt x="128" y="172"/>
                        <a:pt x="127" y="172"/>
                        <a:pt x="126" y="172"/>
                      </a:cubicBezTo>
                      <a:cubicBezTo>
                        <a:pt x="125" y="171"/>
                        <a:pt x="124" y="172"/>
                        <a:pt x="123" y="173"/>
                      </a:cubicBezTo>
                      <a:cubicBezTo>
                        <a:pt x="123" y="173"/>
                        <a:pt x="123" y="173"/>
                        <a:pt x="123" y="173"/>
                      </a:cubicBezTo>
                      <a:cubicBezTo>
                        <a:pt x="122" y="171"/>
                        <a:pt x="121" y="168"/>
                        <a:pt x="121" y="165"/>
                      </a:cubicBezTo>
                      <a:cubicBezTo>
                        <a:pt x="121" y="150"/>
                        <a:pt x="121" y="150"/>
                        <a:pt x="121" y="150"/>
                      </a:cubicBezTo>
                      <a:cubicBezTo>
                        <a:pt x="137" y="143"/>
                        <a:pt x="148" y="129"/>
                        <a:pt x="150" y="112"/>
                      </a:cubicBezTo>
                      <a:cubicBezTo>
                        <a:pt x="159" y="111"/>
                        <a:pt x="167" y="103"/>
                        <a:pt x="167" y="94"/>
                      </a:cubicBezTo>
                      <a:cubicBezTo>
                        <a:pt x="167" y="88"/>
                        <a:pt x="164" y="82"/>
                        <a:pt x="159" y="80"/>
                      </a:cubicBezTo>
                      <a:cubicBezTo>
                        <a:pt x="159" y="79"/>
                        <a:pt x="159" y="78"/>
                        <a:pt x="159" y="77"/>
                      </a:cubicBezTo>
                      <a:cubicBezTo>
                        <a:pt x="159" y="66"/>
                        <a:pt x="159" y="66"/>
                        <a:pt x="159" y="66"/>
                      </a:cubicBezTo>
                      <a:cubicBezTo>
                        <a:pt x="159" y="57"/>
                        <a:pt x="157" y="49"/>
                        <a:pt x="153" y="41"/>
                      </a:cubicBezTo>
                      <a:cubicBezTo>
                        <a:pt x="156" y="40"/>
                        <a:pt x="156" y="40"/>
                        <a:pt x="156" y="40"/>
                      </a:cubicBezTo>
                      <a:cubicBezTo>
                        <a:pt x="156" y="40"/>
                        <a:pt x="157" y="40"/>
                        <a:pt x="157" y="39"/>
                      </a:cubicBezTo>
                      <a:cubicBezTo>
                        <a:pt x="158" y="38"/>
                        <a:pt x="158" y="37"/>
                        <a:pt x="158" y="37"/>
                      </a:cubicBezTo>
                      <a:cubicBezTo>
                        <a:pt x="158" y="36"/>
                        <a:pt x="156" y="31"/>
                        <a:pt x="150" y="26"/>
                      </a:cubicBezTo>
                      <a:cubicBezTo>
                        <a:pt x="148" y="24"/>
                        <a:pt x="146" y="22"/>
                        <a:pt x="144" y="21"/>
                      </a:cubicBezTo>
                      <a:cubicBezTo>
                        <a:pt x="144" y="21"/>
                        <a:pt x="144" y="21"/>
                        <a:pt x="144" y="21"/>
                      </a:cubicBezTo>
                      <a:cubicBezTo>
                        <a:pt x="145" y="20"/>
                        <a:pt x="145" y="18"/>
                        <a:pt x="144" y="17"/>
                      </a:cubicBezTo>
                      <a:cubicBezTo>
                        <a:pt x="144" y="16"/>
                        <a:pt x="142" y="13"/>
                        <a:pt x="136" y="11"/>
                      </a:cubicBezTo>
                      <a:cubicBezTo>
                        <a:pt x="132" y="10"/>
                        <a:pt x="129" y="10"/>
                        <a:pt x="127" y="10"/>
                      </a:cubicBezTo>
                      <a:cubicBezTo>
                        <a:pt x="123" y="8"/>
                        <a:pt x="112" y="0"/>
                        <a:pt x="90" y="3"/>
                      </a:cubicBezTo>
                      <a:cubicBezTo>
                        <a:pt x="67" y="6"/>
                        <a:pt x="57" y="15"/>
                        <a:pt x="56" y="15"/>
                      </a:cubicBezTo>
                      <a:cubicBezTo>
                        <a:pt x="55" y="16"/>
                        <a:pt x="55" y="18"/>
                        <a:pt x="56" y="19"/>
                      </a:cubicBezTo>
                      <a:cubicBezTo>
                        <a:pt x="58" y="22"/>
                        <a:pt x="58" y="22"/>
                        <a:pt x="58" y="22"/>
                      </a:cubicBezTo>
                      <a:cubicBezTo>
                        <a:pt x="56" y="23"/>
                        <a:pt x="53" y="25"/>
                        <a:pt x="51" y="27"/>
                      </a:cubicBezTo>
                      <a:cubicBezTo>
                        <a:pt x="45" y="30"/>
                        <a:pt x="41" y="37"/>
                        <a:pt x="41" y="37"/>
                      </a:cubicBezTo>
                      <a:cubicBezTo>
                        <a:pt x="41" y="38"/>
                        <a:pt x="41" y="38"/>
                        <a:pt x="41" y="39"/>
                      </a:cubicBezTo>
                      <a:cubicBezTo>
                        <a:pt x="41" y="40"/>
                        <a:pt x="42" y="41"/>
                        <a:pt x="42" y="41"/>
                      </a:cubicBezTo>
                      <a:cubicBezTo>
                        <a:pt x="46" y="43"/>
                        <a:pt x="46" y="43"/>
                        <a:pt x="46" y="43"/>
                      </a:cubicBezTo>
                      <a:cubicBezTo>
                        <a:pt x="45" y="44"/>
                        <a:pt x="44" y="45"/>
                        <a:pt x="43" y="46"/>
                      </a:cubicBezTo>
                      <a:cubicBezTo>
                        <a:pt x="41" y="50"/>
                        <a:pt x="41" y="55"/>
                        <a:pt x="41" y="55"/>
                      </a:cubicBezTo>
                      <a:cubicBezTo>
                        <a:pt x="41" y="56"/>
                        <a:pt x="41" y="57"/>
                        <a:pt x="41" y="58"/>
                      </a:cubicBezTo>
                      <a:cubicBezTo>
                        <a:pt x="42" y="58"/>
                        <a:pt x="43" y="59"/>
                        <a:pt x="44" y="59"/>
                      </a:cubicBezTo>
                      <a:cubicBezTo>
                        <a:pt x="46" y="58"/>
                        <a:pt x="46" y="58"/>
                        <a:pt x="46" y="58"/>
                      </a:cubicBezTo>
                      <a:cubicBezTo>
                        <a:pt x="46" y="61"/>
                        <a:pt x="46" y="63"/>
                        <a:pt x="46" y="66"/>
                      </a:cubicBezTo>
                      <a:cubicBezTo>
                        <a:pt x="46" y="77"/>
                        <a:pt x="46" y="77"/>
                        <a:pt x="46" y="77"/>
                      </a:cubicBezTo>
                      <a:cubicBezTo>
                        <a:pt x="46" y="78"/>
                        <a:pt x="46" y="78"/>
                        <a:pt x="46" y="79"/>
                      </a:cubicBezTo>
                      <a:cubicBezTo>
                        <a:pt x="45" y="79"/>
                        <a:pt x="45" y="79"/>
                        <a:pt x="44" y="79"/>
                      </a:cubicBezTo>
                      <a:cubicBezTo>
                        <a:pt x="39" y="81"/>
                        <a:pt x="35" y="87"/>
                        <a:pt x="35" y="94"/>
                      </a:cubicBezTo>
                      <a:cubicBezTo>
                        <a:pt x="35" y="103"/>
                        <a:pt x="43" y="111"/>
                        <a:pt x="52" y="112"/>
                      </a:cubicBezTo>
                      <a:cubicBezTo>
                        <a:pt x="54" y="129"/>
                        <a:pt x="65" y="143"/>
                        <a:pt x="81" y="150"/>
                      </a:cubicBezTo>
                      <a:cubicBezTo>
                        <a:pt x="81" y="165"/>
                        <a:pt x="81" y="165"/>
                        <a:pt x="81" y="165"/>
                      </a:cubicBezTo>
                      <a:cubicBezTo>
                        <a:pt x="81" y="168"/>
                        <a:pt x="80" y="171"/>
                        <a:pt x="79" y="173"/>
                      </a:cubicBezTo>
                      <a:cubicBezTo>
                        <a:pt x="79" y="173"/>
                        <a:pt x="79" y="173"/>
                        <a:pt x="79" y="173"/>
                      </a:cubicBezTo>
                      <a:cubicBezTo>
                        <a:pt x="78" y="172"/>
                        <a:pt x="77" y="171"/>
                        <a:pt x="76" y="172"/>
                      </a:cubicBezTo>
                      <a:cubicBezTo>
                        <a:pt x="75" y="172"/>
                        <a:pt x="74" y="172"/>
                        <a:pt x="74" y="173"/>
                      </a:cubicBezTo>
                      <a:cubicBezTo>
                        <a:pt x="70" y="181"/>
                        <a:pt x="70" y="181"/>
                        <a:pt x="70" y="181"/>
                      </a:cubicBezTo>
                      <a:cubicBezTo>
                        <a:pt x="70" y="181"/>
                        <a:pt x="70" y="182"/>
                        <a:pt x="70" y="182"/>
                      </a:cubicBezTo>
                      <a:cubicBezTo>
                        <a:pt x="70" y="185"/>
                        <a:pt x="70" y="185"/>
                        <a:pt x="70" y="185"/>
                      </a:cubicBezTo>
                      <a:cubicBezTo>
                        <a:pt x="68" y="186"/>
                        <a:pt x="66" y="187"/>
                        <a:pt x="63" y="188"/>
                      </a:cubicBezTo>
                      <a:cubicBezTo>
                        <a:pt x="43" y="193"/>
                        <a:pt x="43" y="193"/>
                        <a:pt x="43" y="193"/>
                      </a:cubicBezTo>
                      <a:cubicBezTo>
                        <a:pt x="19" y="200"/>
                        <a:pt x="0" y="227"/>
                        <a:pt x="0" y="254"/>
                      </a:cubicBezTo>
                      <a:cubicBezTo>
                        <a:pt x="0" y="256"/>
                        <a:pt x="1" y="257"/>
                        <a:pt x="3" y="257"/>
                      </a:cubicBezTo>
                      <a:close/>
                      <a:moveTo>
                        <a:pt x="87" y="165"/>
                      </a:moveTo>
                      <a:cubicBezTo>
                        <a:pt x="87" y="148"/>
                        <a:pt x="87" y="148"/>
                        <a:pt x="87" y="148"/>
                      </a:cubicBezTo>
                      <a:cubicBezTo>
                        <a:pt x="87" y="147"/>
                        <a:pt x="86" y="146"/>
                        <a:pt x="85" y="145"/>
                      </a:cubicBezTo>
                      <a:cubicBezTo>
                        <a:pt x="68" y="139"/>
                        <a:pt x="57" y="123"/>
                        <a:pt x="57" y="105"/>
                      </a:cubicBezTo>
                      <a:cubicBezTo>
                        <a:pt x="57" y="101"/>
                        <a:pt x="57" y="101"/>
                        <a:pt x="57" y="101"/>
                      </a:cubicBezTo>
                      <a:cubicBezTo>
                        <a:pt x="60" y="104"/>
                        <a:pt x="64" y="106"/>
                        <a:pt x="68" y="106"/>
                      </a:cubicBezTo>
                      <a:cubicBezTo>
                        <a:pt x="83" y="106"/>
                        <a:pt x="83" y="106"/>
                        <a:pt x="83" y="106"/>
                      </a:cubicBezTo>
                      <a:cubicBezTo>
                        <a:pt x="92" y="106"/>
                        <a:pt x="98" y="99"/>
                        <a:pt x="98" y="91"/>
                      </a:cubicBezTo>
                      <a:cubicBezTo>
                        <a:pt x="98" y="85"/>
                        <a:pt x="98" y="85"/>
                        <a:pt x="98" y="85"/>
                      </a:cubicBezTo>
                      <a:cubicBezTo>
                        <a:pt x="104" y="85"/>
                        <a:pt x="104" y="85"/>
                        <a:pt x="104" y="85"/>
                      </a:cubicBezTo>
                      <a:cubicBezTo>
                        <a:pt x="104" y="91"/>
                        <a:pt x="104" y="91"/>
                        <a:pt x="104" y="91"/>
                      </a:cubicBezTo>
                      <a:cubicBezTo>
                        <a:pt x="104" y="99"/>
                        <a:pt x="110" y="106"/>
                        <a:pt x="119" y="106"/>
                      </a:cubicBezTo>
                      <a:cubicBezTo>
                        <a:pt x="134" y="106"/>
                        <a:pt x="134" y="106"/>
                        <a:pt x="134" y="106"/>
                      </a:cubicBezTo>
                      <a:cubicBezTo>
                        <a:pt x="138" y="106"/>
                        <a:pt x="142" y="104"/>
                        <a:pt x="144" y="101"/>
                      </a:cubicBezTo>
                      <a:cubicBezTo>
                        <a:pt x="144" y="105"/>
                        <a:pt x="144" y="105"/>
                        <a:pt x="144" y="105"/>
                      </a:cubicBezTo>
                      <a:cubicBezTo>
                        <a:pt x="144" y="123"/>
                        <a:pt x="134" y="139"/>
                        <a:pt x="117" y="145"/>
                      </a:cubicBezTo>
                      <a:cubicBezTo>
                        <a:pt x="116" y="146"/>
                        <a:pt x="115" y="147"/>
                        <a:pt x="115" y="148"/>
                      </a:cubicBezTo>
                      <a:cubicBezTo>
                        <a:pt x="115" y="165"/>
                        <a:pt x="115" y="165"/>
                        <a:pt x="115" y="165"/>
                      </a:cubicBezTo>
                      <a:cubicBezTo>
                        <a:pt x="115" y="170"/>
                        <a:pt x="117" y="175"/>
                        <a:pt x="119" y="179"/>
                      </a:cubicBezTo>
                      <a:cubicBezTo>
                        <a:pt x="104" y="201"/>
                        <a:pt x="104" y="201"/>
                        <a:pt x="104" y="201"/>
                      </a:cubicBezTo>
                      <a:cubicBezTo>
                        <a:pt x="104" y="202"/>
                        <a:pt x="104" y="203"/>
                        <a:pt x="104" y="204"/>
                      </a:cubicBezTo>
                      <a:cubicBezTo>
                        <a:pt x="101" y="211"/>
                        <a:pt x="101" y="211"/>
                        <a:pt x="101" y="211"/>
                      </a:cubicBezTo>
                      <a:cubicBezTo>
                        <a:pt x="98" y="204"/>
                        <a:pt x="98" y="204"/>
                        <a:pt x="98" y="204"/>
                      </a:cubicBezTo>
                      <a:cubicBezTo>
                        <a:pt x="98" y="203"/>
                        <a:pt x="98" y="202"/>
                        <a:pt x="97" y="201"/>
                      </a:cubicBezTo>
                      <a:cubicBezTo>
                        <a:pt x="83" y="179"/>
                        <a:pt x="83" y="179"/>
                        <a:pt x="83" y="179"/>
                      </a:cubicBezTo>
                      <a:cubicBezTo>
                        <a:pt x="85" y="175"/>
                        <a:pt x="87" y="170"/>
                        <a:pt x="87" y="165"/>
                      </a:cubicBezTo>
                      <a:close/>
                      <a:moveTo>
                        <a:pt x="63" y="26"/>
                      </a:moveTo>
                      <a:cubicBezTo>
                        <a:pt x="64" y="26"/>
                        <a:pt x="65" y="25"/>
                        <a:pt x="65" y="24"/>
                      </a:cubicBezTo>
                      <a:cubicBezTo>
                        <a:pt x="65" y="24"/>
                        <a:pt x="65" y="23"/>
                        <a:pt x="65" y="22"/>
                      </a:cubicBezTo>
                      <a:cubicBezTo>
                        <a:pt x="62" y="18"/>
                        <a:pt x="62" y="18"/>
                        <a:pt x="62" y="18"/>
                      </a:cubicBezTo>
                      <a:cubicBezTo>
                        <a:pt x="66" y="16"/>
                        <a:pt x="76" y="11"/>
                        <a:pt x="91" y="9"/>
                      </a:cubicBezTo>
                      <a:cubicBezTo>
                        <a:pt x="113" y="6"/>
                        <a:pt x="123" y="15"/>
                        <a:pt x="124" y="16"/>
                      </a:cubicBezTo>
                      <a:cubicBezTo>
                        <a:pt x="124" y="16"/>
                        <a:pt x="125" y="17"/>
                        <a:pt x="126" y="17"/>
                      </a:cubicBezTo>
                      <a:cubicBezTo>
                        <a:pt x="128" y="16"/>
                        <a:pt x="131" y="16"/>
                        <a:pt x="134" y="17"/>
                      </a:cubicBezTo>
                      <a:cubicBezTo>
                        <a:pt x="135" y="17"/>
                        <a:pt x="137" y="18"/>
                        <a:pt x="137" y="19"/>
                      </a:cubicBezTo>
                      <a:cubicBezTo>
                        <a:pt x="136" y="19"/>
                        <a:pt x="136" y="19"/>
                        <a:pt x="136" y="19"/>
                      </a:cubicBezTo>
                      <a:cubicBezTo>
                        <a:pt x="136" y="20"/>
                        <a:pt x="135" y="21"/>
                        <a:pt x="135" y="22"/>
                      </a:cubicBezTo>
                      <a:cubicBezTo>
                        <a:pt x="136" y="23"/>
                        <a:pt x="137" y="24"/>
                        <a:pt x="138" y="25"/>
                      </a:cubicBezTo>
                      <a:cubicBezTo>
                        <a:pt x="138" y="25"/>
                        <a:pt x="141" y="26"/>
                        <a:pt x="146" y="30"/>
                      </a:cubicBezTo>
                      <a:cubicBezTo>
                        <a:pt x="148" y="32"/>
                        <a:pt x="150" y="34"/>
                        <a:pt x="150" y="36"/>
                      </a:cubicBezTo>
                      <a:cubicBezTo>
                        <a:pt x="148" y="36"/>
                        <a:pt x="148" y="36"/>
                        <a:pt x="148" y="36"/>
                      </a:cubicBezTo>
                      <a:cubicBezTo>
                        <a:pt x="147" y="37"/>
                        <a:pt x="147" y="37"/>
                        <a:pt x="146" y="38"/>
                      </a:cubicBezTo>
                      <a:cubicBezTo>
                        <a:pt x="146" y="39"/>
                        <a:pt x="146" y="40"/>
                        <a:pt x="146" y="41"/>
                      </a:cubicBezTo>
                      <a:cubicBezTo>
                        <a:pt x="151" y="48"/>
                        <a:pt x="153" y="57"/>
                        <a:pt x="153" y="66"/>
                      </a:cubicBezTo>
                      <a:cubicBezTo>
                        <a:pt x="153" y="77"/>
                        <a:pt x="153" y="77"/>
                        <a:pt x="153" y="77"/>
                      </a:cubicBezTo>
                      <a:cubicBezTo>
                        <a:pt x="153" y="77"/>
                        <a:pt x="153" y="78"/>
                        <a:pt x="153" y="79"/>
                      </a:cubicBezTo>
                      <a:cubicBezTo>
                        <a:pt x="152" y="79"/>
                        <a:pt x="151" y="79"/>
                        <a:pt x="150" y="79"/>
                      </a:cubicBezTo>
                      <a:cubicBezTo>
                        <a:pt x="150" y="78"/>
                        <a:pt x="150" y="78"/>
                        <a:pt x="150" y="78"/>
                      </a:cubicBezTo>
                      <a:cubicBezTo>
                        <a:pt x="150" y="70"/>
                        <a:pt x="149" y="63"/>
                        <a:pt x="146" y="57"/>
                      </a:cubicBezTo>
                      <a:cubicBezTo>
                        <a:pt x="146" y="57"/>
                        <a:pt x="146" y="57"/>
                        <a:pt x="146" y="56"/>
                      </a:cubicBezTo>
                      <a:cubicBezTo>
                        <a:pt x="146" y="55"/>
                        <a:pt x="145" y="53"/>
                        <a:pt x="144" y="53"/>
                      </a:cubicBezTo>
                      <a:cubicBezTo>
                        <a:pt x="127" y="51"/>
                        <a:pt x="111" y="45"/>
                        <a:pt x="107" y="39"/>
                      </a:cubicBezTo>
                      <a:cubicBezTo>
                        <a:pt x="106" y="38"/>
                        <a:pt x="104" y="38"/>
                        <a:pt x="103" y="38"/>
                      </a:cubicBezTo>
                      <a:cubicBezTo>
                        <a:pt x="102" y="39"/>
                        <a:pt x="101" y="41"/>
                        <a:pt x="102" y="42"/>
                      </a:cubicBezTo>
                      <a:cubicBezTo>
                        <a:pt x="103" y="46"/>
                        <a:pt x="106" y="51"/>
                        <a:pt x="109" y="55"/>
                      </a:cubicBezTo>
                      <a:cubicBezTo>
                        <a:pt x="92" y="53"/>
                        <a:pt x="79" y="45"/>
                        <a:pt x="79" y="36"/>
                      </a:cubicBezTo>
                      <a:cubicBezTo>
                        <a:pt x="79" y="35"/>
                        <a:pt x="78" y="33"/>
                        <a:pt x="76" y="33"/>
                      </a:cubicBezTo>
                      <a:cubicBezTo>
                        <a:pt x="74" y="33"/>
                        <a:pt x="73" y="35"/>
                        <a:pt x="73" y="36"/>
                      </a:cubicBezTo>
                      <a:cubicBezTo>
                        <a:pt x="73" y="36"/>
                        <a:pt x="73" y="37"/>
                        <a:pt x="73" y="37"/>
                      </a:cubicBezTo>
                      <a:cubicBezTo>
                        <a:pt x="61" y="45"/>
                        <a:pt x="52" y="59"/>
                        <a:pt x="52" y="75"/>
                      </a:cubicBezTo>
                      <a:cubicBezTo>
                        <a:pt x="52" y="66"/>
                        <a:pt x="52" y="66"/>
                        <a:pt x="52" y="66"/>
                      </a:cubicBezTo>
                      <a:cubicBezTo>
                        <a:pt x="52" y="63"/>
                        <a:pt x="52" y="59"/>
                        <a:pt x="53" y="56"/>
                      </a:cubicBezTo>
                      <a:cubicBezTo>
                        <a:pt x="53" y="55"/>
                        <a:pt x="53" y="54"/>
                        <a:pt x="52" y="53"/>
                      </a:cubicBezTo>
                      <a:cubicBezTo>
                        <a:pt x="51" y="53"/>
                        <a:pt x="51" y="52"/>
                        <a:pt x="50" y="52"/>
                      </a:cubicBezTo>
                      <a:cubicBezTo>
                        <a:pt x="50" y="52"/>
                        <a:pt x="50" y="52"/>
                        <a:pt x="50" y="52"/>
                      </a:cubicBezTo>
                      <a:cubicBezTo>
                        <a:pt x="47" y="52"/>
                        <a:pt x="47" y="52"/>
                        <a:pt x="47" y="52"/>
                      </a:cubicBezTo>
                      <a:cubicBezTo>
                        <a:pt x="48" y="51"/>
                        <a:pt x="48" y="50"/>
                        <a:pt x="49" y="49"/>
                      </a:cubicBezTo>
                      <a:cubicBezTo>
                        <a:pt x="50" y="46"/>
                        <a:pt x="52" y="44"/>
                        <a:pt x="53" y="44"/>
                      </a:cubicBezTo>
                      <a:cubicBezTo>
                        <a:pt x="53" y="44"/>
                        <a:pt x="54" y="43"/>
                        <a:pt x="54" y="42"/>
                      </a:cubicBezTo>
                      <a:cubicBezTo>
                        <a:pt x="54" y="41"/>
                        <a:pt x="53" y="40"/>
                        <a:pt x="52" y="39"/>
                      </a:cubicBezTo>
                      <a:cubicBezTo>
                        <a:pt x="48" y="37"/>
                        <a:pt x="48" y="37"/>
                        <a:pt x="48" y="37"/>
                      </a:cubicBezTo>
                      <a:cubicBezTo>
                        <a:pt x="50" y="36"/>
                        <a:pt x="52" y="33"/>
                        <a:pt x="54" y="31"/>
                      </a:cubicBezTo>
                      <a:cubicBezTo>
                        <a:pt x="59" y="28"/>
                        <a:pt x="63" y="26"/>
                        <a:pt x="63" y="26"/>
                      </a:cubicBezTo>
                      <a:close/>
                      <a:moveTo>
                        <a:pt x="59" y="76"/>
                      </a:moveTo>
                      <a:cubicBezTo>
                        <a:pt x="59" y="76"/>
                        <a:pt x="60" y="75"/>
                        <a:pt x="60" y="75"/>
                      </a:cubicBezTo>
                      <a:cubicBezTo>
                        <a:pt x="91" y="75"/>
                        <a:pt x="91" y="75"/>
                        <a:pt x="91" y="75"/>
                      </a:cubicBezTo>
                      <a:cubicBezTo>
                        <a:pt x="92" y="75"/>
                        <a:pt x="92" y="76"/>
                        <a:pt x="92" y="76"/>
                      </a:cubicBezTo>
                      <a:cubicBezTo>
                        <a:pt x="92" y="91"/>
                        <a:pt x="92" y="91"/>
                        <a:pt x="92" y="91"/>
                      </a:cubicBezTo>
                      <a:cubicBezTo>
                        <a:pt x="92" y="96"/>
                        <a:pt x="88" y="100"/>
                        <a:pt x="83" y="100"/>
                      </a:cubicBezTo>
                      <a:cubicBezTo>
                        <a:pt x="68" y="100"/>
                        <a:pt x="68" y="100"/>
                        <a:pt x="68" y="100"/>
                      </a:cubicBezTo>
                      <a:cubicBezTo>
                        <a:pt x="63" y="100"/>
                        <a:pt x="59" y="96"/>
                        <a:pt x="59" y="91"/>
                      </a:cubicBezTo>
                      <a:lnTo>
                        <a:pt x="59" y="76"/>
                      </a:lnTo>
                      <a:close/>
                      <a:moveTo>
                        <a:pt x="91" y="69"/>
                      </a:moveTo>
                      <a:cubicBezTo>
                        <a:pt x="60" y="69"/>
                        <a:pt x="60" y="69"/>
                        <a:pt x="60" y="69"/>
                      </a:cubicBezTo>
                      <a:cubicBezTo>
                        <a:pt x="60" y="69"/>
                        <a:pt x="59" y="69"/>
                        <a:pt x="58" y="70"/>
                      </a:cubicBezTo>
                      <a:cubicBezTo>
                        <a:pt x="60" y="59"/>
                        <a:pt x="66" y="49"/>
                        <a:pt x="75" y="43"/>
                      </a:cubicBezTo>
                      <a:cubicBezTo>
                        <a:pt x="80" y="54"/>
                        <a:pt x="97" y="62"/>
                        <a:pt x="119" y="62"/>
                      </a:cubicBezTo>
                      <a:cubicBezTo>
                        <a:pt x="120" y="62"/>
                        <a:pt x="121" y="61"/>
                        <a:pt x="122" y="60"/>
                      </a:cubicBezTo>
                      <a:cubicBezTo>
                        <a:pt x="122" y="58"/>
                        <a:pt x="121" y="57"/>
                        <a:pt x="120" y="56"/>
                      </a:cubicBezTo>
                      <a:cubicBezTo>
                        <a:pt x="118" y="55"/>
                        <a:pt x="116" y="53"/>
                        <a:pt x="114" y="52"/>
                      </a:cubicBezTo>
                      <a:cubicBezTo>
                        <a:pt x="122" y="55"/>
                        <a:pt x="131" y="57"/>
                        <a:pt x="140" y="59"/>
                      </a:cubicBezTo>
                      <a:cubicBezTo>
                        <a:pt x="142" y="62"/>
                        <a:pt x="143" y="66"/>
                        <a:pt x="144" y="70"/>
                      </a:cubicBezTo>
                      <a:cubicBezTo>
                        <a:pt x="143" y="69"/>
                        <a:pt x="142" y="69"/>
                        <a:pt x="142" y="69"/>
                      </a:cubicBezTo>
                      <a:cubicBezTo>
                        <a:pt x="111" y="69"/>
                        <a:pt x="111" y="69"/>
                        <a:pt x="111" y="69"/>
                      </a:cubicBezTo>
                      <a:cubicBezTo>
                        <a:pt x="107" y="69"/>
                        <a:pt x="104" y="72"/>
                        <a:pt x="104" y="76"/>
                      </a:cubicBezTo>
                      <a:cubicBezTo>
                        <a:pt x="104" y="79"/>
                        <a:pt x="104" y="79"/>
                        <a:pt x="104" y="79"/>
                      </a:cubicBezTo>
                      <a:cubicBezTo>
                        <a:pt x="98" y="79"/>
                        <a:pt x="98" y="79"/>
                        <a:pt x="98" y="79"/>
                      </a:cubicBezTo>
                      <a:cubicBezTo>
                        <a:pt x="98" y="76"/>
                        <a:pt x="98" y="76"/>
                        <a:pt x="98" y="76"/>
                      </a:cubicBezTo>
                      <a:cubicBezTo>
                        <a:pt x="98" y="72"/>
                        <a:pt x="95" y="69"/>
                        <a:pt x="91" y="69"/>
                      </a:cubicBezTo>
                      <a:close/>
                      <a:moveTo>
                        <a:pt x="110" y="76"/>
                      </a:moveTo>
                      <a:cubicBezTo>
                        <a:pt x="110" y="76"/>
                        <a:pt x="110" y="75"/>
                        <a:pt x="111" y="75"/>
                      </a:cubicBezTo>
                      <a:cubicBezTo>
                        <a:pt x="142" y="75"/>
                        <a:pt x="142" y="75"/>
                        <a:pt x="142" y="75"/>
                      </a:cubicBezTo>
                      <a:cubicBezTo>
                        <a:pt x="142" y="75"/>
                        <a:pt x="143" y="76"/>
                        <a:pt x="143" y="76"/>
                      </a:cubicBezTo>
                      <a:cubicBezTo>
                        <a:pt x="143" y="91"/>
                        <a:pt x="143" y="91"/>
                        <a:pt x="143" y="91"/>
                      </a:cubicBezTo>
                      <a:cubicBezTo>
                        <a:pt x="143" y="96"/>
                        <a:pt x="138" y="100"/>
                        <a:pt x="134" y="100"/>
                      </a:cubicBezTo>
                      <a:cubicBezTo>
                        <a:pt x="119" y="100"/>
                        <a:pt x="119" y="100"/>
                        <a:pt x="119" y="100"/>
                      </a:cubicBezTo>
                      <a:cubicBezTo>
                        <a:pt x="114" y="100"/>
                        <a:pt x="110" y="96"/>
                        <a:pt x="110" y="91"/>
                      </a:cubicBezTo>
                      <a:lnTo>
                        <a:pt x="110" y="76"/>
                      </a:lnTo>
                      <a:close/>
                      <a:moveTo>
                        <a:pt x="151" y="106"/>
                      </a:moveTo>
                      <a:cubicBezTo>
                        <a:pt x="151" y="86"/>
                        <a:pt x="151" y="86"/>
                        <a:pt x="151" y="86"/>
                      </a:cubicBezTo>
                      <a:cubicBezTo>
                        <a:pt x="153" y="84"/>
                        <a:pt x="154" y="84"/>
                        <a:pt x="156" y="85"/>
                      </a:cubicBezTo>
                      <a:cubicBezTo>
                        <a:pt x="159" y="86"/>
                        <a:pt x="161" y="90"/>
                        <a:pt x="161" y="94"/>
                      </a:cubicBezTo>
                      <a:cubicBezTo>
                        <a:pt x="161" y="99"/>
                        <a:pt x="157" y="104"/>
                        <a:pt x="151" y="106"/>
                      </a:cubicBezTo>
                      <a:close/>
                      <a:moveTo>
                        <a:pt x="48" y="84"/>
                      </a:moveTo>
                      <a:cubicBezTo>
                        <a:pt x="49" y="84"/>
                        <a:pt x="50" y="85"/>
                        <a:pt x="51" y="86"/>
                      </a:cubicBezTo>
                      <a:cubicBezTo>
                        <a:pt x="51" y="106"/>
                        <a:pt x="51" y="106"/>
                        <a:pt x="51" y="106"/>
                      </a:cubicBezTo>
                      <a:cubicBezTo>
                        <a:pt x="45" y="104"/>
                        <a:pt x="41" y="99"/>
                        <a:pt x="41" y="94"/>
                      </a:cubicBezTo>
                      <a:cubicBezTo>
                        <a:pt x="41" y="90"/>
                        <a:pt x="44" y="86"/>
                        <a:pt x="46" y="85"/>
                      </a:cubicBezTo>
                      <a:cubicBezTo>
                        <a:pt x="47" y="85"/>
                        <a:pt x="48" y="84"/>
                        <a:pt x="48" y="84"/>
                      </a:cubicBezTo>
                      <a:close/>
                      <a:moveTo>
                        <a:pt x="126" y="183"/>
                      </a:moveTo>
                      <a:cubicBezTo>
                        <a:pt x="128" y="214"/>
                        <a:pt x="128" y="214"/>
                        <a:pt x="128" y="214"/>
                      </a:cubicBezTo>
                      <a:cubicBezTo>
                        <a:pt x="111" y="202"/>
                        <a:pt x="111" y="202"/>
                        <a:pt x="111" y="202"/>
                      </a:cubicBezTo>
                      <a:cubicBezTo>
                        <a:pt x="125" y="181"/>
                        <a:pt x="125" y="181"/>
                        <a:pt x="125" y="181"/>
                      </a:cubicBezTo>
                      <a:lnTo>
                        <a:pt x="126" y="183"/>
                      </a:lnTo>
                      <a:close/>
                      <a:moveTo>
                        <a:pt x="91" y="202"/>
                      </a:moveTo>
                      <a:cubicBezTo>
                        <a:pt x="74" y="214"/>
                        <a:pt x="74" y="214"/>
                        <a:pt x="74" y="214"/>
                      </a:cubicBezTo>
                      <a:cubicBezTo>
                        <a:pt x="76" y="183"/>
                        <a:pt x="76" y="183"/>
                        <a:pt x="76" y="183"/>
                      </a:cubicBezTo>
                      <a:cubicBezTo>
                        <a:pt x="77" y="181"/>
                        <a:pt x="77" y="181"/>
                        <a:pt x="77" y="181"/>
                      </a:cubicBezTo>
                      <a:lnTo>
                        <a:pt x="9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latin typeface="東芝 Pゴシック" panose="020B0500000000000000" pitchFamily="50" charset="-128"/>
                    <a:ea typeface="東芝 Pゴシック" panose="020B0500000000000000" pitchFamily="50" charset="-128"/>
                  </a:endParaRPr>
                </a:p>
              </p:txBody>
            </p:sp>
            <p:sp>
              <p:nvSpPr>
                <p:cNvPr id="110" name="Oval 154"/>
                <p:cNvSpPr>
                  <a:spLocks noChangeArrowheads="1"/>
                </p:cNvSpPr>
                <p:nvPr/>
              </p:nvSpPr>
              <p:spPr bwMode="auto">
                <a:xfrm>
                  <a:off x="23662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latin typeface="東芝 Pゴシック" panose="020B0500000000000000" pitchFamily="50" charset="-128"/>
                    <a:ea typeface="東芝 Pゴシック" panose="020B0500000000000000" pitchFamily="50" charset="-128"/>
                  </a:endParaRPr>
                </a:p>
              </p:txBody>
            </p:sp>
            <p:sp>
              <p:nvSpPr>
                <p:cNvPr id="111" name="Oval 155"/>
                <p:cNvSpPr>
                  <a:spLocks noChangeArrowheads="1"/>
                </p:cNvSpPr>
                <p:nvPr/>
              </p:nvSpPr>
              <p:spPr bwMode="auto">
                <a:xfrm>
                  <a:off x="33104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latin typeface="東芝 Pゴシック" panose="020B0500000000000000" pitchFamily="50" charset="-128"/>
                    <a:ea typeface="東芝 Pゴシック" panose="020B0500000000000000" pitchFamily="50" charset="-128"/>
                  </a:endParaRPr>
                </a:p>
              </p:txBody>
            </p:sp>
            <p:sp>
              <p:nvSpPr>
                <p:cNvPr id="112" name="Freeform 156"/>
                <p:cNvSpPr>
                  <a:spLocks/>
                </p:cNvSpPr>
                <p:nvPr/>
              </p:nvSpPr>
              <p:spPr bwMode="auto">
                <a:xfrm>
                  <a:off x="250118" y="2053624"/>
                  <a:ext cx="98914" cy="33722"/>
                </a:xfrm>
                <a:custGeom>
                  <a:avLst/>
                  <a:gdLst>
                    <a:gd name="T0" fmla="*/ 19 w 38"/>
                    <a:gd name="T1" fmla="*/ 13 h 13"/>
                    <a:gd name="T2" fmla="*/ 19 w 38"/>
                    <a:gd name="T3" fmla="*/ 13 h 13"/>
                    <a:gd name="T4" fmla="*/ 37 w 38"/>
                    <a:gd name="T5" fmla="*/ 6 h 13"/>
                    <a:gd name="T6" fmla="*/ 37 w 38"/>
                    <a:gd name="T7" fmla="*/ 1 h 13"/>
                    <a:gd name="T8" fmla="*/ 32 w 38"/>
                    <a:gd name="T9" fmla="*/ 2 h 13"/>
                    <a:gd name="T10" fmla="*/ 19 w 38"/>
                    <a:gd name="T11" fmla="*/ 7 h 13"/>
                    <a:gd name="T12" fmla="*/ 19 w 38"/>
                    <a:gd name="T13" fmla="*/ 7 h 13"/>
                    <a:gd name="T14" fmla="*/ 6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6" y="13"/>
                        <a:pt x="32" y="10"/>
                        <a:pt x="37" y="6"/>
                      </a:cubicBezTo>
                      <a:cubicBezTo>
                        <a:pt x="38" y="5"/>
                        <a:pt x="38" y="3"/>
                        <a:pt x="37" y="1"/>
                      </a:cubicBezTo>
                      <a:cubicBezTo>
                        <a:pt x="35" y="0"/>
                        <a:pt x="34" y="0"/>
                        <a:pt x="32" y="2"/>
                      </a:cubicBezTo>
                      <a:cubicBezTo>
                        <a:pt x="29" y="5"/>
                        <a:pt x="24" y="7"/>
                        <a:pt x="19" y="7"/>
                      </a:cubicBezTo>
                      <a:cubicBezTo>
                        <a:pt x="19" y="7"/>
                        <a:pt x="19" y="7"/>
                        <a:pt x="19" y="7"/>
                      </a:cubicBezTo>
                      <a:cubicBezTo>
                        <a:pt x="14" y="7"/>
                        <a:pt x="9" y="5"/>
                        <a:pt x="6"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latin typeface="東芝 Pゴシック" panose="020B0500000000000000" pitchFamily="50" charset="-128"/>
                    <a:ea typeface="東芝 Pゴシック" panose="020B0500000000000000" pitchFamily="50" charset="-128"/>
                  </a:endParaRPr>
                </a:p>
              </p:txBody>
            </p:sp>
          </p:grpSp>
        </p:grpSp>
      </p:grpSp>
      <p:grpSp>
        <p:nvGrpSpPr>
          <p:cNvPr id="2" name="グループ化 1"/>
          <p:cNvGrpSpPr/>
          <p:nvPr/>
        </p:nvGrpSpPr>
        <p:grpSpPr>
          <a:xfrm>
            <a:off x="-13795" y="445686"/>
            <a:ext cx="12219591" cy="6031314"/>
            <a:chOff x="-13795" y="445686"/>
            <a:chExt cx="12219591" cy="6031314"/>
          </a:xfrm>
        </p:grpSpPr>
        <p:grpSp>
          <p:nvGrpSpPr>
            <p:cNvPr id="113" name="グループ化 112"/>
            <p:cNvGrpSpPr/>
            <p:nvPr/>
          </p:nvGrpSpPr>
          <p:grpSpPr>
            <a:xfrm>
              <a:off x="-13795" y="445686"/>
              <a:ext cx="12219591" cy="6031314"/>
              <a:chOff x="-13795" y="445686"/>
              <a:chExt cx="12219591" cy="6031314"/>
            </a:xfrm>
          </p:grpSpPr>
          <p:grpSp>
            <p:nvGrpSpPr>
              <p:cNvPr id="114" name="グループ化 113"/>
              <p:cNvGrpSpPr/>
              <p:nvPr/>
            </p:nvGrpSpPr>
            <p:grpSpPr>
              <a:xfrm>
                <a:off x="-13795" y="445686"/>
                <a:ext cx="12219591" cy="6031314"/>
                <a:chOff x="-13795" y="445686"/>
                <a:chExt cx="12219591" cy="6031314"/>
              </a:xfrm>
            </p:grpSpPr>
            <p:grpSp>
              <p:nvGrpSpPr>
                <p:cNvPr id="128" name="グループ化 127"/>
                <p:cNvGrpSpPr/>
                <p:nvPr/>
              </p:nvGrpSpPr>
              <p:grpSpPr>
                <a:xfrm>
                  <a:off x="-13795" y="968829"/>
                  <a:ext cx="12219591" cy="5508171"/>
                  <a:chOff x="-13795" y="968829"/>
                  <a:chExt cx="12219591" cy="5508171"/>
                </a:xfrm>
              </p:grpSpPr>
              <p:sp>
                <p:nvSpPr>
                  <p:cNvPr id="132" name="正方形/長方形 131"/>
                  <p:cNvSpPr/>
                  <p:nvPr/>
                </p:nvSpPr>
                <p:spPr>
                  <a:xfrm>
                    <a:off x="-13795" y="968829"/>
                    <a:ext cx="12219591" cy="550817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endParaRPr lang="ja-JP" altLang="en-US" dirty="0">
                      <a:solidFill>
                        <a:srgbClr val="FFFFFF"/>
                      </a:solidFill>
                    </a:endParaRPr>
                  </a:p>
                </p:txBody>
              </p:sp>
              <p:sp>
                <p:nvSpPr>
                  <p:cNvPr id="133" name="Google Shape;244;p40"/>
                  <p:cNvSpPr txBox="1">
                    <a:spLocks/>
                  </p:cNvSpPr>
                  <p:nvPr/>
                </p:nvSpPr>
                <p:spPr>
                  <a:xfrm>
                    <a:off x="2" y="5616899"/>
                    <a:ext cx="12191998" cy="504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3600" b="1" dirty="0" err="1">
                        <a:solidFill>
                          <a:srgbClr val="000000"/>
                        </a:solidFill>
                        <a:latin typeface="Toshiba Sans" panose="020B0503030403020204" pitchFamily="34" charset="0"/>
                        <a:ea typeface="Toshiba Sans" panose="020B0503030403020204" pitchFamily="34" charset="0"/>
                      </a:rPr>
                      <a:t>InnerSource</a:t>
                    </a:r>
                    <a:r>
                      <a:rPr lang="ja-JP" altLang="en-US" sz="3200" b="1" dirty="0">
                        <a:solidFill>
                          <a:srgbClr val="000000"/>
                        </a:solidFill>
                        <a:latin typeface="東芝 Pゴシック" panose="020B0500000000000000" pitchFamily="50" charset="-128"/>
                        <a:ea typeface="東芝 Pゴシック" panose="020B0500000000000000" pitchFamily="50" charset="-128"/>
                      </a:rPr>
                      <a:t> における</a:t>
                    </a:r>
                    <a:r>
                      <a:rPr lang="ja-JP" altLang="en-US" sz="3200" b="1" dirty="0">
                        <a:solidFill>
                          <a:schemeClr val="accent1"/>
                        </a:solidFill>
                        <a:latin typeface="東芝 Pゴシック" panose="020B0500000000000000" pitchFamily="50" charset="-128"/>
                        <a:ea typeface="東芝 Pゴシック" panose="020B0500000000000000" pitchFamily="50" charset="-128"/>
                      </a:rPr>
                      <a:t>プロダクトオーナー</a:t>
                    </a:r>
                    <a:r>
                      <a:rPr lang="ja-JP" altLang="en-US" sz="3200" b="1" dirty="0">
                        <a:solidFill>
                          <a:srgbClr val="000000"/>
                        </a:solidFill>
                        <a:latin typeface="東芝 Pゴシック" panose="020B0500000000000000" pitchFamily="50" charset="-128"/>
                        <a:ea typeface="東芝 Pゴシック" panose="020B0500000000000000" pitchFamily="50" charset="-128"/>
                      </a:rPr>
                      <a:t>とは？</a:t>
                    </a:r>
                    <a:endParaRPr lang="ja-JP" altLang="en-US" sz="3200" dirty="0">
                      <a:solidFill>
                        <a:srgbClr val="0064D2"/>
                      </a:solidFill>
                      <a:latin typeface="東芝 Pゴシック" panose="020B0500000000000000" pitchFamily="50" charset="-128"/>
                      <a:ea typeface="東芝 Pゴシック" panose="020B0500000000000000" pitchFamily="50" charset="-128"/>
                    </a:endParaRPr>
                  </a:p>
                </p:txBody>
              </p:sp>
              <p:sp>
                <p:nvSpPr>
                  <p:cNvPr id="134" name="右矢印 133"/>
                  <p:cNvSpPr/>
                  <p:nvPr/>
                </p:nvSpPr>
                <p:spPr>
                  <a:xfrm rot="5400000">
                    <a:off x="5690619" y="4116600"/>
                    <a:ext cx="792000" cy="2160000"/>
                  </a:xfrm>
                  <a:prstGeom prst="rightArrow">
                    <a:avLst>
                      <a:gd name="adj1" fmla="val 54397"/>
                      <a:gd name="adj2" fmla="val 47865"/>
                    </a:avLst>
                  </a:prstGeom>
                  <a:solidFill>
                    <a:srgbClr val="8B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grpSp>
            <p:grpSp>
              <p:nvGrpSpPr>
                <p:cNvPr id="129" name="Group 4"/>
                <p:cNvGrpSpPr>
                  <a:grpSpLocks noChangeAspect="1"/>
                </p:cNvGrpSpPr>
                <p:nvPr/>
              </p:nvGrpSpPr>
              <p:grpSpPr bwMode="auto">
                <a:xfrm rot="14130222">
                  <a:off x="6157981" y="-189362"/>
                  <a:ext cx="3309157" cy="4579253"/>
                  <a:chOff x="5685" y="-1106"/>
                  <a:chExt cx="2113" cy="2924"/>
                </a:xfrm>
              </p:grpSpPr>
              <p:sp>
                <p:nvSpPr>
                  <p:cNvPr id="130" name="AutoShape 3"/>
                  <p:cNvSpPr>
                    <a:spLocks noChangeAspect="1" noChangeArrowheads="1" noTextEdit="1"/>
                  </p:cNvSpPr>
                  <p:nvPr/>
                </p:nvSpPr>
                <p:spPr bwMode="auto">
                  <a:xfrm>
                    <a:off x="5685" y="516"/>
                    <a:ext cx="995" cy="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31" name="Freeform 5"/>
                  <p:cNvSpPr>
                    <a:spLocks/>
                  </p:cNvSpPr>
                  <p:nvPr/>
                </p:nvSpPr>
                <p:spPr bwMode="auto">
                  <a:xfrm>
                    <a:off x="6792" y="-1106"/>
                    <a:ext cx="1006" cy="1302"/>
                  </a:xfrm>
                  <a:custGeom>
                    <a:avLst/>
                    <a:gdLst>
                      <a:gd name="T0" fmla="*/ 2158 w 2374"/>
                      <a:gd name="T1" fmla="*/ 1213 h 3068"/>
                      <a:gd name="T2" fmla="*/ 1942 w 2374"/>
                      <a:gd name="T3" fmla="*/ 1429 h 3068"/>
                      <a:gd name="T4" fmla="*/ 1942 w 2374"/>
                      <a:gd name="T5" fmla="*/ 1257 h 3068"/>
                      <a:gd name="T6" fmla="*/ 1726 w 2374"/>
                      <a:gd name="T7" fmla="*/ 1041 h 3068"/>
                      <a:gd name="T8" fmla="*/ 1511 w 2374"/>
                      <a:gd name="T9" fmla="*/ 1257 h 3068"/>
                      <a:gd name="T10" fmla="*/ 1511 w 2374"/>
                      <a:gd name="T11" fmla="*/ 1257 h 3068"/>
                      <a:gd name="T12" fmla="*/ 1511 w 2374"/>
                      <a:gd name="T13" fmla="*/ 1083 h 3068"/>
                      <a:gd name="T14" fmla="*/ 1295 w 2374"/>
                      <a:gd name="T15" fmla="*/ 867 h 3068"/>
                      <a:gd name="T16" fmla="*/ 1079 w 2374"/>
                      <a:gd name="T17" fmla="*/ 1083 h 3068"/>
                      <a:gd name="T18" fmla="*/ 1079 w 2374"/>
                      <a:gd name="T19" fmla="*/ 1083 h 3068"/>
                      <a:gd name="T20" fmla="*/ 1079 w 2374"/>
                      <a:gd name="T21" fmla="*/ 216 h 3068"/>
                      <a:gd name="T22" fmla="*/ 863 w 2374"/>
                      <a:gd name="T23" fmla="*/ 0 h 3068"/>
                      <a:gd name="T24" fmla="*/ 647 w 2374"/>
                      <a:gd name="T25" fmla="*/ 216 h 3068"/>
                      <a:gd name="T26" fmla="*/ 657 w 2374"/>
                      <a:gd name="T27" fmla="*/ 1669 h 3068"/>
                      <a:gd name="T28" fmla="*/ 625 w 2374"/>
                      <a:gd name="T29" fmla="*/ 1682 h 3068"/>
                      <a:gd name="T30" fmla="*/ 420 w 2374"/>
                      <a:gd name="T31" fmla="*/ 1457 h 3068"/>
                      <a:gd name="T32" fmla="*/ 118 w 2374"/>
                      <a:gd name="T33" fmla="*/ 1432 h 3068"/>
                      <a:gd name="T34" fmla="*/ 113 w 2374"/>
                      <a:gd name="T35" fmla="*/ 1436 h 3068"/>
                      <a:gd name="T36" fmla="*/ 73 w 2374"/>
                      <a:gd name="T37" fmla="*/ 1746 h 3068"/>
                      <a:gd name="T38" fmla="*/ 532 w 2374"/>
                      <a:gd name="T39" fmla="*/ 2335 h 3068"/>
                      <a:gd name="T40" fmla="*/ 668 w 2374"/>
                      <a:gd name="T41" fmla="*/ 2605 h 3068"/>
                      <a:gd name="T42" fmla="*/ 1455 w 2374"/>
                      <a:gd name="T43" fmla="*/ 3068 h 3068"/>
                      <a:gd name="T44" fmla="*/ 2292 w 2374"/>
                      <a:gd name="T45" fmla="*/ 2447 h 3068"/>
                      <a:gd name="T46" fmla="*/ 2374 w 2374"/>
                      <a:gd name="T47" fmla="*/ 1430 h 3068"/>
                      <a:gd name="T48" fmla="*/ 2158 w 2374"/>
                      <a:gd name="T49" fmla="*/ 1213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4" h="3068">
                        <a:moveTo>
                          <a:pt x="2158" y="1213"/>
                        </a:moveTo>
                        <a:cubicBezTo>
                          <a:pt x="2039" y="1213"/>
                          <a:pt x="1942" y="1310"/>
                          <a:pt x="1942" y="1429"/>
                        </a:cubicBezTo>
                        <a:cubicBezTo>
                          <a:pt x="1942" y="1257"/>
                          <a:pt x="1942" y="1257"/>
                          <a:pt x="1942" y="1257"/>
                        </a:cubicBezTo>
                        <a:cubicBezTo>
                          <a:pt x="1942" y="1138"/>
                          <a:pt x="1845" y="1041"/>
                          <a:pt x="1726" y="1041"/>
                        </a:cubicBezTo>
                        <a:cubicBezTo>
                          <a:pt x="1607" y="1041"/>
                          <a:pt x="1511" y="1138"/>
                          <a:pt x="1511" y="1257"/>
                        </a:cubicBezTo>
                        <a:cubicBezTo>
                          <a:pt x="1511" y="1257"/>
                          <a:pt x="1511" y="1257"/>
                          <a:pt x="1511" y="1257"/>
                        </a:cubicBezTo>
                        <a:cubicBezTo>
                          <a:pt x="1511" y="1083"/>
                          <a:pt x="1511" y="1083"/>
                          <a:pt x="1511" y="1083"/>
                        </a:cubicBezTo>
                        <a:cubicBezTo>
                          <a:pt x="1511" y="963"/>
                          <a:pt x="1414" y="867"/>
                          <a:pt x="1295" y="867"/>
                        </a:cubicBezTo>
                        <a:cubicBezTo>
                          <a:pt x="1176" y="867"/>
                          <a:pt x="1079" y="963"/>
                          <a:pt x="1079" y="1083"/>
                        </a:cubicBezTo>
                        <a:cubicBezTo>
                          <a:pt x="1079" y="1083"/>
                          <a:pt x="1079" y="1083"/>
                          <a:pt x="1079" y="1083"/>
                        </a:cubicBezTo>
                        <a:cubicBezTo>
                          <a:pt x="1079" y="216"/>
                          <a:pt x="1079" y="216"/>
                          <a:pt x="1079" y="216"/>
                        </a:cubicBezTo>
                        <a:cubicBezTo>
                          <a:pt x="1079" y="96"/>
                          <a:pt x="982" y="0"/>
                          <a:pt x="863" y="0"/>
                        </a:cubicBezTo>
                        <a:cubicBezTo>
                          <a:pt x="744" y="0"/>
                          <a:pt x="647" y="96"/>
                          <a:pt x="647" y="216"/>
                        </a:cubicBezTo>
                        <a:cubicBezTo>
                          <a:pt x="657" y="1669"/>
                          <a:pt x="657" y="1669"/>
                          <a:pt x="657" y="1669"/>
                        </a:cubicBezTo>
                        <a:cubicBezTo>
                          <a:pt x="657" y="1686"/>
                          <a:pt x="636" y="1694"/>
                          <a:pt x="625" y="1682"/>
                        </a:cubicBezTo>
                        <a:cubicBezTo>
                          <a:pt x="420" y="1457"/>
                          <a:pt x="420" y="1457"/>
                          <a:pt x="420" y="1457"/>
                        </a:cubicBezTo>
                        <a:cubicBezTo>
                          <a:pt x="342" y="1371"/>
                          <a:pt x="210" y="1360"/>
                          <a:pt x="118" y="1432"/>
                        </a:cubicBezTo>
                        <a:cubicBezTo>
                          <a:pt x="113" y="1436"/>
                          <a:pt x="113" y="1436"/>
                          <a:pt x="113" y="1436"/>
                        </a:cubicBezTo>
                        <a:cubicBezTo>
                          <a:pt x="17" y="1511"/>
                          <a:pt x="0" y="1649"/>
                          <a:pt x="73" y="1746"/>
                        </a:cubicBezTo>
                        <a:cubicBezTo>
                          <a:pt x="243" y="1970"/>
                          <a:pt x="412" y="2162"/>
                          <a:pt x="532" y="2335"/>
                        </a:cubicBezTo>
                        <a:cubicBezTo>
                          <a:pt x="586" y="2414"/>
                          <a:pt x="620" y="2522"/>
                          <a:pt x="668" y="2605"/>
                        </a:cubicBezTo>
                        <a:cubicBezTo>
                          <a:pt x="740" y="2731"/>
                          <a:pt x="976" y="3068"/>
                          <a:pt x="1455" y="3068"/>
                        </a:cubicBezTo>
                        <a:cubicBezTo>
                          <a:pt x="2045" y="3068"/>
                          <a:pt x="2261" y="2627"/>
                          <a:pt x="2292" y="2447"/>
                        </a:cubicBezTo>
                        <a:cubicBezTo>
                          <a:pt x="2346" y="2131"/>
                          <a:pt x="2374" y="1789"/>
                          <a:pt x="2374" y="1430"/>
                        </a:cubicBezTo>
                        <a:cubicBezTo>
                          <a:pt x="2374" y="1311"/>
                          <a:pt x="2277" y="1213"/>
                          <a:pt x="2158" y="1213"/>
                        </a:cubicBezTo>
                        <a:close/>
                      </a:path>
                    </a:pathLst>
                  </a:custGeom>
                  <a:solidFill>
                    <a:schemeClr val="accent6"/>
                  </a:solidFill>
                  <a:ln>
                    <a:noFill/>
                  </a:ln>
                  <a:effectLst>
                    <a:outerShdw blurRad="50800" dist="50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nvGrpSpPr>
              <p:cNvPr id="115" name="グループ化 114"/>
              <p:cNvGrpSpPr/>
              <p:nvPr/>
            </p:nvGrpSpPr>
            <p:grpSpPr>
              <a:xfrm>
                <a:off x="3353114" y="2714717"/>
                <a:ext cx="2088000" cy="1912725"/>
                <a:chOff x="3505514" y="2884838"/>
                <a:chExt cx="2088000" cy="1912725"/>
              </a:xfrm>
            </p:grpSpPr>
            <p:grpSp>
              <p:nvGrpSpPr>
                <p:cNvPr id="119" name="グループ化 118"/>
                <p:cNvGrpSpPr>
                  <a:grpSpLocks noChangeAspect="1"/>
                </p:cNvGrpSpPr>
                <p:nvPr/>
              </p:nvGrpSpPr>
              <p:grpSpPr>
                <a:xfrm>
                  <a:off x="4146873" y="2884838"/>
                  <a:ext cx="1135061" cy="1382400"/>
                  <a:chOff x="0" y="1917700"/>
                  <a:chExt cx="531813" cy="647700"/>
                </a:xfrm>
                <a:solidFill>
                  <a:schemeClr val="bg1"/>
                </a:solidFill>
              </p:grpSpPr>
              <p:sp>
                <p:nvSpPr>
                  <p:cNvPr id="120" name="Freeform 5"/>
                  <p:cNvSpPr>
                    <a:spLocks noEditPoints="1"/>
                  </p:cNvSpPr>
                  <p:nvPr/>
                </p:nvSpPr>
                <p:spPr bwMode="auto">
                  <a:xfrm>
                    <a:off x="0" y="1917700"/>
                    <a:ext cx="531813" cy="647700"/>
                  </a:xfrm>
                  <a:custGeom>
                    <a:avLst/>
                    <a:gdLst>
                      <a:gd name="T0" fmla="*/ 6 w 203"/>
                      <a:gd name="T1" fmla="*/ 244 h 247"/>
                      <a:gd name="T2" fmla="*/ 59 w 203"/>
                      <a:gd name="T3" fmla="*/ 185 h 247"/>
                      <a:gd name="T4" fmla="*/ 60 w 203"/>
                      <a:gd name="T5" fmla="*/ 223 h 247"/>
                      <a:gd name="T6" fmla="*/ 59 w 203"/>
                      <a:gd name="T7" fmla="*/ 244 h 247"/>
                      <a:gd name="T8" fmla="*/ 64 w 203"/>
                      <a:gd name="T9" fmla="*/ 247 h 247"/>
                      <a:gd name="T10" fmla="*/ 61 w 203"/>
                      <a:gd name="T11" fmla="*/ 232 h 247"/>
                      <a:gd name="T12" fmla="*/ 58 w 203"/>
                      <a:gd name="T13" fmla="*/ 213 h 247"/>
                      <a:gd name="T14" fmla="*/ 79 w 203"/>
                      <a:gd name="T15" fmla="*/ 244 h 247"/>
                      <a:gd name="T16" fmla="*/ 85 w 203"/>
                      <a:gd name="T17" fmla="*/ 244 h 247"/>
                      <a:gd name="T18" fmla="*/ 88 w 203"/>
                      <a:gd name="T19" fmla="*/ 200 h 247"/>
                      <a:gd name="T20" fmla="*/ 91 w 203"/>
                      <a:gd name="T21" fmla="*/ 244 h 247"/>
                      <a:gd name="T22" fmla="*/ 94 w 203"/>
                      <a:gd name="T23" fmla="*/ 247 h 247"/>
                      <a:gd name="T24" fmla="*/ 98 w 203"/>
                      <a:gd name="T25" fmla="*/ 212 h 247"/>
                      <a:gd name="T26" fmla="*/ 106 w 203"/>
                      <a:gd name="T27" fmla="*/ 244 h 247"/>
                      <a:gd name="T28" fmla="*/ 112 w 203"/>
                      <a:gd name="T29" fmla="*/ 244 h 247"/>
                      <a:gd name="T30" fmla="*/ 115 w 203"/>
                      <a:gd name="T31" fmla="*/ 200 h 247"/>
                      <a:gd name="T32" fmla="*/ 117 w 203"/>
                      <a:gd name="T33" fmla="*/ 244 h 247"/>
                      <a:gd name="T34" fmla="*/ 123 w 203"/>
                      <a:gd name="T35" fmla="*/ 244 h 247"/>
                      <a:gd name="T36" fmla="*/ 145 w 203"/>
                      <a:gd name="T37" fmla="*/ 213 h 247"/>
                      <a:gd name="T38" fmla="*/ 141 w 203"/>
                      <a:gd name="T39" fmla="*/ 232 h 247"/>
                      <a:gd name="T40" fmla="*/ 139 w 203"/>
                      <a:gd name="T41" fmla="*/ 247 h 247"/>
                      <a:gd name="T42" fmla="*/ 143 w 203"/>
                      <a:gd name="T43" fmla="*/ 244 h 247"/>
                      <a:gd name="T44" fmla="*/ 143 w 203"/>
                      <a:gd name="T45" fmla="*/ 223 h 247"/>
                      <a:gd name="T46" fmla="*/ 144 w 203"/>
                      <a:gd name="T47" fmla="*/ 185 h 247"/>
                      <a:gd name="T48" fmla="*/ 197 w 203"/>
                      <a:gd name="T49" fmla="*/ 244 h 247"/>
                      <a:gd name="T50" fmla="*/ 159 w 203"/>
                      <a:gd name="T51" fmla="*/ 183 h 247"/>
                      <a:gd name="T52" fmla="*/ 125 w 203"/>
                      <a:gd name="T53" fmla="*/ 163 h 247"/>
                      <a:gd name="T54" fmla="*/ 122 w 203"/>
                      <a:gd name="T55" fmla="*/ 155 h 247"/>
                      <a:gd name="T56" fmla="*/ 167 w 203"/>
                      <a:gd name="T57" fmla="*/ 84 h 247"/>
                      <a:gd name="T58" fmla="*/ 158 w 203"/>
                      <a:gd name="T59" fmla="*/ 68 h 247"/>
                      <a:gd name="T60" fmla="*/ 45 w 203"/>
                      <a:gd name="T61" fmla="*/ 57 h 247"/>
                      <a:gd name="T62" fmla="*/ 45 w 203"/>
                      <a:gd name="T63" fmla="*/ 69 h 247"/>
                      <a:gd name="T64" fmla="*/ 81 w 203"/>
                      <a:gd name="T65" fmla="*/ 140 h 247"/>
                      <a:gd name="T66" fmla="*/ 80 w 203"/>
                      <a:gd name="T67" fmla="*/ 157 h 247"/>
                      <a:gd name="T68" fmla="*/ 63 w 203"/>
                      <a:gd name="T69" fmla="*/ 178 h 247"/>
                      <a:gd name="T70" fmla="*/ 3 w 203"/>
                      <a:gd name="T71" fmla="*/ 247 h 247"/>
                      <a:gd name="T72" fmla="*/ 83 w 203"/>
                      <a:gd name="T73" fmla="*/ 166 h 247"/>
                      <a:gd name="T74" fmla="*/ 84 w 203"/>
                      <a:gd name="T75" fmla="*/ 196 h 247"/>
                      <a:gd name="T76" fmla="*/ 93 w 203"/>
                      <a:gd name="T77" fmla="*/ 196 h 247"/>
                      <a:gd name="T78" fmla="*/ 107 w 203"/>
                      <a:gd name="T79" fmla="*/ 206 h 247"/>
                      <a:gd name="T80" fmla="*/ 119 w 203"/>
                      <a:gd name="T81" fmla="*/ 164 h 247"/>
                      <a:gd name="T82" fmla="*/ 119 w 203"/>
                      <a:gd name="T83" fmla="*/ 196 h 247"/>
                      <a:gd name="T84" fmla="*/ 152 w 203"/>
                      <a:gd name="T85" fmla="*/ 96 h 247"/>
                      <a:gd name="T86" fmla="*/ 51 w 203"/>
                      <a:gd name="T87" fmla="*/ 96 h 247"/>
                      <a:gd name="T88" fmla="*/ 48 w 203"/>
                      <a:gd name="T89" fmla="*/ 74 h 247"/>
                      <a:gd name="T90" fmla="*/ 52 w 203"/>
                      <a:gd name="T91" fmla="*/ 68 h 247"/>
                      <a:gd name="T92" fmla="*/ 51 w 203"/>
                      <a:gd name="T93" fmla="*/ 68 h 247"/>
                      <a:gd name="T94" fmla="*/ 152 w 203"/>
                      <a:gd name="T95" fmla="*/ 57 h 247"/>
                      <a:gd name="T96" fmla="*/ 151 w 203"/>
                      <a:gd name="T97" fmla="*/ 69 h 247"/>
                      <a:gd name="T98" fmla="*/ 126 w 203"/>
                      <a:gd name="T99" fmla="*/ 20 h 247"/>
                      <a:gd name="T100" fmla="*/ 83 w 203"/>
                      <a:gd name="T101" fmla="*/ 17 h 247"/>
                      <a:gd name="T102" fmla="*/ 77 w 203"/>
                      <a:gd name="T103" fmla="*/ 20 h 247"/>
                      <a:gd name="T104" fmla="*/ 58 w 203"/>
                      <a:gd name="T105" fmla="*/ 95 h 247"/>
                      <a:gd name="T106" fmla="*/ 103 w 203"/>
                      <a:gd name="T107" fmla="*/ 30 h 247"/>
                      <a:gd name="T108" fmla="*/ 145 w 203"/>
                      <a:gd name="T109" fmla="*/ 95 h 247"/>
                      <a:gd name="T110" fmla="*/ 116 w 203"/>
                      <a:gd name="T111" fmla="*/ 155 h 247"/>
                      <a:gd name="T112" fmla="*/ 87 w 203"/>
                      <a:gd name="T113" fmla="*/ 159 h 247"/>
                      <a:gd name="T114" fmla="*/ 85 w 203"/>
                      <a:gd name="T115" fmla="*/ 1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3" h="247">
                        <a:moveTo>
                          <a:pt x="3" y="247"/>
                        </a:moveTo>
                        <a:cubicBezTo>
                          <a:pt x="5" y="247"/>
                          <a:pt x="6" y="246"/>
                          <a:pt x="6" y="244"/>
                        </a:cubicBezTo>
                        <a:cubicBezTo>
                          <a:pt x="6" y="244"/>
                          <a:pt x="6" y="244"/>
                          <a:pt x="6" y="244"/>
                        </a:cubicBezTo>
                        <a:cubicBezTo>
                          <a:pt x="6" y="219"/>
                          <a:pt x="23" y="195"/>
                          <a:pt x="45" y="189"/>
                        </a:cubicBezTo>
                        <a:cubicBezTo>
                          <a:pt x="58" y="186"/>
                          <a:pt x="58" y="186"/>
                          <a:pt x="58" y="186"/>
                        </a:cubicBezTo>
                        <a:cubicBezTo>
                          <a:pt x="59" y="185"/>
                          <a:pt x="59" y="185"/>
                          <a:pt x="59" y="185"/>
                        </a:cubicBezTo>
                        <a:cubicBezTo>
                          <a:pt x="52" y="213"/>
                          <a:pt x="52" y="213"/>
                          <a:pt x="52" y="213"/>
                        </a:cubicBezTo>
                        <a:cubicBezTo>
                          <a:pt x="52" y="214"/>
                          <a:pt x="52" y="215"/>
                          <a:pt x="53" y="215"/>
                        </a:cubicBezTo>
                        <a:cubicBezTo>
                          <a:pt x="60" y="223"/>
                          <a:pt x="60" y="223"/>
                          <a:pt x="60" y="223"/>
                        </a:cubicBezTo>
                        <a:cubicBezTo>
                          <a:pt x="55" y="231"/>
                          <a:pt x="55" y="231"/>
                          <a:pt x="55" y="231"/>
                        </a:cubicBezTo>
                        <a:cubicBezTo>
                          <a:pt x="55" y="232"/>
                          <a:pt x="55" y="232"/>
                          <a:pt x="55" y="233"/>
                        </a:cubicBezTo>
                        <a:cubicBezTo>
                          <a:pt x="59" y="244"/>
                          <a:pt x="59" y="244"/>
                          <a:pt x="59" y="244"/>
                        </a:cubicBezTo>
                        <a:cubicBezTo>
                          <a:pt x="60" y="245"/>
                          <a:pt x="60" y="245"/>
                          <a:pt x="60" y="245"/>
                        </a:cubicBezTo>
                        <a:cubicBezTo>
                          <a:pt x="60" y="246"/>
                          <a:pt x="61" y="247"/>
                          <a:pt x="63" y="247"/>
                        </a:cubicBezTo>
                        <a:cubicBezTo>
                          <a:pt x="63" y="247"/>
                          <a:pt x="63" y="247"/>
                          <a:pt x="64" y="247"/>
                        </a:cubicBezTo>
                        <a:cubicBezTo>
                          <a:pt x="65" y="246"/>
                          <a:pt x="66" y="245"/>
                          <a:pt x="66" y="244"/>
                        </a:cubicBezTo>
                        <a:cubicBezTo>
                          <a:pt x="66" y="244"/>
                          <a:pt x="65" y="243"/>
                          <a:pt x="65" y="243"/>
                        </a:cubicBezTo>
                        <a:cubicBezTo>
                          <a:pt x="61" y="232"/>
                          <a:pt x="61" y="232"/>
                          <a:pt x="61" y="232"/>
                        </a:cubicBezTo>
                        <a:cubicBezTo>
                          <a:pt x="66" y="224"/>
                          <a:pt x="66" y="224"/>
                          <a:pt x="66" y="224"/>
                        </a:cubicBezTo>
                        <a:cubicBezTo>
                          <a:pt x="67" y="223"/>
                          <a:pt x="66" y="222"/>
                          <a:pt x="66" y="221"/>
                        </a:cubicBezTo>
                        <a:cubicBezTo>
                          <a:pt x="58" y="213"/>
                          <a:pt x="58" y="213"/>
                          <a:pt x="58" y="213"/>
                        </a:cubicBezTo>
                        <a:cubicBezTo>
                          <a:pt x="66" y="184"/>
                          <a:pt x="66" y="184"/>
                          <a:pt x="66" y="184"/>
                        </a:cubicBezTo>
                        <a:cubicBezTo>
                          <a:pt x="77" y="172"/>
                          <a:pt x="77" y="172"/>
                          <a:pt x="77" y="172"/>
                        </a:cubicBezTo>
                        <a:cubicBezTo>
                          <a:pt x="79" y="244"/>
                          <a:pt x="79" y="244"/>
                          <a:pt x="79" y="244"/>
                        </a:cubicBezTo>
                        <a:cubicBezTo>
                          <a:pt x="79" y="244"/>
                          <a:pt x="79" y="244"/>
                          <a:pt x="79" y="244"/>
                        </a:cubicBezTo>
                        <a:cubicBezTo>
                          <a:pt x="79" y="246"/>
                          <a:pt x="81" y="247"/>
                          <a:pt x="83" y="247"/>
                        </a:cubicBezTo>
                        <a:cubicBezTo>
                          <a:pt x="84" y="247"/>
                          <a:pt x="85" y="246"/>
                          <a:pt x="85" y="244"/>
                        </a:cubicBezTo>
                        <a:cubicBezTo>
                          <a:pt x="85" y="244"/>
                          <a:pt x="85" y="244"/>
                          <a:pt x="85" y="244"/>
                        </a:cubicBezTo>
                        <a:cubicBezTo>
                          <a:pt x="84" y="203"/>
                          <a:pt x="84" y="203"/>
                          <a:pt x="84" y="203"/>
                        </a:cubicBezTo>
                        <a:cubicBezTo>
                          <a:pt x="88" y="200"/>
                          <a:pt x="88" y="200"/>
                          <a:pt x="88" y="200"/>
                        </a:cubicBezTo>
                        <a:cubicBezTo>
                          <a:pt x="91" y="210"/>
                          <a:pt x="91" y="210"/>
                          <a:pt x="91" y="210"/>
                        </a:cubicBezTo>
                        <a:cubicBezTo>
                          <a:pt x="91" y="210"/>
                          <a:pt x="92" y="211"/>
                          <a:pt x="92" y="211"/>
                        </a:cubicBezTo>
                        <a:cubicBezTo>
                          <a:pt x="91" y="244"/>
                          <a:pt x="91" y="244"/>
                          <a:pt x="91" y="244"/>
                        </a:cubicBezTo>
                        <a:cubicBezTo>
                          <a:pt x="91" y="244"/>
                          <a:pt x="91" y="244"/>
                          <a:pt x="91" y="244"/>
                        </a:cubicBezTo>
                        <a:cubicBezTo>
                          <a:pt x="91" y="246"/>
                          <a:pt x="92" y="247"/>
                          <a:pt x="94" y="247"/>
                        </a:cubicBezTo>
                        <a:cubicBezTo>
                          <a:pt x="94" y="247"/>
                          <a:pt x="94" y="247"/>
                          <a:pt x="94" y="247"/>
                        </a:cubicBezTo>
                        <a:cubicBezTo>
                          <a:pt x="96" y="247"/>
                          <a:pt x="97" y="246"/>
                          <a:pt x="97" y="244"/>
                        </a:cubicBezTo>
                        <a:cubicBezTo>
                          <a:pt x="97" y="244"/>
                          <a:pt x="97" y="244"/>
                          <a:pt x="97" y="244"/>
                        </a:cubicBezTo>
                        <a:cubicBezTo>
                          <a:pt x="98" y="212"/>
                          <a:pt x="98" y="212"/>
                          <a:pt x="98" y="212"/>
                        </a:cubicBezTo>
                        <a:cubicBezTo>
                          <a:pt x="105" y="212"/>
                          <a:pt x="105" y="212"/>
                          <a:pt x="105" y="212"/>
                        </a:cubicBezTo>
                        <a:cubicBezTo>
                          <a:pt x="106" y="244"/>
                          <a:pt x="106" y="244"/>
                          <a:pt x="106" y="244"/>
                        </a:cubicBezTo>
                        <a:cubicBezTo>
                          <a:pt x="106" y="244"/>
                          <a:pt x="106" y="244"/>
                          <a:pt x="106" y="244"/>
                        </a:cubicBezTo>
                        <a:cubicBezTo>
                          <a:pt x="106" y="246"/>
                          <a:pt x="107" y="247"/>
                          <a:pt x="109" y="247"/>
                        </a:cubicBezTo>
                        <a:cubicBezTo>
                          <a:pt x="110" y="247"/>
                          <a:pt x="112" y="246"/>
                          <a:pt x="112" y="244"/>
                        </a:cubicBezTo>
                        <a:cubicBezTo>
                          <a:pt x="112" y="244"/>
                          <a:pt x="112" y="244"/>
                          <a:pt x="112" y="244"/>
                        </a:cubicBezTo>
                        <a:cubicBezTo>
                          <a:pt x="110" y="211"/>
                          <a:pt x="110" y="211"/>
                          <a:pt x="110" y="211"/>
                        </a:cubicBezTo>
                        <a:cubicBezTo>
                          <a:pt x="111" y="211"/>
                          <a:pt x="111" y="210"/>
                          <a:pt x="112" y="210"/>
                        </a:cubicBezTo>
                        <a:cubicBezTo>
                          <a:pt x="115" y="200"/>
                          <a:pt x="115" y="200"/>
                          <a:pt x="115" y="200"/>
                        </a:cubicBezTo>
                        <a:cubicBezTo>
                          <a:pt x="119" y="203"/>
                          <a:pt x="119" y="203"/>
                          <a:pt x="119" y="203"/>
                        </a:cubicBezTo>
                        <a:cubicBezTo>
                          <a:pt x="117" y="244"/>
                          <a:pt x="117" y="244"/>
                          <a:pt x="117" y="244"/>
                        </a:cubicBezTo>
                        <a:cubicBezTo>
                          <a:pt x="117" y="244"/>
                          <a:pt x="117" y="244"/>
                          <a:pt x="117" y="244"/>
                        </a:cubicBezTo>
                        <a:cubicBezTo>
                          <a:pt x="117" y="246"/>
                          <a:pt x="119" y="247"/>
                          <a:pt x="120" y="247"/>
                        </a:cubicBezTo>
                        <a:cubicBezTo>
                          <a:pt x="122" y="247"/>
                          <a:pt x="123" y="246"/>
                          <a:pt x="123" y="244"/>
                        </a:cubicBezTo>
                        <a:cubicBezTo>
                          <a:pt x="123" y="244"/>
                          <a:pt x="123" y="244"/>
                          <a:pt x="123" y="244"/>
                        </a:cubicBezTo>
                        <a:cubicBezTo>
                          <a:pt x="126" y="172"/>
                          <a:pt x="126" y="172"/>
                          <a:pt x="126" y="172"/>
                        </a:cubicBezTo>
                        <a:cubicBezTo>
                          <a:pt x="137" y="184"/>
                          <a:pt x="137" y="184"/>
                          <a:pt x="137" y="184"/>
                        </a:cubicBezTo>
                        <a:cubicBezTo>
                          <a:pt x="145" y="213"/>
                          <a:pt x="145" y="213"/>
                          <a:pt x="145" y="213"/>
                        </a:cubicBezTo>
                        <a:cubicBezTo>
                          <a:pt x="137" y="221"/>
                          <a:pt x="137" y="221"/>
                          <a:pt x="137" y="221"/>
                        </a:cubicBezTo>
                        <a:cubicBezTo>
                          <a:pt x="136" y="222"/>
                          <a:pt x="136" y="223"/>
                          <a:pt x="137" y="224"/>
                        </a:cubicBezTo>
                        <a:cubicBezTo>
                          <a:pt x="141" y="232"/>
                          <a:pt x="141" y="232"/>
                          <a:pt x="141" y="232"/>
                        </a:cubicBezTo>
                        <a:cubicBezTo>
                          <a:pt x="137" y="243"/>
                          <a:pt x="137" y="243"/>
                          <a:pt x="137" y="243"/>
                        </a:cubicBezTo>
                        <a:cubicBezTo>
                          <a:pt x="137" y="243"/>
                          <a:pt x="137" y="244"/>
                          <a:pt x="137" y="244"/>
                        </a:cubicBezTo>
                        <a:cubicBezTo>
                          <a:pt x="137" y="245"/>
                          <a:pt x="138" y="246"/>
                          <a:pt x="139" y="247"/>
                        </a:cubicBezTo>
                        <a:cubicBezTo>
                          <a:pt x="139" y="247"/>
                          <a:pt x="140" y="247"/>
                          <a:pt x="140" y="247"/>
                        </a:cubicBezTo>
                        <a:cubicBezTo>
                          <a:pt x="141" y="247"/>
                          <a:pt x="143" y="246"/>
                          <a:pt x="143" y="245"/>
                        </a:cubicBezTo>
                        <a:cubicBezTo>
                          <a:pt x="143" y="244"/>
                          <a:pt x="143" y="244"/>
                          <a:pt x="143" y="244"/>
                        </a:cubicBezTo>
                        <a:cubicBezTo>
                          <a:pt x="147" y="233"/>
                          <a:pt x="147" y="233"/>
                          <a:pt x="147" y="233"/>
                        </a:cubicBezTo>
                        <a:cubicBezTo>
                          <a:pt x="148" y="232"/>
                          <a:pt x="148" y="232"/>
                          <a:pt x="147" y="231"/>
                        </a:cubicBezTo>
                        <a:cubicBezTo>
                          <a:pt x="143" y="223"/>
                          <a:pt x="143" y="223"/>
                          <a:pt x="143" y="223"/>
                        </a:cubicBezTo>
                        <a:cubicBezTo>
                          <a:pt x="150" y="215"/>
                          <a:pt x="150" y="215"/>
                          <a:pt x="150" y="215"/>
                        </a:cubicBezTo>
                        <a:cubicBezTo>
                          <a:pt x="151" y="215"/>
                          <a:pt x="151" y="214"/>
                          <a:pt x="151" y="213"/>
                        </a:cubicBezTo>
                        <a:cubicBezTo>
                          <a:pt x="144" y="185"/>
                          <a:pt x="144" y="185"/>
                          <a:pt x="144" y="185"/>
                        </a:cubicBezTo>
                        <a:cubicBezTo>
                          <a:pt x="158" y="189"/>
                          <a:pt x="158" y="189"/>
                          <a:pt x="158" y="189"/>
                        </a:cubicBezTo>
                        <a:cubicBezTo>
                          <a:pt x="179" y="195"/>
                          <a:pt x="197" y="219"/>
                          <a:pt x="197" y="244"/>
                        </a:cubicBezTo>
                        <a:cubicBezTo>
                          <a:pt x="197" y="244"/>
                          <a:pt x="197" y="244"/>
                          <a:pt x="197" y="244"/>
                        </a:cubicBezTo>
                        <a:cubicBezTo>
                          <a:pt x="197" y="246"/>
                          <a:pt x="198" y="247"/>
                          <a:pt x="200" y="247"/>
                        </a:cubicBezTo>
                        <a:cubicBezTo>
                          <a:pt x="201" y="247"/>
                          <a:pt x="203" y="246"/>
                          <a:pt x="203" y="244"/>
                        </a:cubicBezTo>
                        <a:cubicBezTo>
                          <a:pt x="203" y="217"/>
                          <a:pt x="183" y="190"/>
                          <a:pt x="159" y="183"/>
                        </a:cubicBezTo>
                        <a:cubicBezTo>
                          <a:pt x="140" y="178"/>
                          <a:pt x="140" y="178"/>
                          <a:pt x="140" y="178"/>
                        </a:cubicBezTo>
                        <a:cubicBezTo>
                          <a:pt x="126" y="163"/>
                          <a:pt x="126" y="163"/>
                          <a:pt x="126" y="163"/>
                        </a:cubicBezTo>
                        <a:cubicBezTo>
                          <a:pt x="125" y="163"/>
                          <a:pt x="125" y="163"/>
                          <a:pt x="125" y="163"/>
                        </a:cubicBezTo>
                        <a:cubicBezTo>
                          <a:pt x="123" y="157"/>
                          <a:pt x="123" y="157"/>
                          <a:pt x="123" y="157"/>
                        </a:cubicBezTo>
                        <a:cubicBezTo>
                          <a:pt x="122" y="156"/>
                          <a:pt x="122" y="156"/>
                          <a:pt x="122" y="156"/>
                        </a:cubicBezTo>
                        <a:cubicBezTo>
                          <a:pt x="122" y="155"/>
                          <a:pt x="122" y="155"/>
                          <a:pt x="122" y="155"/>
                        </a:cubicBezTo>
                        <a:cubicBezTo>
                          <a:pt x="122" y="140"/>
                          <a:pt x="122" y="140"/>
                          <a:pt x="122" y="140"/>
                        </a:cubicBezTo>
                        <a:cubicBezTo>
                          <a:pt x="137" y="133"/>
                          <a:pt x="148" y="119"/>
                          <a:pt x="150" y="102"/>
                        </a:cubicBezTo>
                        <a:cubicBezTo>
                          <a:pt x="160" y="101"/>
                          <a:pt x="167" y="93"/>
                          <a:pt x="167" y="84"/>
                        </a:cubicBezTo>
                        <a:cubicBezTo>
                          <a:pt x="167" y="77"/>
                          <a:pt x="164" y="71"/>
                          <a:pt x="158" y="69"/>
                        </a:cubicBezTo>
                        <a:cubicBezTo>
                          <a:pt x="158" y="69"/>
                          <a:pt x="158" y="69"/>
                          <a:pt x="158" y="69"/>
                        </a:cubicBezTo>
                        <a:cubicBezTo>
                          <a:pt x="158" y="69"/>
                          <a:pt x="158" y="68"/>
                          <a:pt x="158" y="68"/>
                        </a:cubicBezTo>
                        <a:cubicBezTo>
                          <a:pt x="158" y="57"/>
                          <a:pt x="158" y="57"/>
                          <a:pt x="158" y="57"/>
                        </a:cubicBezTo>
                        <a:cubicBezTo>
                          <a:pt x="158" y="25"/>
                          <a:pt x="133" y="0"/>
                          <a:pt x="101" y="0"/>
                        </a:cubicBezTo>
                        <a:cubicBezTo>
                          <a:pt x="70" y="0"/>
                          <a:pt x="45" y="25"/>
                          <a:pt x="45" y="57"/>
                        </a:cubicBezTo>
                        <a:cubicBezTo>
                          <a:pt x="45" y="68"/>
                          <a:pt x="45" y="68"/>
                          <a:pt x="45" y="68"/>
                        </a:cubicBezTo>
                        <a:cubicBezTo>
                          <a:pt x="45" y="68"/>
                          <a:pt x="45" y="69"/>
                          <a:pt x="45" y="69"/>
                        </a:cubicBezTo>
                        <a:cubicBezTo>
                          <a:pt x="45" y="69"/>
                          <a:pt x="45" y="69"/>
                          <a:pt x="45" y="69"/>
                        </a:cubicBezTo>
                        <a:cubicBezTo>
                          <a:pt x="39" y="71"/>
                          <a:pt x="36" y="77"/>
                          <a:pt x="36" y="84"/>
                        </a:cubicBezTo>
                        <a:cubicBezTo>
                          <a:pt x="36" y="93"/>
                          <a:pt x="43" y="101"/>
                          <a:pt x="52" y="102"/>
                        </a:cubicBezTo>
                        <a:cubicBezTo>
                          <a:pt x="55" y="119"/>
                          <a:pt x="65" y="133"/>
                          <a:pt x="81" y="140"/>
                        </a:cubicBezTo>
                        <a:cubicBezTo>
                          <a:pt x="81" y="155"/>
                          <a:pt x="81" y="155"/>
                          <a:pt x="81" y="155"/>
                        </a:cubicBezTo>
                        <a:cubicBezTo>
                          <a:pt x="81" y="155"/>
                          <a:pt x="81" y="155"/>
                          <a:pt x="81" y="155"/>
                        </a:cubicBezTo>
                        <a:cubicBezTo>
                          <a:pt x="81" y="156"/>
                          <a:pt x="80" y="156"/>
                          <a:pt x="80" y="157"/>
                        </a:cubicBezTo>
                        <a:cubicBezTo>
                          <a:pt x="77" y="163"/>
                          <a:pt x="77" y="163"/>
                          <a:pt x="77" y="163"/>
                        </a:cubicBezTo>
                        <a:cubicBezTo>
                          <a:pt x="77" y="163"/>
                          <a:pt x="77" y="163"/>
                          <a:pt x="77" y="163"/>
                        </a:cubicBezTo>
                        <a:cubicBezTo>
                          <a:pt x="63" y="178"/>
                          <a:pt x="63" y="178"/>
                          <a:pt x="63" y="178"/>
                        </a:cubicBezTo>
                        <a:cubicBezTo>
                          <a:pt x="43" y="183"/>
                          <a:pt x="43" y="183"/>
                          <a:pt x="43" y="183"/>
                        </a:cubicBezTo>
                        <a:cubicBezTo>
                          <a:pt x="19" y="190"/>
                          <a:pt x="0" y="217"/>
                          <a:pt x="0" y="244"/>
                        </a:cubicBezTo>
                        <a:cubicBezTo>
                          <a:pt x="0" y="246"/>
                          <a:pt x="1" y="247"/>
                          <a:pt x="3" y="247"/>
                        </a:cubicBezTo>
                        <a:close/>
                        <a:moveTo>
                          <a:pt x="84" y="196"/>
                        </a:moveTo>
                        <a:cubicBezTo>
                          <a:pt x="82" y="167"/>
                          <a:pt x="82" y="167"/>
                          <a:pt x="82" y="167"/>
                        </a:cubicBezTo>
                        <a:cubicBezTo>
                          <a:pt x="83" y="166"/>
                          <a:pt x="83" y="166"/>
                          <a:pt x="83" y="166"/>
                        </a:cubicBezTo>
                        <a:cubicBezTo>
                          <a:pt x="83" y="164"/>
                          <a:pt x="83" y="164"/>
                          <a:pt x="83" y="164"/>
                        </a:cubicBezTo>
                        <a:cubicBezTo>
                          <a:pt x="97" y="186"/>
                          <a:pt x="97" y="186"/>
                          <a:pt x="97" y="186"/>
                        </a:cubicBezTo>
                        <a:lnTo>
                          <a:pt x="84" y="196"/>
                        </a:lnTo>
                        <a:close/>
                        <a:moveTo>
                          <a:pt x="107" y="206"/>
                        </a:moveTo>
                        <a:cubicBezTo>
                          <a:pt x="96" y="206"/>
                          <a:pt x="96" y="206"/>
                          <a:pt x="96" y="206"/>
                        </a:cubicBezTo>
                        <a:cubicBezTo>
                          <a:pt x="93" y="196"/>
                          <a:pt x="93" y="196"/>
                          <a:pt x="93" y="196"/>
                        </a:cubicBezTo>
                        <a:cubicBezTo>
                          <a:pt x="101" y="190"/>
                          <a:pt x="101" y="190"/>
                          <a:pt x="101" y="190"/>
                        </a:cubicBezTo>
                        <a:cubicBezTo>
                          <a:pt x="110" y="196"/>
                          <a:pt x="110" y="196"/>
                          <a:pt x="110" y="196"/>
                        </a:cubicBezTo>
                        <a:lnTo>
                          <a:pt x="107" y="206"/>
                        </a:lnTo>
                        <a:close/>
                        <a:moveTo>
                          <a:pt x="119" y="196"/>
                        </a:moveTo>
                        <a:cubicBezTo>
                          <a:pt x="105" y="186"/>
                          <a:pt x="105" y="186"/>
                          <a:pt x="105" y="186"/>
                        </a:cubicBezTo>
                        <a:cubicBezTo>
                          <a:pt x="119" y="164"/>
                          <a:pt x="119" y="164"/>
                          <a:pt x="119" y="164"/>
                        </a:cubicBezTo>
                        <a:cubicBezTo>
                          <a:pt x="120" y="166"/>
                          <a:pt x="120" y="166"/>
                          <a:pt x="120" y="166"/>
                        </a:cubicBezTo>
                        <a:cubicBezTo>
                          <a:pt x="120" y="168"/>
                          <a:pt x="120" y="168"/>
                          <a:pt x="120" y="168"/>
                        </a:cubicBezTo>
                        <a:lnTo>
                          <a:pt x="119" y="196"/>
                        </a:lnTo>
                        <a:close/>
                        <a:moveTo>
                          <a:pt x="156" y="75"/>
                        </a:moveTo>
                        <a:cubicBezTo>
                          <a:pt x="159" y="76"/>
                          <a:pt x="161" y="80"/>
                          <a:pt x="161" y="84"/>
                        </a:cubicBezTo>
                        <a:cubicBezTo>
                          <a:pt x="161" y="89"/>
                          <a:pt x="157" y="94"/>
                          <a:pt x="152" y="96"/>
                        </a:cubicBezTo>
                        <a:cubicBezTo>
                          <a:pt x="152" y="76"/>
                          <a:pt x="152" y="76"/>
                          <a:pt x="152" y="76"/>
                        </a:cubicBezTo>
                        <a:cubicBezTo>
                          <a:pt x="153" y="74"/>
                          <a:pt x="155" y="74"/>
                          <a:pt x="156" y="75"/>
                        </a:cubicBezTo>
                        <a:close/>
                        <a:moveTo>
                          <a:pt x="51" y="96"/>
                        </a:moveTo>
                        <a:cubicBezTo>
                          <a:pt x="46" y="94"/>
                          <a:pt x="42" y="89"/>
                          <a:pt x="42" y="84"/>
                        </a:cubicBezTo>
                        <a:cubicBezTo>
                          <a:pt x="42" y="80"/>
                          <a:pt x="44" y="76"/>
                          <a:pt x="47" y="75"/>
                        </a:cubicBezTo>
                        <a:cubicBezTo>
                          <a:pt x="47" y="75"/>
                          <a:pt x="48" y="74"/>
                          <a:pt x="48" y="74"/>
                        </a:cubicBezTo>
                        <a:cubicBezTo>
                          <a:pt x="49" y="74"/>
                          <a:pt x="50" y="75"/>
                          <a:pt x="51" y="76"/>
                        </a:cubicBezTo>
                        <a:lnTo>
                          <a:pt x="51" y="96"/>
                        </a:lnTo>
                        <a:close/>
                        <a:moveTo>
                          <a:pt x="52" y="68"/>
                        </a:moveTo>
                        <a:cubicBezTo>
                          <a:pt x="52" y="69"/>
                          <a:pt x="52" y="69"/>
                          <a:pt x="52" y="69"/>
                        </a:cubicBezTo>
                        <a:cubicBezTo>
                          <a:pt x="51" y="69"/>
                          <a:pt x="51" y="69"/>
                          <a:pt x="51" y="69"/>
                        </a:cubicBezTo>
                        <a:cubicBezTo>
                          <a:pt x="51" y="68"/>
                          <a:pt x="51" y="68"/>
                          <a:pt x="51" y="68"/>
                        </a:cubicBezTo>
                        <a:cubicBezTo>
                          <a:pt x="51" y="57"/>
                          <a:pt x="51" y="57"/>
                          <a:pt x="51" y="57"/>
                        </a:cubicBezTo>
                        <a:cubicBezTo>
                          <a:pt x="51" y="29"/>
                          <a:pt x="73" y="6"/>
                          <a:pt x="101" y="6"/>
                        </a:cubicBezTo>
                        <a:cubicBezTo>
                          <a:pt x="129" y="6"/>
                          <a:pt x="152" y="29"/>
                          <a:pt x="152" y="57"/>
                        </a:cubicBezTo>
                        <a:cubicBezTo>
                          <a:pt x="152" y="68"/>
                          <a:pt x="152" y="68"/>
                          <a:pt x="152" y="68"/>
                        </a:cubicBezTo>
                        <a:cubicBezTo>
                          <a:pt x="152" y="68"/>
                          <a:pt x="152" y="68"/>
                          <a:pt x="152" y="69"/>
                        </a:cubicBezTo>
                        <a:cubicBezTo>
                          <a:pt x="152" y="69"/>
                          <a:pt x="151" y="69"/>
                          <a:pt x="151" y="69"/>
                        </a:cubicBezTo>
                        <a:cubicBezTo>
                          <a:pt x="151" y="68"/>
                          <a:pt x="151" y="68"/>
                          <a:pt x="151" y="68"/>
                        </a:cubicBezTo>
                        <a:cubicBezTo>
                          <a:pt x="151" y="49"/>
                          <a:pt x="140" y="32"/>
                          <a:pt x="125" y="24"/>
                        </a:cubicBezTo>
                        <a:cubicBezTo>
                          <a:pt x="126" y="23"/>
                          <a:pt x="126" y="22"/>
                          <a:pt x="126" y="20"/>
                        </a:cubicBezTo>
                        <a:cubicBezTo>
                          <a:pt x="125" y="19"/>
                          <a:pt x="123" y="18"/>
                          <a:pt x="122" y="19"/>
                        </a:cubicBezTo>
                        <a:cubicBezTo>
                          <a:pt x="121" y="19"/>
                          <a:pt x="121" y="19"/>
                          <a:pt x="120" y="20"/>
                        </a:cubicBezTo>
                        <a:cubicBezTo>
                          <a:pt x="103" y="28"/>
                          <a:pt x="86" y="21"/>
                          <a:pt x="83" y="17"/>
                        </a:cubicBezTo>
                        <a:cubicBezTo>
                          <a:pt x="83" y="17"/>
                          <a:pt x="82" y="17"/>
                          <a:pt x="82" y="17"/>
                        </a:cubicBezTo>
                        <a:cubicBezTo>
                          <a:pt x="81" y="15"/>
                          <a:pt x="80" y="15"/>
                          <a:pt x="78" y="16"/>
                        </a:cubicBezTo>
                        <a:cubicBezTo>
                          <a:pt x="77" y="17"/>
                          <a:pt x="76" y="19"/>
                          <a:pt x="77" y="20"/>
                        </a:cubicBezTo>
                        <a:cubicBezTo>
                          <a:pt x="78" y="21"/>
                          <a:pt x="79" y="22"/>
                          <a:pt x="80" y="23"/>
                        </a:cubicBezTo>
                        <a:cubicBezTo>
                          <a:pt x="63" y="31"/>
                          <a:pt x="52" y="48"/>
                          <a:pt x="52" y="68"/>
                        </a:cubicBezTo>
                        <a:close/>
                        <a:moveTo>
                          <a:pt x="58" y="95"/>
                        </a:moveTo>
                        <a:cubicBezTo>
                          <a:pt x="58" y="68"/>
                          <a:pt x="58" y="68"/>
                          <a:pt x="58" y="68"/>
                        </a:cubicBezTo>
                        <a:cubicBezTo>
                          <a:pt x="58" y="49"/>
                          <a:pt x="70" y="33"/>
                          <a:pt x="87" y="27"/>
                        </a:cubicBezTo>
                        <a:cubicBezTo>
                          <a:pt x="91" y="28"/>
                          <a:pt x="97" y="30"/>
                          <a:pt x="103" y="30"/>
                        </a:cubicBezTo>
                        <a:cubicBezTo>
                          <a:pt x="107" y="30"/>
                          <a:pt x="112" y="29"/>
                          <a:pt x="117" y="27"/>
                        </a:cubicBezTo>
                        <a:cubicBezTo>
                          <a:pt x="134" y="34"/>
                          <a:pt x="145" y="49"/>
                          <a:pt x="145" y="68"/>
                        </a:cubicBezTo>
                        <a:cubicBezTo>
                          <a:pt x="145" y="95"/>
                          <a:pt x="145" y="95"/>
                          <a:pt x="145" y="95"/>
                        </a:cubicBezTo>
                        <a:cubicBezTo>
                          <a:pt x="145" y="113"/>
                          <a:pt x="134" y="129"/>
                          <a:pt x="117" y="135"/>
                        </a:cubicBezTo>
                        <a:cubicBezTo>
                          <a:pt x="116" y="136"/>
                          <a:pt x="116" y="137"/>
                          <a:pt x="116" y="138"/>
                        </a:cubicBezTo>
                        <a:cubicBezTo>
                          <a:pt x="116" y="155"/>
                          <a:pt x="116" y="155"/>
                          <a:pt x="116" y="155"/>
                        </a:cubicBezTo>
                        <a:cubicBezTo>
                          <a:pt x="116" y="156"/>
                          <a:pt x="116" y="158"/>
                          <a:pt x="116" y="159"/>
                        </a:cubicBezTo>
                        <a:cubicBezTo>
                          <a:pt x="101" y="181"/>
                          <a:pt x="101" y="181"/>
                          <a:pt x="101" y="181"/>
                        </a:cubicBezTo>
                        <a:cubicBezTo>
                          <a:pt x="87" y="159"/>
                          <a:pt x="87" y="159"/>
                          <a:pt x="87" y="159"/>
                        </a:cubicBezTo>
                        <a:cubicBezTo>
                          <a:pt x="87" y="158"/>
                          <a:pt x="87" y="156"/>
                          <a:pt x="87" y="155"/>
                        </a:cubicBezTo>
                        <a:cubicBezTo>
                          <a:pt x="87" y="138"/>
                          <a:pt x="87" y="138"/>
                          <a:pt x="87" y="138"/>
                        </a:cubicBezTo>
                        <a:cubicBezTo>
                          <a:pt x="87" y="137"/>
                          <a:pt x="86" y="136"/>
                          <a:pt x="85" y="135"/>
                        </a:cubicBezTo>
                        <a:cubicBezTo>
                          <a:pt x="69" y="129"/>
                          <a:pt x="58" y="113"/>
                          <a:pt x="58"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21" name="Oval 31"/>
                  <p:cNvSpPr>
                    <a:spLocks noChangeArrowheads="1"/>
                  </p:cNvSpPr>
                  <p:nvPr/>
                </p:nvSpPr>
                <p:spPr bwMode="auto">
                  <a:xfrm>
                    <a:off x="2143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22" name="Oval 32"/>
                  <p:cNvSpPr>
                    <a:spLocks noChangeArrowheads="1"/>
                  </p:cNvSpPr>
                  <p:nvPr/>
                </p:nvSpPr>
                <p:spPr bwMode="auto">
                  <a:xfrm>
                    <a:off x="2905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23" name="Freeform 33"/>
                  <p:cNvSpPr>
                    <a:spLocks/>
                  </p:cNvSpPr>
                  <p:nvPr/>
                </p:nvSpPr>
                <p:spPr bwMode="auto">
                  <a:xfrm>
                    <a:off x="169863" y="20907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5"/>
                          <a:pt x="2" y="6"/>
                          <a:pt x="3" y="6"/>
                        </a:cubicBezTo>
                        <a:cubicBezTo>
                          <a:pt x="7" y="6"/>
                          <a:pt x="7" y="6"/>
                          <a:pt x="7" y="6"/>
                        </a:cubicBezTo>
                        <a:cubicBezTo>
                          <a:pt x="8" y="6"/>
                          <a:pt x="10" y="5"/>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24" name="Freeform 34"/>
                  <p:cNvSpPr>
                    <a:spLocks/>
                  </p:cNvSpPr>
                  <p:nvPr/>
                </p:nvSpPr>
                <p:spPr bwMode="auto">
                  <a:xfrm>
                    <a:off x="169863" y="21161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4"/>
                          <a:pt x="2" y="6"/>
                          <a:pt x="3" y="6"/>
                        </a:cubicBezTo>
                        <a:cubicBezTo>
                          <a:pt x="7" y="6"/>
                          <a:pt x="7" y="6"/>
                          <a:pt x="7" y="6"/>
                        </a:cubicBezTo>
                        <a:cubicBezTo>
                          <a:pt x="8" y="6"/>
                          <a:pt x="10" y="4"/>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25" name="Freeform 35"/>
                  <p:cNvSpPr>
                    <a:spLocks/>
                  </p:cNvSpPr>
                  <p:nvPr/>
                </p:nvSpPr>
                <p:spPr bwMode="auto">
                  <a:xfrm>
                    <a:off x="334963" y="20907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5"/>
                          <a:pt x="10" y="3"/>
                        </a:cubicBezTo>
                        <a:cubicBezTo>
                          <a:pt x="10" y="1"/>
                          <a:pt x="8" y="0"/>
                          <a:pt x="7"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26" name="Freeform 36"/>
                  <p:cNvSpPr>
                    <a:spLocks/>
                  </p:cNvSpPr>
                  <p:nvPr/>
                </p:nvSpPr>
                <p:spPr bwMode="auto">
                  <a:xfrm>
                    <a:off x="334963" y="21161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4"/>
                          <a:pt x="10" y="3"/>
                        </a:cubicBezTo>
                        <a:cubicBezTo>
                          <a:pt x="10" y="1"/>
                          <a:pt x="8" y="0"/>
                          <a:pt x="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27" name="Freeform 37"/>
                  <p:cNvSpPr>
                    <a:spLocks/>
                  </p:cNvSpPr>
                  <p:nvPr/>
                </p:nvSpPr>
                <p:spPr bwMode="auto">
                  <a:xfrm>
                    <a:off x="198438" y="2168525"/>
                    <a:ext cx="131763" cy="50800"/>
                  </a:xfrm>
                  <a:custGeom>
                    <a:avLst/>
                    <a:gdLst>
                      <a:gd name="T0" fmla="*/ 25 w 50"/>
                      <a:gd name="T1" fmla="*/ 19 h 19"/>
                      <a:gd name="T2" fmla="*/ 42 w 50"/>
                      <a:gd name="T3" fmla="*/ 13 h 19"/>
                      <a:gd name="T4" fmla="*/ 45 w 50"/>
                      <a:gd name="T5" fmla="*/ 16 h 19"/>
                      <a:gd name="T6" fmla="*/ 47 w 50"/>
                      <a:gd name="T7" fmla="*/ 17 h 19"/>
                      <a:gd name="T8" fmla="*/ 49 w 50"/>
                      <a:gd name="T9" fmla="*/ 17 h 19"/>
                      <a:gd name="T10" fmla="*/ 49 w 50"/>
                      <a:gd name="T11" fmla="*/ 13 h 19"/>
                      <a:gd name="T12" fmla="*/ 42 w 50"/>
                      <a:gd name="T13" fmla="*/ 2 h 19"/>
                      <a:gd name="T14" fmla="*/ 38 w 50"/>
                      <a:gd name="T15" fmla="*/ 1 h 19"/>
                      <a:gd name="T16" fmla="*/ 37 w 50"/>
                      <a:gd name="T17" fmla="*/ 6 h 19"/>
                      <a:gd name="T18" fmla="*/ 39 w 50"/>
                      <a:gd name="T19" fmla="*/ 8 h 19"/>
                      <a:gd name="T20" fmla="*/ 25 w 50"/>
                      <a:gd name="T21" fmla="*/ 13 h 19"/>
                      <a:gd name="T22" fmla="*/ 25 w 50"/>
                      <a:gd name="T23" fmla="*/ 13 h 19"/>
                      <a:gd name="T24" fmla="*/ 12 w 50"/>
                      <a:gd name="T25" fmla="*/ 8 h 19"/>
                      <a:gd name="T26" fmla="*/ 14 w 50"/>
                      <a:gd name="T27" fmla="*/ 6 h 19"/>
                      <a:gd name="T28" fmla="*/ 13 w 50"/>
                      <a:gd name="T29" fmla="*/ 1 h 19"/>
                      <a:gd name="T30" fmla="*/ 9 w 50"/>
                      <a:gd name="T31" fmla="*/ 2 h 19"/>
                      <a:gd name="T32" fmla="*/ 1 w 50"/>
                      <a:gd name="T33" fmla="*/ 13 h 19"/>
                      <a:gd name="T34" fmla="*/ 2 w 50"/>
                      <a:gd name="T35" fmla="*/ 17 h 19"/>
                      <a:gd name="T36" fmla="*/ 4 w 50"/>
                      <a:gd name="T37" fmla="*/ 17 h 19"/>
                      <a:gd name="T38" fmla="*/ 6 w 50"/>
                      <a:gd name="T39" fmla="*/ 16 h 19"/>
                      <a:gd name="T40" fmla="*/ 9 w 50"/>
                      <a:gd name="T41" fmla="*/ 13 h 19"/>
                      <a:gd name="T42" fmla="*/ 25 w 50"/>
                      <a:gd name="T43" fmla="*/ 19 h 19"/>
                      <a:gd name="T44" fmla="*/ 25 w 50"/>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19">
                        <a:moveTo>
                          <a:pt x="25" y="19"/>
                        </a:moveTo>
                        <a:cubicBezTo>
                          <a:pt x="32" y="19"/>
                          <a:pt x="38" y="17"/>
                          <a:pt x="42" y="13"/>
                        </a:cubicBezTo>
                        <a:cubicBezTo>
                          <a:pt x="45" y="16"/>
                          <a:pt x="45" y="16"/>
                          <a:pt x="45" y="16"/>
                        </a:cubicBezTo>
                        <a:cubicBezTo>
                          <a:pt x="45" y="17"/>
                          <a:pt x="46" y="17"/>
                          <a:pt x="47" y="17"/>
                        </a:cubicBezTo>
                        <a:cubicBezTo>
                          <a:pt x="48" y="17"/>
                          <a:pt x="48" y="17"/>
                          <a:pt x="49" y="17"/>
                        </a:cubicBezTo>
                        <a:cubicBezTo>
                          <a:pt x="50" y="16"/>
                          <a:pt x="50" y="14"/>
                          <a:pt x="49" y="13"/>
                        </a:cubicBezTo>
                        <a:cubicBezTo>
                          <a:pt x="42" y="2"/>
                          <a:pt x="42" y="2"/>
                          <a:pt x="42" y="2"/>
                        </a:cubicBezTo>
                        <a:cubicBezTo>
                          <a:pt x="41" y="1"/>
                          <a:pt x="39" y="0"/>
                          <a:pt x="38" y="1"/>
                        </a:cubicBezTo>
                        <a:cubicBezTo>
                          <a:pt x="37" y="2"/>
                          <a:pt x="36" y="4"/>
                          <a:pt x="37" y="6"/>
                        </a:cubicBezTo>
                        <a:cubicBezTo>
                          <a:pt x="39" y="8"/>
                          <a:pt x="39" y="8"/>
                          <a:pt x="39" y="8"/>
                        </a:cubicBezTo>
                        <a:cubicBezTo>
                          <a:pt x="35" y="11"/>
                          <a:pt x="30" y="13"/>
                          <a:pt x="25" y="13"/>
                        </a:cubicBezTo>
                        <a:cubicBezTo>
                          <a:pt x="25" y="13"/>
                          <a:pt x="25" y="13"/>
                          <a:pt x="25" y="13"/>
                        </a:cubicBezTo>
                        <a:cubicBezTo>
                          <a:pt x="20" y="13"/>
                          <a:pt x="16" y="11"/>
                          <a:pt x="12" y="8"/>
                        </a:cubicBezTo>
                        <a:cubicBezTo>
                          <a:pt x="14" y="6"/>
                          <a:pt x="14" y="6"/>
                          <a:pt x="14" y="6"/>
                        </a:cubicBezTo>
                        <a:cubicBezTo>
                          <a:pt x="15" y="4"/>
                          <a:pt x="14" y="2"/>
                          <a:pt x="13" y="1"/>
                        </a:cubicBezTo>
                        <a:cubicBezTo>
                          <a:pt x="11" y="0"/>
                          <a:pt x="10" y="1"/>
                          <a:pt x="9" y="2"/>
                        </a:cubicBezTo>
                        <a:cubicBezTo>
                          <a:pt x="1" y="13"/>
                          <a:pt x="1" y="13"/>
                          <a:pt x="1" y="13"/>
                        </a:cubicBezTo>
                        <a:cubicBezTo>
                          <a:pt x="0" y="14"/>
                          <a:pt x="1" y="16"/>
                          <a:pt x="2" y="17"/>
                        </a:cubicBezTo>
                        <a:cubicBezTo>
                          <a:pt x="3" y="17"/>
                          <a:pt x="3" y="17"/>
                          <a:pt x="4" y="17"/>
                        </a:cubicBezTo>
                        <a:cubicBezTo>
                          <a:pt x="5" y="17"/>
                          <a:pt x="6" y="17"/>
                          <a:pt x="6" y="16"/>
                        </a:cubicBezTo>
                        <a:cubicBezTo>
                          <a:pt x="9" y="13"/>
                          <a:pt x="9" y="13"/>
                          <a:pt x="9" y="13"/>
                        </a:cubicBezTo>
                        <a:cubicBezTo>
                          <a:pt x="13" y="17"/>
                          <a:pt x="19" y="19"/>
                          <a:pt x="25" y="19"/>
                        </a:cubicBezTo>
                        <a:cubicBezTo>
                          <a:pt x="25" y="19"/>
                          <a:pt x="25" y="19"/>
                          <a:pt x="2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sp>
              <p:nvSpPr>
                <p:cNvPr id="117" name="テキスト ボックス 116"/>
                <p:cNvSpPr txBox="1"/>
                <p:nvPr/>
              </p:nvSpPr>
              <p:spPr>
                <a:xfrm>
                  <a:off x="3505514" y="4473563"/>
                  <a:ext cx="2088000" cy="324000"/>
                </a:xfrm>
                <a:prstGeom prst="rect">
                  <a:avLst/>
                </a:prstGeom>
                <a:noFill/>
              </p:spPr>
              <p:txBody>
                <a:bodyPr wrap="none" lIns="0" tIns="0" rIns="0" bIns="0" rtlCol="0" anchor="ctr" anchorCtr="0">
                  <a:noAutofit/>
                </a:bodyPr>
                <a:lstStyle/>
                <a:p>
                  <a:pPr algn="ctr"/>
                  <a:r>
                    <a:rPr lang="ja-JP" altLang="en-US" sz="2800" b="1" dirty="0">
                      <a:solidFill>
                        <a:srgbClr val="0064D2"/>
                      </a:solidFill>
                      <a:latin typeface="東芝 Pゴシック" panose="020B0500000000000000" pitchFamily="50" charset="-128"/>
                      <a:ea typeface="東芝 Pゴシック" panose="020B0500000000000000" pitchFamily="50" charset="-128"/>
                    </a:rPr>
                    <a:t>プロダクトオーナー</a:t>
                  </a:r>
                </a:p>
              </p:txBody>
            </p:sp>
          </p:grpSp>
        </p:grpSp>
        <p:grpSp>
          <p:nvGrpSpPr>
            <p:cNvPr id="135" name="グループ化 134"/>
            <p:cNvGrpSpPr>
              <a:grpSpLocks noChangeAspect="1"/>
            </p:cNvGrpSpPr>
            <p:nvPr/>
          </p:nvGrpSpPr>
          <p:grpSpPr>
            <a:xfrm>
              <a:off x="3698001" y="2420544"/>
              <a:ext cx="1728000" cy="1728000"/>
              <a:chOff x="6587022" y="1365498"/>
              <a:chExt cx="1080000" cy="1080000"/>
            </a:xfrm>
          </p:grpSpPr>
          <p:sp>
            <p:nvSpPr>
              <p:cNvPr id="136" name="楕円 80"/>
              <p:cNvSpPr>
                <a:spLocks noChangeAspect="1"/>
              </p:cNvSpPr>
              <p:nvPr/>
            </p:nvSpPr>
            <p:spPr>
              <a:xfrm>
                <a:off x="6587022" y="1365498"/>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rgbClr val="FFFFFF"/>
                  </a:solidFill>
                </a:endParaRPr>
              </a:p>
            </p:txBody>
          </p:sp>
          <p:grpSp>
            <p:nvGrpSpPr>
              <p:cNvPr id="137" name="グループ化 136"/>
              <p:cNvGrpSpPr>
                <a:grpSpLocks noChangeAspect="1"/>
              </p:cNvGrpSpPr>
              <p:nvPr/>
            </p:nvGrpSpPr>
            <p:grpSpPr>
              <a:xfrm>
                <a:off x="6772316" y="1560433"/>
                <a:ext cx="709413" cy="864000"/>
                <a:chOff x="0" y="1917700"/>
                <a:chExt cx="531813" cy="647700"/>
              </a:xfrm>
              <a:solidFill>
                <a:schemeClr val="bg1"/>
              </a:solidFill>
            </p:grpSpPr>
            <p:sp>
              <p:nvSpPr>
                <p:cNvPr id="138" name="Freeform 5"/>
                <p:cNvSpPr>
                  <a:spLocks noEditPoints="1"/>
                </p:cNvSpPr>
                <p:nvPr/>
              </p:nvSpPr>
              <p:spPr bwMode="auto">
                <a:xfrm>
                  <a:off x="0" y="1917700"/>
                  <a:ext cx="531813" cy="647700"/>
                </a:xfrm>
                <a:custGeom>
                  <a:avLst/>
                  <a:gdLst>
                    <a:gd name="T0" fmla="*/ 6 w 203"/>
                    <a:gd name="T1" fmla="*/ 244 h 247"/>
                    <a:gd name="T2" fmla="*/ 59 w 203"/>
                    <a:gd name="T3" fmla="*/ 185 h 247"/>
                    <a:gd name="T4" fmla="*/ 60 w 203"/>
                    <a:gd name="T5" fmla="*/ 223 h 247"/>
                    <a:gd name="T6" fmla="*/ 59 w 203"/>
                    <a:gd name="T7" fmla="*/ 244 h 247"/>
                    <a:gd name="T8" fmla="*/ 64 w 203"/>
                    <a:gd name="T9" fmla="*/ 247 h 247"/>
                    <a:gd name="T10" fmla="*/ 61 w 203"/>
                    <a:gd name="T11" fmla="*/ 232 h 247"/>
                    <a:gd name="T12" fmla="*/ 58 w 203"/>
                    <a:gd name="T13" fmla="*/ 213 h 247"/>
                    <a:gd name="T14" fmla="*/ 79 w 203"/>
                    <a:gd name="T15" fmla="*/ 244 h 247"/>
                    <a:gd name="T16" fmla="*/ 85 w 203"/>
                    <a:gd name="T17" fmla="*/ 244 h 247"/>
                    <a:gd name="T18" fmla="*/ 88 w 203"/>
                    <a:gd name="T19" fmla="*/ 200 h 247"/>
                    <a:gd name="T20" fmla="*/ 91 w 203"/>
                    <a:gd name="T21" fmla="*/ 244 h 247"/>
                    <a:gd name="T22" fmla="*/ 94 w 203"/>
                    <a:gd name="T23" fmla="*/ 247 h 247"/>
                    <a:gd name="T24" fmla="*/ 98 w 203"/>
                    <a:gd name="T25" fmla="*/ 212 h 247"/>
                    <a:gd name="T26" fmla="*/ 106 w 203"/>
                    <a:gd name="T27" fmla="*/ 244 h 247"/>
                    <a:gd name="T28" fmla="*/ 112 w 203"/>
                    <a:gd name="T29" fmla="*/ 244 h 247"/>
                    <a:gd name="T30" fmla="*/ 115 w 203"/>
                    <a:gd name="T31" fmla="*/ 200 h 247"/>
                    <a:gd name="T32" fmla="*/ 117 w 203"/>
                    <a:gd name="T33" fmla="*/ 244 h 247"/>
                    <a:gd name="T34" fmla="*/ 123 w 203"/>
                    <a:gd name="T35" fmla="*/ 244 h 247"/>
                    <a:gd name="T36" fmla="*/ 145 w 203"/>
                    <a:gd name="T37" fmla="*/ 213 h 247"/>
                    <a:gd name="T38" fmla="*/ 141 w 203"/>
                    <a:gd name="T39" fmla="*/ 232 h 247"/>
                    <a:gd name="T40" fmla="*/ 139 w 203"/>
                    <a:gd name="T41" fmla="*/ 247 h 247"/>
                    <a:gd name="T42" fmla="*/ 143 w 203"/>
                    <a:gd name="T43" fmla="*/ 244 h 247"/>
                    <a:gd name="T44" fmla="*/ 143 w 203"/>
                    <a:gd name="T45" fmla="*/ 223 h 247"/>
                    <a:gd name="T46" fmla="*/ 144 w 203"/>
                    <a:gd name="T47" fmla="*/ 185 h 247"/>
                    <a:gd name="T48" fmla="*/ 197 w 203"/>
                    <a:gd name="T49" fmla="*/ 244 h 247"/>
                    <a:gd name="T50" fmla="*/ 159 w 203"/>
                    <a:gd name="T51" fmla="*/ 183 h 247"/>
                    <a:gd name="T52" fmla="*/ 125 w 203"/>
                    <a:gd name="T53" fmla="*/ 163 h 247"/>
                    <a:gd name="T54" fmla="*/ 122 w 203"/>
                    <a:gd name="T55" fmla="*/ 155 h 247"/>
                    <a:gd name="T56" fmla="*/ 167 w 203"/>
                    <a:gd name="T57" fmla="*/ 84 h 247"/>
                    <a:gd name="T58" fmla="*/ 158 w 203"/>
                    <a:gd name="T59" fmla="*/ 68 h 247"/>
                    <a:gd name="T60" fmla="*/ 45 w 203"/>
                    <a:gd name="T61" fmla="*/ 57 h 247"/>
                    <a:gd name="T62" fmla="*/ 45 w 203"/>
                    <a:gd name="T63" fmla="*/ 69 h 247"/>
                    <a:gd name="T64" fmla="*/ 81 w 203"/>
                    <a:gd name="T65" fmla="*/ 140 h 247"/>
                    <a:gd name="T66" fmla="*/ 80 w 203"/>
                    <a:gd name="T67" fmla="*/ 157 h 247"/>
                    <a:gd name="T68" fmla="*/ 63 w 203"/>
                    <a:gd name="T69" fmla="*/ 178 h 247"/>
                    <a:gd name="T70" fmla="*/ 3 w 203"/>
                    <a:gd name="T71" fmla="*/ 247 h 247"/>
                    <a:gd name="T72" fmla="*/ 83 w 203"/>
                    <a:gd name="T73" fmla="*/ 166 h 247"/>
                    <a:gd name="T74" fmla="*/ 84 w 203"/>
                    <a:gd name="T75" fmla="*/ 196 h 247"/>
                    <a:gd name="T76" fmla="*/ 93 w 203"/>
                    <a:gd name="T77" fmla="*/ 196 h 247"/>
                    <a:gd name="T78" fmla="*/ 107 w 203"/>
                    <a:gd name="T79" fmla="*/ 206 h 247"/>
                    <a:gd name="T80" fmla="*/ 119 w 203"/>
                    <a:gd name="T81" fmla="*/ 164 h 247"/>
                    <a:gd name="T82" fmla="*/ 119 w 203"/>
                    <a:gd name="T83" fmla="*/ 196 h 247"/>
                    <a:gd name="T84" fmla="*/ 152 w 203"/>
                    <a:gd name="T85" fmla="*/ 96 h 247"/>
                    <a:gd name="T86" fmla="*/ 51 w 203"/>
                    <a:gd name="T87" fmla="*/ 96 h 247"/>
                    <a:gd name="T88" fmla="*/ 48 w 203"/>
                    <a:gd name="T89" fmla="*/ 74 h 247"/>
                    <a:gd name="T90" fmla="*/ 52 w 203"/>
                    <a:gd name="T91" fmla="*/ 68 h 247"/>
                    <a:gd name="T92" fmla="*/ 51 w 203"/>
                    <a:gd name="T93" fmla="*/ 68 h 247"/>
                    <a:gd name="T94" fmla="*/ 152 w 203"/>
                    <a:gd name="T95" fmla="*/ 57 h 247"/>
                    <a:gd name="T96" fmla="*/ 151 w 203"/>
                    <a:gd name="T97" fmla="*/ 69 h 247"/>
                    <a:gd name="T98" fmla="*/ 126 w 203"/>
                    <a:gd name="T99" fmla="*/ 20 h 247"/>
                    <a:gd name="T100" fmla="*/ 83 w 203"/>
                    <a:gd name="T101" fmla="*/ 17 h 247"/>
                    <a:gd name="T102" fmla="*/ 77 w 203"/>
                    <a:gd name="T103" fmla="*/ 20 h 247"/>
                    <a:gd name="T104" fmla="*/ 58 w 203"/>
                    <a:gd name="T105" fmla="*/ 95 h 247"/>
                    <a:gd name="T106" fmla="*/ 103 w 203"/>
                    <a:gd name="T107" fmla="*/ 30 h 247"/>
                    <a:gd name="T108" fmla="*/ 145 w 203"/>
                    <a:gd name="T109" fmla="*/ 95 h 247"/>
                    <a:gd name="T110" fmla="*/ 116 w 203"/>
                    <a:gd name="T111" fmla="*/ 155 h 247"/>
                    <a:gd name="T112" fmla="*/ 87 w 203"/>
                    <a:gd name="T113" fmla="*/ 159 h 247"/>
                    <a:gd name="T114" fmla="*/ 85 w 203"/>
                    <a:gd name="T115" fmla="*/ 1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3" h="247">
                      <a:moveTo>
                        <a:pt x="3" y="247"/>
                      </a:moveTo>
                      <a:cubicBezTo>
                        <a:pt x="5" y="247"/>
                        <a:pt x="6" y="246"/>
                        <a:pt x="6" y="244"/>
                      </a:cubicBezTo>
                      <a:cubicBezTo>
                        <a:pt x="6" y="244"/>
                        <a:pt x="6" y="244"/>
                        <a:pt x="6" y="244"/>
                      </a:cubicBezTo>
                      <a:cubicBezTo>
                        <a:pt x="6" y="219"/>
                        <a:pt x="23" y="195"/>
                        <a:pt x="45" y="189"/>
                      </a:cubicBezTo>
                      <a:cubicBezTo>
                        <a:pt x="58" y="186"/>
                        <a:pt x="58" y="186"/>
                        <a:pt x="58" y="186"/>
                      </a:cubicBezTo>
                      <a:cubicBezTo>
                        <a:pt x="59" y="185"/>
                        <a:pt x="59" y="185"/>
                        <a:pt x="59" y="185"/>
                      </a:cubicBezTo>
                      <a:cubicBezTo>
                        <a:pt x="52" y="213"/>
                        <a:pt x="52" y="213"/>
                        <a:pt x="52" y="213"/>
                      </a:cubicBezTo>
                      <a:cubicBezTo>
                        <a:pt x="52" y="214"/>
                        <a:pt x="52" y="215"/>
                        <a:pt x="53" y="215"/>
                      </a:cubicBezTo>
                      <a:cubicBezTo>
                        <a:pt x="60" y="223"/>
                        <a:pt x="60" y="223"/>
                        <a:pt x="60" y="223"/>
                      </a:cubicBezTo>
                      <a:cubicBezTo>
                        <a:pt x="55" y="231"/>
                        <a:pt x="55" y="231"/>
                        <a:pt x="55" y="231"/>
                      </a:cubicBezTo>
                      <a:cubicBezTo>
                        <a:pt x="55" y="232"/>
                        <a:pt x="55" y="232"/>
                        <a:pt x="55" y="233"/>
                      </a:cubicBezTo>
                      <a:cubicBezTo>
                        <a:pt x="59" y="244"/>
                        <a:pt x="59" y="244"/>
                        <a:pt x="59" y="244"/>
                      </a:cubicBezTo>
                      <a:cubicBezTo>
                        <a:pt x="60" y="245"/>
                        <a:pt x="60" y="245"/>
                        <a:pt x="60" y="245"/>
                      </a:cubicBezTo>
                      <a:cubicBezTo>
                        <a:pt x="60" y="246"/>
                        <a:pt x="61" y="247"/>
                        <a:pt x="63" y="247"/>
                      </a:cubicBezTo>
                      <a:cubicBezTo>
                        <a:pt x="63" y="247"/>
                        <a:pt x="63" y="247"/>
                        <a:pt x="64" y="247"/>
                      </a:cubicBezTo>
                      <a:cubicBezTo>
                        <a:pt x="65" y="246"/>
                        <a:pt x="66" y="245"/>
                        <a:pt x="66" y="244"/>
                      </a:cubicBezTo>
                      <a:cubicBezTo>
                        <a:pt x="66" y="244"/>
                        <a:pt x="65" y="243"/>
                        <a:pt x="65" y="243"/>
                      </a:cubicBezTo>
                      <a:cubicBezTo>
                        <a:pt x="61" y="232"/>
                        <a:pt x="61" y="232"/>
                        <a:pt x="61" y="232"/>
                      </a:cubicBezTo>
                      <a:cubicBezTo>
                        <a:pt x="66" y="224"/>
                        <a:pt x="66" y="224"/>
                        <a:pt x="66" y="224"/>
                      </a:cubicBezTo>
                      <a:cubicBezTo>
                        <a:pt x="67" y="223"/>
                        <a:pt x="66" y="222"/>
                        <a:pt x="66" y="221"/>
                      </a:cubicBezTo>
                      <a:cubicBezTo>
                        <a:pt x="58" y="213"/>
                        <a:pt x="58" y="213"/>
                        <a:pt x="58" y="213"/>
                      </a:cubicBezTo>
                      <a:cubicBezTo>
                        <a:pt x="66" y="184"/>
                        <a:pt x="66" y="184"/>
                        <a:pt x="66" y="184"/>
                      </a:cubicBezTo>
                      <a:cubicBezTo>
                        <a:pt x="77" y="172"/>
                        <a:pt x="77" y="172"/>
                        <a:pt x="77" y="172"/>
                      </a:cubicBezTo>
                      <a:cubicBezTo>
                        <a:pt x="79" y="244"/>
                        <a:pt x="79" y="244"/>
                        <a:pt x="79" y="244"/>
                      </a:cubicBezTo>
                      <a:cubicBezTo>
                        <a:pt x="79" y="244"/>
                        <a:pt x="79" y="244"/>
                        <a:pt x="79" y="244"/>
                      </a:cubicBezTo>
                      <a:cubicBezTo>
                        <a:pt x="79" y="246"/>
                        <a:pt x="81" y="247"/>
                        <a:pt x="83" y="247"/>
                      </a:cubicBezTo>
                      <a:cubicBezTo>
                        <a:pt x="84" y="247"/>
                        <a:pt x="85" y="246"/>
                        <a:pt x="85" y="244"/>
                      </a:cubicBezTo>
                      <a:cubicBezTo>
                        <a:pt x="85" y="244"/>
                        <a:pt x="85" y="244"/>
                        <a:pt x="85" y="244"/>
                      </a:cubicBezTo>
                      <a:cubicBezTo>
                        <a:pt x="84" y="203"/>
                        <a:pt x="84" y="203"/>
                        <a:pt x="84" y="203"/>
                      </a:cubicBezTo>
                      <a:cubicBezTo>
                        <a:pt x="88" y="200"/>
                        <a:pt x="88" y="200"/>
                        <a:pt x="88" y="200"/>
                      </a:cubicBezTo>
                      <a:cubicBezTo>
                        <a:pt x="91" y="210"/>
                        <a:pt x="91" y="210"/>
                        <a:pt x="91" y="210"/>
                      </a:cubicBezTo>
                      <a:cubicBezTo>
                        <a:pt x="91" y="210"/>
                        <a:pt x="92" y="211"/>
                        <a:pt x="92" y="211"/>
                      </a:cubicBezTo>
                      <a:cubicBezTo>
                        <a:pt x="91" y="244"/>
                        <a:pt x="91" y="244"/>
                        <a:pt x="91" y="244"/>
                      </a:cubicBezTo>
                      <a:cubicBezTo>
                        <a:pt x="91" y="244"/>
                        <a:pt x="91" y="244"/>
                        <a:pt x="91" y="244"/>
                      </a:cubicBezTo>
                      <a:cubicBezTo>
                        <a:pt x="91" y="246"/>
                        <a:pt x="92" y="247"/>
                        <a:pt x="94" y="247"/>
                      </a:cubicBezTo>
                      <a:cubicBezTo>
                        <a:pt x="94" y="247"/>
                        <a:pt x="94" y="247"/>
                        <a:pt x="94" y="247"/>
                      </a:cubicBezTo>
                      <a:cubicBezTo>
                        <a:pt x="96" y="247"/>
                        <a:pt x="97" y="246"/>
                        <a:pt x="97" y="244"/>
                      </a:cubicBezTo>
                      <a:cubicBezTo>
                        <a:pt x="97" y="244"/>
                        <a:pt x="97" y="244"/>
                        <a:pt x="97" y="244"/>
                      </a:cubicBezTo>
                      <a:cubicBezTo>
                        <a:pt x="98" y="212"/>
                        <a:pt x="98" y="212"/>
                        <a:pt x="98" y="212"/>
                      </a:cubicBezTo>
                      <a:cubicBezTo>
                        <a:pt x="105" y="212"/>
                        <a:pt x="105" y="212"/>
                        <a:pt x="105" y="212"/>
                      </a:cubicBezTo>
                      <a:cubicBezTo>
                        <a:pt x="106" y="244"/>
                        <a:pt x="106" y="244"/>
                        <a:pt x="106" y="244"/>
                      </a:cubicBezTo>
                      <a:cubicBezTo>
                        <a:pt x="106" y="244"/>
                        <a:pt x="106" y="244"/>
                        <a:pt x="106" y="244"/>
                      </a:cubicBezTo>
                      <a:cubicBezTo>
                        <a:pt x="106" y="246"/>
                        <a:pt x="107" y="247"/>
                        <a:pt x="109" y="247"/>
                      </a:cubicBezTo>
                      <a:cubicBezTo>
                        <a:pt x="110" y="247"/>
                        <a:pt x="112" y="246"/>
                        <a:pt x="112" y="244"/>
                      </a:cubicBezTo>
                      <a:cubicBezTo>
                        <a:pt x="112" y="244"/>
                        <a:pt x="112" y="244"/>
                        <a:pt x="112" y="244"/>
                      </a:cubicBezTo>
                      <a:cubicBezTo>
                        <a:pt x="110" y="211"/>
                        <a:pt x="110" y="211"/>
                        <a:pt x="110" y="211"/>
                      </a:cubicBezTo>
                      <a:cubicBezTo>
                        <a:pt x="111" y="211"/>
                        <a:pt x="111" y="210"/>
                        <a:pt x="112" y="210"/>
                      </a:cubicBezTo>
                      <a:cubicBezTo>
                        <a:pt x="115" y="200"/>
                        <a:pt x="115" y="200"/>
                        <a:pt x="115" y="200"/>
                      </a:cubicBezTo>
                      <a:cubicBezTo>
                        <a:pt x="119" y="203"/>
                        <a:pt x="119" y="203"/>
                        <a:pt x="119" y="203"/>
                      </a:cubicBezTo>
                      <a:cubicBezTo>
                        <a:pt x="117" y="244"/>
                        <a:pt x="117" y="244"/>
                        <a:pt x="117" y="244"/>
                      </a:cubicBezTo>
                      <a:cubicBezTo>
                        <a:pt x="117" y="244"/>
                        <a:pt x="117" y="244"/>
                        <a:pt x="117" y="244"/>
                      </a:cubicBezTo>
                      <a:cubicBezTo>
                        <a:pt x="117" y="246"/>
                        <a:pt x="119" y="247"/>
                        <a:pt x="120" y="247"/>
                      </a:cubicBezTo>
                      <a:cubicBezTo>
                        <a:pt x="122" y="247"/>
                        <a:pt x="123" y="246"/>
                        <a:pt x="123" y="244"/>
                      </a:cubicBezTo>
                      <a:cubicBezTo>
                        <a:pt x="123" y="244"/>
                        <a:pt x="123" y="244"/>
                        <a:pt x="123" y="244"/>
                      </a:cubicBezTo>
                      <a:cubicBezTo>
                        <a:pt x="126" y="172"/>
                        <a:pt x="126" y="172"/>
                        <a:pt x="126" y="172"/>
                      </a:cubicBezTo>
                      <a:cubicBezTo>
                        <a:pt x="137" y="184"/>
                        <a:pt x="137" y="184"/>
                        <a:pt x="137" y="184"/>
                      </a:cubicBezTo>
                      <a:cubicBezTo>
                        <a:pt x="145" y="213"/>
                        <a:pt x="145" y="213"/>
                        <a:pt x="145" y="213"/>
                      </a:cubicBezTo>
                      <a:cubicBezTo>
                        <a:pt x="137" y="221"/>
                        <a:pt x="137" y="221"/>
                        <a:pt x="137" y="221"/>
                      </a:cubicBezTo>
                      <a:cubicBezTo>
                        <a:pt x="136" y="222"/>
                        <a:pt x="136" y="223"/>
                        <a:pt x="137" y="224"/>
                      </a:cubicBezTo>
                      <a:cubicBezTo>
                        <a:pt x="141" y="232"/>
                        <a:pt x="141" y="232"/>
                        <a:pt x="141" y="232"/>
                      </a:cubicBezTo>
                      <a:cubicBezTo>
                        <a:pt x="137" y="243"/>
                        <a:pt x="137" y="243"/>
                        <a:pt x="137" y="243"/>
                      </a:cubicBezTo>
                      <a:cubicBezTo>
                        <a:pt x="137" y="243"/>
                        <a:pt x="137" y="244"/>
                        <a:pt x="137" y="244"/>
                      </a:cubicBezTo>
                      <a:cubicBezTo>
                        <a:pt x="137" y="245"/>
                        <a:pt x="138" y="246"/>
                        <a:pt x="139" y="247"/>
                      </a:cubicBezTo>
                      <a:cubicBezTo>
                        <a:pt x="139" y="247"/>
                        <a:pt x="140" y="247"/>
                        <a:pt x="140" y="247"/>
                      </a:cubicBezTo>
                      <a:cubicBezTo>
                        <a:pt x="141" y="247"/>
                        <a:pt x="143" y="246"/>
                        <a:pt x="143" y="245"/>
                      </a:cubicBezTo>
                      <a:cubicBezTo>
                        <a:pt x="143" y="244"/>
                        <a:pt x="143" y="244"/>
                        <a:pt x="143" y="244"/>
                      </a:cubicBezTo>
                      <a:cubicBezTo>
                        <a:pt x="147" y="233"/>
                        <a:pt x="147" y="233"/>
                        <a:pt x="147" y="233"/>
                      </a:cubicBezTo>
                      <a:cubicBezTo>
                        <a:pt x="148" y="232"/>
                        <a:pt x="148" y="232"/>
                        <a:pt x="147" y="231"/>
                      </a:cubicBezTo>
                      <a:cubicBezTo>
                        <a:pt x="143" y="223"/>
                        <a:pt x="143" y="223"/>
                        <a:pt x="143" y="223"/>
                      </a:cubicBezTo>
                      <a:cubicBezTo>
                        <a:pt x="150" y="215"/>
                        <a:pt x="150" y="215"/>
                        <a:pt x="150" y="215"/>
                      </a:cubicBezTo>
                      <a:cubicBezTo>
                        <a:pt x="151" y="215"/>
                        <a:pt x="151" y="214"/>
                        <a:pt x="151" y="213"/>
                      </a:cubicBezTo>
                      <a:cubicBezTo>
                        <a:pt x="144" y="185"/>
                        <a:pt x="144" y="185"/>
                        <a:pt x="144" y="185"/>
                      </a:cubicBezTo>
                      <a:cubicBezTo>
                        <a:pt x="158" y="189"/>
                        <a:pt x="158" y="189"/>
                        <a:pt x="158" y="189"/>
                      </a:cubicBezTo>
                      <a:cubicBezTo>
                        <a:pt x="179" y="195"/>
                        <a:pt x="197" y="219"/>
                        <a:pt x="197" y="244"/>
                      </a:cubicBezTo>
                      <a:cubicBezTo>
                        <a:pt x="197" y="244"/>
                        <a:pt x="197" y="244"/>
                        <a:pt x="197" y="244"/>
                      </a:cubicBezTo>
                      <a:cubicBezTo>
                        <a:pt x="197" y="246"/>
                        <a:pt x="198" y="247"/>
                        <a:pt x="200" y="247"/>
                      </a:cubicBezTo>
                      <a:cubicBezTo>
                        <a:pt x="201" y="247"/>
                        <a:pt x="203" y="246"/>
                        <a:pt x="203" y="244"/>
                      </a:cubicBezTo>
                      <a:cubicBezTo>
                        <a:pt x="203" y="217"/>
                        <a:pt x="183" y="190"/>
                        <a:pt x="159" y="183"/>
                      </a:cubicBezTo>
                      <a:cubicBezTo>
                        <a:pt x="140" y="178"/>
                        <a:pt x="140" y="178"/>
                        <a:pt x="140" y="178"/>
                      </a:cubicBezTo>
                      <a:cubicBezTo>
                        <a:pt x="126" y="163"/>
                        <a:pt x="126" y="163"/>
                        <a:pt x="126" y="163"/>
                      </a:cubicBezTo>
                      <a:cubicBezTo>
                        <a:pt x="125" y="163"/>
                        <a:pt x="125" y="163"/>
                        <a:pt x="125" y="163"/>
                      </a:cubicBezTo>
                      <a:cubicBezTo>
                        <a:pt x="123" y="157"/>
                        <a:pt x="123" y="157"/>
                        <a:pt x="123" y="157"/>
                      </a:cubicBezTo>
                      <a:cubicBezTo>
                        <a:pt x="122" y="156"/>
                        <a:pt x="122" y="156"/>
                        <a:pt x="122" y="156"/>
                      </a:cubicBezTo>
                      <a:cubicBezTo>
                        <a:pt x="122" y="155"/>
                        <a:pt x="122" y="155"/>
                        <a:pt x="122" y="155"/>
                      </a:cubicBezTo>
                      <a:cubicBezTo>
                        <a:pt x="122" y="140"/>
                        <a:pt x="122" y="140"/>
                        <a:pt x="122" y="140"/>
                      </a:cubicBezTo>
                      <a:cubicBezTo>
                        <a:pt x="137" y="133"/>
                        <a:pt x="148" y="119"/>
                        <a:pt x="150" y="102"/>
                      </a:cubicBezTo>
                      <a:cubicBezTo>
                        <a:pt x="160" y="101"/>
                        <a:pt x="167" y="93"/>
                        <a:pt x="167" y="84"/>
                      </a:cubicBezTo>
                      <a:cubicBezTo>
                        <a:pt x="167" y="77"/>
                        <a:pt x="164" y="71"/>
                        <a:pt x="158" y="69"/>
                      </a:cubicBezTo>
                      <a:cubicBezTo>
                        <a:pt x="158" y="69"/>
                        <a:pt x="158" y="69"/>
                        <a:pt x="158" y="69"/>
                      </a:cubicBezTo>
                      <a:cubicBezTo>
                        <a:pt x="158" y="69"/>
                        <a:pt x="158" y="68"/>
                        <a:pt x="158" y="68"/>
                      </a:cubicBezTo>
                      <a:cubicBezTo>
                        <a:pt x="158" y="57"/>
                        <a:pt x="158" y="57"/>
                        <a:pt x="158" y="57"/>
                      </a:cubicBezTo>
                      <a:cubicBezTo>
                        <a:pt x="158" y="25"/>
                        <a:pt x="133" y="0"/>
                        <a:pt x="101" y="0"/>
                      </a:cubicBezTo>
                      <a:cubicBezTo>
                        <a:pt x="70" y="0"/>
                        <a:pt x="45" y="25"/>
                        <a:pt x="45" y="57"/>
                      </a:cubicBezTo>
                      <a:cubicBezTo>
                        <a:pt x="45" y="68"/>
                        <a:pt x="45" y="68"/>
                        <a:pt x="45" y="68"/>
                      </a:cubicBezTo>
                      <a:cubicBezTo>
                        <a:pt x="45" y="68"/>
                        <a:pt x="45" y="69"/>
                        <a:pt x="45" y="69"/>
                      </a:cubicBezTo>
                      <a:cubicBezTo>
                        <a:pt x="45" y="69"/>
                        <a:pt x="45" y="69"/>
                        <a:pt x="45" y="69"/>
                      </a:cubicBezTo>
                      <a:cubicBezTo>
                        <a:pt x="39" y="71"/>
                        <a:pt x="36" y="77"/>
                        <a:pt x="36" y="84"/>
                      </a:cubicBezTo>
                      <a:cubicBezTo>
                        <a:pt x="36" y="93"/>
                        <a:pt x="43" y="101"/>
                        <a:pt x="52" y="102"/>
                      </a:cubicBezTo>
                      <a:cubicBezTo>
                        <a:pt x="55" y="119"/>
                        <a:pt x="65" y="133"/>
                        <a:pt x="81" y="140"/>
                      </a:cubicBezTo>
                      <a:cubicBezTo>
                        <a:pt x="81" y="155"/>
                        <a:pt x="81" y="155"/>
                        <a:pt x="81" y="155"/>
                      </a:cubicBezTo>
                      <a:cubicBezTo>
                        <a:pt x="81" y="155"/>
                        <a:pt x="81" y="155"/>
                        <a:pt x="81" y="155"/>
                      </a:cubicBezTo>
                      <a:cubicBezTo>
                        <a:pt x="81" y="156"/>
                        <a:pt x="80" y="156"/>
                        <a:pt x="80" y="157"/>
                      </a:cubicBezTo>
                      <a:cubicBezTo>
                        <a:pt x="77" y="163"/>
                        <a:pt x="77" y="163"/>
                        <a:pt x="77" y="163"/>
                      </a:cubicBezTo>
                      <a:cubicBezTo>
                        <a:pt x="77" y="163"/>
                        <a:pt x="77" y="163"/>
                        <a:pt x="77" y="163"/>
                      </a:cubicBezTo>
                      <a:cubicBezTo>
                        <a:pt x="63" y="178"/>
                        <a:pt x="63" y="178"/>
                        <a:pt x="63" y="178"/>
                      </a:cubicBezTo>
                      <a:cubicBezTo>
                        <a:pt x="43" y="183"/>
                        <a:pt x="43" y="183"/>
                        <a:pt x="43" y="183"/>
                      </a:cubicBezTo>
                      <a:cubicBezTo>
                        <a:pt x="19" y="190"/>
                        <a:pt x="0" y="217"/>
                        <a:pt x="0" y="244"/>
                      </a:cubicBezTo>
                      <a:cubicBezTo>
                        <a:pt x="0" y="246"/>
                        <a:pt x="1" y="247"/>
                        <a:pt x="3" y="247"/>
                      </a:cubicBezTo>
                      <a:close/>
                      <a:moveTo>
                        <a:pt x="84" y="196"/>
                      </a:moveTo>
                      <a:cubicBezTo>
                        <a:pt x="82" y="167"/>
                        <a:pt x="82" y="167"/>
                        <a:pt x="82" y="167"/>
                      </a:cubicBezTo>
                      <a:cubicBezTo>
                        <a:pt x="83" y="166"/>
                        <a:pt x="83" y="166"/>
                        <a:pt x="83" y="166"/>
                      </a:cubicBezTo>
                      <a:cubicBezTo>
                        <a:pt x="83" y="164"/>
                        <a:pt x="83" y="164"/>
                        <a:pt x="83" y="164"/>
                      </a:cubicBezTo>
                      <a:cubicBezTo>
                        <a:pt x="97" y="186"/>
                        <a:pt x="97" y="186"/>
                        <a:pt x="97" y="186"/>
                      </a:cubicBezTo>
                      <a:lnTo>
                        <a:pt x="84" y="196"/>
                      </a:lnTo>
                      <a:close/>
                      <a:moveTo>
                        <a:pt x="107" y="206"/>
                      </a:moveTo>
                      <a:cubicBezTo>
                        <a:pt x="96" y="206"/>
                        <a:pt x="96" y="206"/>
                        <a:pt x="96" y="206"/>
                      </a:cubicBezTo>
                      <a:cubicBezTo>
                        <a:pt x="93" y="196"/>
                        <a:pt x="93" y="196"/>
                        <a:pt x="93" y="196"/>
                      </a:cubicBezTo>
                      <a:cubicBezTo>
                        <a:pt x="101" y="190"/>
                        <a:pt x="101" y="190"/>
                        <a:pt x="101" y="190"/>
                      </a:cubicBezTo>
                      <a:cubicBezTo>
                        <a:pt x="110" y="196"/>
                        <a:pt x="110" y="196"/>
                        <a:pt x="110" y="196"/>
                      </a:cubicBezTo>
                      <a:lnTo>
                        <a:pt x="107" y="206"/>
                      </a:lnTo>
                      <a:close/>
                      <a:moveTo>
                        <a:pt x="119" y="196"/>
                      </a:moveTo>
                      <a:cubicBezTo>
                        <a:pt x="105" y="186"/>
                        <a:pt x="105" y="186"/>
                        <a:pt x="105" y="186"/>
                      </a:cubicBezTo>
                      <a:cubicBezTo>
                        <a:pt x="119" y="164"/>
                        <a:pt x="119" y="164"/>
                        <a:pt x="119" y="164"/>
                      </a:cubicBezTo>
                      <a:cubicBezTo>
                        <a:pt x="120" y="166"/>
                        <a:pt x="120" y="166"/>
                        <a:pt x="120" y="166"/>
                      </a:cubicBezTo>
                      <a:cubicBezTo>
                        <a:pt x="120" y="168"/>
                        <a:pt x="120" y="168"/>
                        <a:pt x="120" y="168"/>
                      </a:cubicBezTo>
                      <a:lnTo>
                        <a:pt x="119" y="196"/>
                      </a:lnTo>
                      <a:close/>
                      <a:moveTo>
                        <a:pt x="156" y="75"/>
                      </a:moveTo>
                      <a:cubicBezTo>
                        <a:pt x="159" y="76"/>
                        <a:pt x="161" y="80"/>
                        <a:pt x="161" y="84"/>
                      </a:cubicBezTo>
                      <a:cubicBezTo>
                        <a:pt x="161" y="89"/>
                        <a:pt x="157" y="94"/>
                        <a:pt x="152" y="96"/>
                      </a:cubicBezTo>
                      <a:cubicBezTo>
                        <a:pt x="152" y="76"/>
                        <a:pt x="152" y="76"/>
                        <a:pt x="152" y="76"/>
                      </a:cubicBezTo>
                      <a:cubicBezTo>
                        <a:pt x="153" y="74"/>
                        <a:pt x="155" y="74"/>
                        <a:pt x="156" y="75"/>
                      </a:cubicBezTo>
                      <a:close/>
                      <a:moveTo>
                        <a:pt x="51" y="96"/>
                      </a:moveTo>
                      <a:cubicBezTo>
                        <a:pt x="46" y="94"/>
                        <a:pt x="42" y="89"/>
                        <a:pt x="42" y="84"/>
                      </a:cubicBezTo>
                      <a:cubicBezTo>
                        <a:pt x="42" y="80"/>
                        <a:pt x="44" y="76"/>
                        <a:pt x="47" y="75"/>
                      </a:cubicBezTo>
                      <a:cubicBezTo>
                        <a:pt x="47" y="75"/>
                        <a:pt x="48" y="74"/>
                        <a:pt x="48" y="74"/>
                      </a:cubicBezTo>
                      <a:cubicBezTo>
                        <a:pt x="49" y="74"/>
                        <a:pt x="50" y="75"/>
                        <a:pt x="51" y="76"/>
                      </a:cubicBezTo>
                      <a:lnTo>
                        <a:pt x="51" y="96"/>
                      </a:lnTo>
                      <a:close/>
                      <a:moveTo>
                        <a:pt x="52" y="68"/>
                      </a:moveTo>
                      <a:cubicBezTo>
                        <a:pt x="52" y="69"/>
                        <a:pt x="52" y="69"/>
                        <a:pt x="52" y="69"/>
                      </a:cubicBezTo>
                      <a:cubicBezTo>
                        <a:pt x="51" y="69"/>
                        <a:pt x="51" y="69"/>
                        <a:pt x="51" y="69"/>
                      </a:cubicBezTo>
                      <a:cubicBezTo>
                        <a:pt x="51" y="68"/>
                        <a:pt x="51" y="68"/>
                        <a:pt x="51" y="68"/>
                      </a:cubicBezTo>
                      <a:cubicBezTo>
                        <a:pt x="51" y="57"/>
                        <a:pt x="51" y="57"/>
                        <a:pt x="51" y="57"/>
                      </a:cubicBezTo>
                      <a:cubicBezTo>
                        <a:pt x="51" y="29"/>
                        <a:pt x="73" y="6"/>
                        <a:pt x="101" y="6"/>
                      </a:cubicBezTo>
                      <a:cubicBezTo>
                        <a:pt x="129" y="6"/>
                        <a:pt x="152" y="29"/>
                        <a:pt x="152" y="57"/>
                      </a:cubicBezTo>
                      <a:cubicBezTo>
                        <a:pt x="152" y="68"/>
                        <a:pt x="152" y="68"/>
                        <a:pt x="152" y="68"/>
                      </a:cubicBezTo>
                      <a:cubicBezTo>
                        <a:pt x="152" y="68"/>
                        <a:pt x="152" y="68"/>
                        <a:pt x="152" y="69"/>
                      </a:cubicBezTo>
                      <a:cubicBezTo>
                        <a:pt x="152" y="69"/>
                        <a:pt x="151" y="69"/>
                        <a:pt x="151" y="69"/>
                      </a:cubicBezTo>
                      <a:cubicBezTo>
                        <a:pt x="151" y="68"/>
                        <a:pt x="151" y="68"/>
                        <a:pt x="151" y="68"/>
                      </a:cubicBezTo>
                      <a:cubicBezTo>
                        <a:pt x="151" y="49"/>
                        <a:pt x="140" y="32"/>
                        <a:pt x="125" y="24"/>
                      </a:cubicBezTo>
                      <a:cubicBezTo>
                        <a:pt x="126" y="23"/>
                        <a:pt x="126" y="22"/>
                        <a:pt x="126" y="20"/>
                      </a:cubicBezTo>
                      <a:cubicBezTo>
                        <a:pt x="125" y="19"/>
                        <a:pt x="123" y="18"/>
                        <a:pt x="122" y="19"/>
                      </a:cubicBezTo>
                      <a:cubicBezTo>
                        <a:pt x="121" y="19"/>
                        <a:pt x="121" y="19"/>
                        <a:pt x="120" y="20"/>
                      </a:cubicBezTo>
                      <a:cubicBezTo>
                        <a:pt x="103" y="28"/>
                        <a:pt x="86" y="21"/>
                        <a:pt x="83" y="17"/>
                      </a:cubicBezTo>
                      <a:cubicBezTo>
                        <a:pt x="83" y="17"/>
                        <a:pt x="82" y="17"/>
                        <a:pt x="82" y="17"/>
                      </a:cubicBezTo>
                      <a:cubicBezTo>
                        <a:pt x="81" y="15"/>
                        <a:pt x="80" y="15"/>
                        <a:pt x="78" y="16"/>
                      </a:cubicBezTo>
                      <a:cubicBezTo>
                        <a:pt x="77" y="17"/>
                        <a:pt x="76" y="19"/>
                        <a:pt x="77" y="20"/>
                      </a:cubicBezTo>
                      <a:cubicBezTo>
                        <a:pt x="78" y="21"/>
                        <a:pt x="79" y="22"/>
                        <a:pt x="80" y="23"/>
                      </a:cubicBezTo>
                      <a:cubicBezTo>
                        <a:pt x="63" y="31"/>
                        <a:pt x="52" y="48"/>
                        <a:pt x="52" y="68"/>
                      </a:cubicBezTo>
                      <a:close/>
                      <a:moveTo>
                        <a:pt x="58" y="95"/>
                      </a:moveTo>
                      <a:cubicBezTo>
                        <a:pt x="58" y="68"/>
                        <a:pt x="58" y="68"/>
                        <a:pt x="58" y="68"/>
                      </a:cubicBezTo>
                      <a:cubicBezTo>
                        <a:pt x="58" y="49"/>
                        <a:pt x="70" y="33"/>
                        <a:pt x="87" y="27"/>
                      </a:cubicBezTo>
                      <a:cubicBezTo>
                        <a:pt x="91" y="28"/>
                        <a:pt x="97" y="30"/>
                        <a:pt x="103" y="30"/>
                      </a:cubicBezTo>
                      <a:cubicBezTo>
                        <a:pt x="107" y="30"/>
                        <a:pt x="112" y="29"/>
                        <a:pt x="117" y="27"/>
                      </a:cubicBezTo>
                      <a:cubicBezTo>
                        <a:pt x="134" y="34"/>
                        <a:pt x="145" y="49"/>
                        <a:pt x="145" y="68"/>
                      </a:cubicBezTo>
                      <a:cubicBezTo>
                        <a:pt x="145" y="95"/>
                        <a:pt x="145" y="95"/>
                        <a:pt x="145" y="95"/>
                      </a:cubicBezTo>
                      <a:cubicBezTo>
                        <a:pt x="145" y="113"/>
                        <a:pt x="134" y="129"/>
                        <a:pt x="117" y="135"/>
                      </a:cubicBezTo>
                      <a:cubicBezTo>
                        <a:pt x="116" y="136"/>
                        <a:pt x="116" y="137"/>
                        <a:pt x="116" y="138"/>
                      </a:cubicBezTo>
                      <a:cubicBezTo>
                        <a:pt x="116" y="155"/>
                        <a:pt x="116" y="155"/>
                        <a:pt x="116" y="155"/>
                      </a:cubicBezTo>
                      <a:cubicBezTo>
                        <a:pt x="116" y="156"/>
                        <a:pt x="116" y="158"/>
                        <a:pt x="116" y="159"/>
                      </a:cubicBezTo>
                      <a:cubicBezTo>
                        <a:pt x="101" y="181"/>
                        <a:pt x="101" y="181"/>
                        <a:pt x="101" y="181"/>
                      </a:cubicBezTo>
                      <a:cubicBezTo>
                        <a:pt x="87" y="159"/>
                        <a:pt x="87" y="159"/>
                        <a:pt x="87" y="159"/>
                      </a:cubicBezTo>
                      <a:cubicBezTo>
                        <a:pt x="87" y="158"/>
                        <a:pt x="87" y="156"/>
                        <a:pt x="87" y="155"/>
                      </a:cubicBezTo>
                      <a:cubicBezTo>
                        <a:pt x="87" y="138"/>
                        <a:pt x="87" y="138"/>
                        <a:pt x="87" y="138"/>
                      </a:cubicBezTo>
                      <a:cubicBezTo>
                        <a:pt x="87" y="137"/>
                        <a:pt x="86" y="136"/>
                        <a:pt x="85" y="135"/>
                      </a:cubicBezTo>
                      <a:cubicBezTo>
                        <a:pt x="69" y="129"/>
                        <a:pt x="58" y="113"/>
                        <a:pt x="58"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39" name="Oval 31"/>
                <p:cNvSpPr>
                  <a:spLocks noChangeArrowheads="1"/>
                </p:cNvSpPr>
                <p:nvPr/>
              </p:nvSpPr>
              <p:spPr bwMode="auto">
                <a:xfrm>
                  <a:off x="2143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40" name="Oval 32"/>
                <p:cNvSpPr>
                  <a:spLocks noChangeArrowheads="1"/>
                </p:cNvSpPr>
                <p:nvPr/>
              </p:nvSpPr>
              <p:spPr bwMode="auto">
                <a:xfrm>
                  <a:off x="2905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41" name="Freeform 33"/>
                <p:cNvSpPr>
                  <a:spLocks/>
                </p:cNvSpPr>
                <p:nvPr/>
              </p:nvSpPr>
              <p:spPr bwMode="auto">
                <a:xfrm>
                  <a:off x="169863" y="20907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5"/>
                        <a:pt x="2" y="6"/>
                        <a:pt x="3" y="6"/>
                      </a:cubicBezTo>
                      <a:cubicBezTo>
                        <a:pt x="7" y="6"/>
                        <a:pt x="7" y="6"/>
                        <a:pt x="7" y="6"/>
                      </a:cubicBezTo>
                      <a:cubicBezTo>
                        <a:pt x="8" y="6"/>
                        <a:pt x="10" y="5"/>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42" name="Freeform 34"/>
                <p:cNvSpPr>
                  <a:spLocks/>
                </p:cNvSpPr>
                <p:nvPr/>
              </p:nvSpPr>
              <p:spPr bwMode="auto">
                <a:xfrm>
                  <a:off x="169863" y="21161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4"/>
                        <a:pt x="2" y="6"/>
                        <a:pt x="3" y="6"/>
                      </a:cubicBezTo>
                      <a:cubicBezTo>
                        <a:pt x="7" y="6"/>
                        <a:pt x="7" y="6"/>
                        <a:pt x="7" y="6"/>
                      </a:cubicBezTo>
                      <a:cubicBezTo>
                        <a:pt x="8" y="6"/>
                        <a:pt x="10" y="4"/>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43" name="Freeform 35"/>
                <p:cNvSpPr>
                  <a:spLocks/>
                </p:cNvSpPr>
                <p:nvPr/>
              </p:nvSpPr>
              <p:spPr bwMode="auto">
                <a:xfrm>
                  <a:off x="334963" y="20907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5"/>
                        <a:pt x="10" y="3"/>
                      </a:cubicBezTo>
                      <a:cubicBezTo>
                        <a:pt x="10" y="1"/>
                        <a:pt x="8" y="0"/>
                        <a:pt x="7"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44" name="Freeform 36"/>
                <p:cNvSpPr>
                  <a:spLocks/>
                </p:cNvSpPr>
                <p:nvPr/>
              </p:nvSpPr>
              <p:spPr bwMode="auto">
                <a:xfrm>
                  <a:off x="334963" y="21161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4"/>
                        <a:pt x="10" y="3"/>
                      </a:cubicBezTo>
                      <a:cubicBezTo>
                        <a:pt x="10" y="1"/>
                        <a:pt x="8" y="0"/>
                        <a:pt x="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sp>
              <p:nvSpPr>
                <p:cNvPr id="145" name="Freeform 37"/>
                <p:cNvSpPr>
                  <a:spLocks/>
                </p:cNvSpPr>
                <p:nvPr/>
              </p:nvSpPr>
              <p:spPr bwMode="auto">
                <a:xfrm>
                  <a:off x="198438" y="2168525"/>
                  <a:ext cx="131763" cy="50800"/>
                </a:xfrm>
                <a:custGeom>
                  <a:avLst/>
                  <a:gdLst>
                    <a:gd name="T0" fmla="*/ 25 w 50"/>
                    <a:gd name="T1" fmla="*/ 19 h 19"/>
                    <a:gd name="T2" fmla="*/ 42 w 50"/>
                    <a:gd name="T3" fmla="*/ 13 h 19"/>
                    <a:gd name="T4" fmla="*/ 45 w 50"/>
                    <a:gd name="T5" fmla="*/ 16 h 19"/>
                    <a:gd name="T6" fmla="*/ 47 w 50"/>
                    <a:gd name="T7" fmla="*/ 17 h 19"/>
                    <a:gd name="T8" fmla="*/ 49 w 50"/>
                    <a:gd name="T9" fmla="*/ 17 h 19"/>
                    <a:gd name="T10" fmla="*/ 49 w 50"/>
                    <a:gd name="T11" fmla="*/ 13 h 19"/>
                    <a:gd name="T12" fmla="*/ 42 w 50"/>
                    <a:gd name="T13" fmla="*/ 2 h 19"/>
                    <a:gd name="T14" fmla="*/ 38 w 50"/>
                    <a:gd name="T15" fmla="*/ 1 h 19"/>
                    <a:gd name="T16" fmla="*/ 37 w 50"/>
                    <a:gd name="T17" fmla="*/ 6 h 19"/>
                    <a:gd name="T18" fmla="*/ 39 w 50"/>
                    <a:gd name="T19" fmla="*/ 8 h 19"/>
                    <a:gd name="T20" fmla="*/ 25 w 50"/>
                    <a:gd name="T21" fmla="*/ 13 h 19"/>
                    <a:gd name="T22" fmla="*/ 25 w 50"/>
                    <a:gd name="T23" fmla="*/ 13 h 19"/>
                    <a:gd name="T24" fmla="*/ 12 w 50"/>
                    <a:gd name="T25" fmla="*/ 8 h 19"/>
                    <a:gd name="T26" fmla="*/ 14 w 50"/>
                    <a:gd name="T27" fmla="*/ 6 h 19"/>
                    <a:gd name="T28" fmla="*/ 13 w 50"/>
                    <a:gd name="T29" fmla="*/ 1 h 19"/>
                    <a:gd name="T30" fmla="*/ 9 w 50"/>
                    <a:gd name="T31" fmla="*/ 2 h 19"/>
                    <a:gd name="T32" fmla="*/ 1 w 50"/>
                    <a:gd name="T33" fmla="*/ 13 h 19"/>
                    <a:gd name="T34" fmla="*/ 2 w 50"/>
                    <a:gd name="T35" fmla="*/ 17 h 19"/>
                    <a:gd name="T36" fmla="*/ 4 w 50"/>
                    <a:gd name="T37" fmla="*/ 17 h 19"/>
                    <a:gd name="T38" fmla="*/ 6 w 50"/>
                    <a:gd name="T39" fmla="*/ 16 h 19"/>
                    <a:gd name="T40" fmla="*/ 9 w 50"/>
                    <a:gd name="T41" fmla="*/ 13 h 19"/>
                    <a:gd name="T42" fmla="*/ 25 w 50"/>
                    <a:gd name="T43" fmla="*/ 19 h 19"/>
                    <a:gd name="T44" fmla="*/ 25 w 50"/>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19">
                      <a:moveTo>
                        <a:pt x="25" y="19"/>
                      </a:moveTo>
                      <a:cubicBezTo>
                        <a:pt x="32" y="19"/>
                        <a:pt x="38" y="17"/>
                        <a:pt x="42" y="13"/>
                      </a:cubicBezTo>
                      <a:cubicBezTo>
                        <a:pt x="45" y="16"/>
                        <a:pt x="45" y="16"/>
                        <a:pt x="45" y="16"/>
                      </a:cubicBezTo>
                      <a:cubicBezTo>
                        <a:pt x="45" y="17"/>
                        <a:pt x="46" y="17"/>
                        <a:pt x="47" y="17"/>
                      </a:cubicBezTo>
                      <a:cubicBezTo>
                        <a:pt x="48" y="17"/>
                        <a:pt x="48" y="17"/>
                        <a:pt x="49" y="17"/>
                      </a:cubicBezTo>
                      <a:cubicBezTo>
                        <a:pt x="50" y="16"/>
                        <a:pt x="50" y="14"/>
                        <a:pt x="49" y="13"/>
                      </a:cubicBezTo>
                      <a:cubicBezTo>
                        <a:pt x="42" y="2"/>
                        <a:pt x="42" y="2"/>
                        <a:pt x="42" y="2"/>
                      </a:cubicBezTo>
                      <a:cubicBezTo>
                        <a:pt x="41" y="1"/>
                        <a:pt x="39" y="0"/>
                        <a:pt x="38" y="1"/>
                      </a:cubicBezTo>
                      <a:cubicBezTo>
                        <a:pt x="37" y="2"/>
                        <a:pt x="36" y="4"/>
                        <a:pt x="37" y="6"/>
                      </a:cubicBezTo>
                      <a:cubicBezTo>
                        <a:pt x="39" y="8"/>
                        <a:pt x="39" y="8"/>
                        <a:pt x="39" y="8"/>
                      </a:cubicBezTo>
                      <a:cubicBezTo>
                        <a:pt x="35" y="11"/>
                        <a:pt x="30" y="13"/>
                        <a:pt x="25" y="13"/>
                      </a:cubicBezTo>
                      <a:cubicBezTo>
                        <a:pt x="25" y="13"/>
                        <a:pt x="25" y="13"/>
                        <a:pt x="25" y="13"/>
                      </a:cubicBezTo>
                      <a:cubicBezTo>
                        <a:pt x="20" y="13"/>
                        <a:pt x="16" y="11"/>
                        <a:pt x="12" y="8"/>
                      </a:cubicBezTo>
                      <a:cubicBezTo>
                        <a:pt x="14" y="6"/>
                        <a:pt x="14" y="6"/>
                        <a:pt x="14" y="6"/>
                      </a:cubicBezTo>
                      <a:cubicBezTo>
                        <a:pt x="15" y="4"/>
                        <a:pt x="14" y="2"/>
                        <a:pt x="13" y="1"/>
                      </a:cubicBezTo>
                      <a:cubicBezTo>
                        <a:pt x="11" y="0"/>
                        <a:pt x="10" y="1"/>
                        <a:pt x="9" y="2"/>
                      </a:cubicBezTo>
                      <a:cubicBezTo>
                        <a:pt x="1" y="13"/>
                        <a:pt x="1" y="13"/>
                        <a:pt x="1" y="13"/>
                      </a:cubicBezTo>
                      <a:cubicBezTo>
                        <a:pt x="0" y="14"/>
                        <a:pt x="1" y="16"/>
                        <a:pt x="2" y="17"/>
                      </a:cubicBezTo>
                      <a:cubicBezTo>
                        <a:pt x="3" y="17"/>
                        <a:pt x="3" y="17"/>
                        <a:pt x="4" y="17"/>
                      </a:cubicBezTo>
                      <a:cubicBezTo>
                        <a:pt x="5" y="17"/>
                        <a:pt x="6" y="17"/>
                        <a:pt x="6" y="16"/>
                      </a:cubicBezTo>
                      <a:cubicBezTo>
                        <a:pt x="9" y="13"/>
                        <a:pt x="9" y="13"/>
                        <a:pt x="9" y="13"/>
                      </a:cubicBezTo>
                      <a:cubicBezTo>
                        <a:pt x="13" y="17"/>
                        <a:pt x="19" y="19"/>
                        <a:pt x="25" y="19"/>
                      </a:cubicBezTo>
                      <a:cubicBezTo>
                        <a:pt x="25" y="19"/>
                        <a:pt x="25" y="19"/>
                        <a:pt x="2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solidFill>
                      <a:srgbClr val="000000"/>
                    </a:solidFill>
                  </a:endParaRPr>
                </a:p>
              </p:txBody>
            </p:sp>
          </p:grpSp>
        </p:grpSp>
      </p:grpSp>
    </p:spTree>
    <p:extLst>
      <p:ext uri="{BB962C8B-B14F-4D97-AF65-F5344CB8AC3E}">
        <p14:creationId xmlns:p14="http://schemas.microsoft.com/office/powerpoint/2010/main" val="58712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4-1</a:t>
            </a:r>
            <a:r>
              <a:rPr lang="ja-JP" altLang="en-US" sz="2800" dirty="0">
                <a:latin typeface="東芝 Pゴシック" panose="020B0500000000000000" pitchFamily="50" charset="-128"/>
                <a:ea typeface="東芝 Pゴシック" panose="020B0500000000000000" pitchFamily="50" charset="-128"/>
              </a:rPr>
              <a:t>　プロダクトオーナーとは？</a:t>
            </a:r>
            <a:endParaRPr lang="ja-JP" altLang="ja-JP" sz="2800" dirty="0">
              <a:latin typeface="東芝 Pゴシック" panose="020B0500000000000000" pitchFamily="50" charset="-128"/>
              <a:ea typeface="東芝 Pゴシック" panose="020B0500000000000000" pitchFamily="50" charset="-128"/>
            </a:endParaRPr>
          </a:p>
        </p:txBody>
      </p:sp>
      <p:grpSp>
        <p:nvGrpSpPr>
          <p:cNvPr id="6" name="グループ化 5"/>
          <p:cNvGrpSpPr>
            <a:grpSpLocks noChangeAspect="1"/>
          </p:cNvGrpSpPr>
          <p:nvPr/>
        </p:nvGrpSpPr>
        <p:grpSpPr>
          <a:xfrm>
            <a:off x="9517131" y="1890690"/>
            <a:ext cx="2098677" cy="2556000"/>
            <a:chOff x="0" y="1917700"/>
            <a:chExt cx="531813" cy="647700"/>
          </a:xfrm>
          <a:solidFill>
            <a:schemeClr val="accent1"/>
          </a:solidFill>
        </p:grpSpPr>
        <p:sp>
          <p:nvSpPr>
            <p:cNvPr id="7" name="Freeform 5"/>
            <p:cNvSpPr>
              <a:spLocks noEditPoints="1"/>
            </p:cNvSpPr>
            <p:nvPr/>
          </p:nvSpPr>
          <p:spPr bwMode="auto">
            <a:xfrm>
              <a:off x="0" y="1917700"/>
              <a:ext cx="531813" cy="647700"/>
            </a:xfrm>
            <a:custGeom>
              <a:avLst/>
              <a:gdLst>
                <a:gd name="T0" fmla="*/ 6 w 203"/>
                <a:gd name="T1" fmla="*/ 244 h 247"/>
                <a:gd name="T2" fmla="*/ 59 w 203"/>
                <a:gd name="T3" fmla="*/ 185 h 247"/>
                <a:gd name="T4" fmla="*/ 60 w 203"/>
                <a:gd name="T5" fmla="*/ 223 h 247"/>
                <a:gd name="T6" fmla="*/ 59 w 203"/>
                <a:gd name="T7" fmla="*/ 244 h 247"/>
                <a:gd name="T8" fmla="*/ 64 w 203"/>
                <a:gd name="T9" fmla="*/ 247 h 247"/>
                <a:gd name="T10" fmla="*/ 61 w 203"/>
                <a:gd name="T11" fmla="*/ 232 h 247"/>
                <a:gd name="T12" fmla="*/ 58 w 203"/>
                <a:gd name="T13" fmla="*/ 213 h 247"/>
                <a:gd name="T14" fmla="*/ 79 w 203"/>
                <a:gd name="T15" fmla="*/ 244 h 247"/>
                <a:gd name="T16" fmla="*/ 85 w 203"/>
                <a:gd name="T17" fmla="*/ 244 h 247"/>
                <a:gd name="T18" fmla="*/ 88 w 203"/>
                <a:gd name="T19" fmla="*/ 200 h 247"/>
                <a:gd name="T20" fmla="*/ 91 w 203"/>
                <a:gd name="T21" fmla="*/ 244 h 247"/>
                <a:gd name="T22" fmla="*/ 94 w 203"/>
                <a:gd name="T23" fmla="*/ 247 h 247"/>
                <a:gd name="T24" fmla="*/ 98 w 203"/>
                <a:gd name="T25" fmla="*/ 212 h 247"/>
                <a:gd name="T26" fmla="*/ 106 w 203"/>
                <a:gd name="T27" fmla="*/ 244 h 247"/>
                <a:gd name="T28" fmla="*/ 112 w 203"/>
                <a:gd name="T29" fmla="*/ 244 h 247"/>
                <a:gd name="T30" fmla="*/ 115 w 203"/>
                <a:gd name="T31" fmla="*/ 200 h 247"/>
                <a:gd name="T32" fmla="*/ 117 w 203"/>
                <a:gd name="T33" fmla="*/ 244 h 247"/>
                <a:gd name="T34" fmla="*/ 123 w 203"/>
                <a:gd name="T35" fmla="*/ 244 h 247"/>
                <a:gd name="T36" fmla="*/ 145 w 203"/>
                <a:gd name="T37" fmla="*/ 213 h 247"/>
                <a:gd name="T38" fmla="*/ 141 w 203"/>
                <a:gd name="T39" fmla="*/ 232 h 247"/>
                <a:gd name="T40" fmla="*/ 139 w 203"/>
                <a:gd name="T41" fmla="*/ 247 h 247"/>
                <a:gd name="T42" fmla="*/ 143 w 203"/>
                <a:gd name="T43" fmla="*/ 244 h 247"/>
                <a:gd name="T44" fmla="*/ 143 w 203"/>
                <a:gd name="T45" fmla="*/ 223 h 247"/>
                <a:gd name="T46" fmla="*/ 144 w 203"/>
                <a:gd name="T47" fmla="*/ 185 h 247"/>
                <a:gd name="T48" fmla="*/ 197 w 203"/>
                <a:gd name="T49" fmla="*/ 244 h 247"/>
                <a:gd name="T50" fmla="*/ 159 w 203"/>
                <a:gd name="T51" fmla="*/ 183 h 247"/>
                <a:gd name="T52" fmla="*/ 125 w 203"/>
                <a:gd name="T53" fmla="*/ 163 h 247"/>
                <a:gd name="T54" fmla="*/ 122 w 203"/>
                <a:gd name="T55" fmla="*/ 155 h 247"/>
                <a:gd name="T56" fmla="*/ 167 w 203"/>
                <a:gd name="T57" fmla="*/ 84 h 247"/>
                <a:gd name="T58" fmla="*/ 158 w 203"/>
                <a:gd name="T59" fmla="*/ 68 h 247"/>
                <a:gd name="T60" fmla="*/ 45 w 203"/>
                <a:gd name="T61" fmla="*/ 57 h 247"/>
                <a:gd name="T62" fmla="*/ 45 w 203"/>
                <a:gd name="T63" fmla="*/ 69 h 247"/>
                <a:gd name="T64" fmla="*/ 81 w 203"/>
                <a:gd name="T65" fmla="*/ 140 h 247"/>
                <a:gd name="T66" fmla="*/ 80 w 203"/>
                <a:gd name="T67" fmla="*/ 157 h 247"/>
                <a:gd name="T68" fmla="*/ 63 w 203"/>
                <a:gd name="T69" fmla="*/ 178 h 247"/>
                <a:gd name="T70" fmla="*/ 3 w 203"/>
                <a:gd name="T71" fmla="*/ 247 h 247"/>
                <a:gd name="T72" fmla="*/ 83 w 203"/>
                <a:gd name="T73" fmla="*/ 166 h 247"/>
                <a:gd name="T74" fmla="*/ 84 w 203"/>
                <a:gd name="T75" fmla="*/ 196 h 247"/>
                <a:gd name="T76" fmla="*/ 93 w 203"/>
                <a:gd name="T77" fmla="*/ 196 h 247"/>
                <a:gd name="T78" fmla="*/ 107 w 203"/>
                <a:gd name="T79" fmla="*/ 206 h 247"/>
                <a:gd name="T80" fmla="*/ 119 w 203"/>
                <a:gd name="T81" fmla="*/ 164 h 247"/>
                <a:gd name="T82" fmla="*/ 119 w 203"/>
                <a:gd name="T83" fmla="*/ 196 h 247"/>
                <a:gd name="T84" fmla="*/ 152 w 203"/>
                <a:gd name="T85" fmla="*/ 96 h 247"/>
                <a:gd name="T86" fmla="*/ 51 w 203"/>
                <a:gd name="T87" fmla="*/ 96 h 247"/>
                <a:gd name="T88" fmla="*/ 48 w 203"/>
                <a:gd name="T89" fmla="*/ 74 h 247"/>
                <a:gd name="T90" fmla="*/ 52 w 203"/>
                <a:gd name="T91" fmla="*/ 68 h 247"/>
                <a:gd name="T92" fmla="*/ 51 w 203"/>
                <a:gd name="T93" fmla="*/ 68 h 247"/>
                <a:gd name="T94" fmla="*/ 152 w 203"/>
                <a:gd name="T95" fmla="*/ 57 h 247"/>
                <a:gd name="T96" fmla="*/ 151 w 203"/>
                <a:gd name="T97" fmla="*/ 69 h 247"/>
                <a:gd name="T98" fmla="*/ 126 w 203"/>
                <a:gd name="T99" fmla="*/ 20 h 247"/>
                <a:gd name="T100" fmla="*/ 83 w 203"/>
                <a:gd name="T101" fmla="*/ 17 h 247"/>
                <a:gd name="T102" fmla="*/ 77 w 203"/>
                <a:gd name="T103" fmla="*/ 20 h 247"/>
                <a:gd name="T104" fmla="*/ 58 w 203"/>
                <a:gd name="T105" fmla="*/ 95 h 247"/>
                <a:gd name="T106" fmla="*/ 103 w 203"/>
                <a:gd name="T107" fmla="*/ 30 h 247"/>
                <a:gd name="T108" fmla="*/ 145 w 203"/>
                <a:gd name="T109" fmla="*/ 95 h 247"/>
                <a:gd name="T110" fmla="*/ 116 w 203"/>
                <a:gd name="T111" fmla="*/ 155 h 247"/>
                <a:gd name="T112" fmla="*/ 87 w 203"/>
                <a:gd name="T113" fmla="*/ 159 h 247"/>
                <a:gd name="T114" fmla="*/ 85 w 203"/>
                <a:gd name="T115" fmla="*/ 13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3" h="247">
                  <a:moveTo>
                    <a:pt x="3" y="247"/>
                  </a:moveTo>
                  <a:cubicBezTo>
                    <a:pt x="5" y="247"/>
                    <a:pt x="6" y="246"/>
                    <a:pt x="6" y="244"/>
                  </a:cubicBezTo>
                  <a:cubicBezTo>
                    <a:pt x="6" y="244"/>
                    <a:pt x="6" y="244"/>
                    <a:pt x="6" y="244"/>
                  </a:cubicBezTo>
                  <a:cubicBezTo>
                    <a:pt x="6" y="219"/>
                    <a:pt x="23" y="195"/>
                    <a:pt x="45" y="189"/>
                  </a:cubicBezTo>
                  <a:cubicBezTo>
                    <a:pt x="58" y="186"/>
                    <a:pt x="58" y="186"/>
                    <a:pt x="58" y="186"/>
                  </a:cubicBezTo>
                  <a:cubicBezTo>
                    <a:pt x="59" y="185"/>
                    <a:pt x="59" y="185"/>
                    <a:pt x="59" y="185"/>
                  </a:cubicBezTo>
                  <a:cubicBezTo>
                    <a:pt x="52" y="213"/>
                    <a:pt x="52" y="213"/>
                    <a:pt x="52" y="213"/>
                  </a:cubicBezTo>
                  <a:cubicBezTo>
                    <a:pt x="52" y="214"/>
                    <a:pt x="52" y="215"/>
                    <a:pt x="53" y="215"/>
                  </a:cubicBezTo>
                  <a:cubicBezTo>
                    <a:pt x="60" y="223"/>
                    <a:pt x="60" y="223"/>
                    <a:pt x="60" y="223"/>
                  </a:cubicBezTo>
                  <a:cubicBezTo>
                    <a:pt x="55" y="231"/>
                    <a:pt x="55" y="231"/>
                    <a:pt x="55" y="231"/>
                  </a:cubicBezTo>
                  <a:cubicBezTo>
                    <a:pt x="55" y="232"/>
                    <a:pt x="55" y="232"/>
                    <a:pt x="55" y="233"/>
                  </a:cubicBezTo>
                  <a:cubicBezTo>
                    <a:pt x="59" y="244"/>
                    <a:pt x="59" y="244"/>
                    <a:pt x="59" y="244"/>
                  </a:cubicBezTo>
                  <a:cubicBezTo>
                    <a:pt x="60" y="245"/>
                    <a:pt x="60" y="245"/>
                    <a:pt x="60" y="245"/>
                  </a:cubicBezTo>
                  <a:cubicBezTo>
                    <a:pt x="60" y="246"/>
                    <a:pt x="61" y="247"/>
                    <a:pt x="63" y="247"/>
                  </a:cubicBezTo>
                  <a:cubicBezTo>
                    <a:pt x="63" y="247"/>
                    <a:pt x="63" y="247"/>
                    <a:pt x="64" y="247"/>
                  </a:cubicBezTo>
                  <a:cubicBezTo>
                    <a:pt x="65" y="246"/>
                    <a:pt x="66" y="245"/>
                    <a:pt x="66" y="244"/>
                  </a:cubicBezTo>
                  <a:cubicBezTo>
                    <a:pt x="66" y="244"/>
                    <a:pt x="65" y="243"/>
                    <a:pt x="65" y="243"/>
                  </a:cubicBezTo>
                  <a:cubicBezTo>
                    <a:pt x="61" y="232"/>
                    <a:pt x="61" y="232"/>
                    <a:pt x="61" y="232"/>
                  </a:cubicBezTo>
                  <a:cubicBezTo>
                    <a:pt x="66" y="224"/>
                    <a:pt x="66" y="224"/>
                    <a:pt x="66" y="224"/>
                  </a:cubicBezTo>
                  <a:cubicBezTo>
                    <a:pt x="67" y="223"/>
                    <a:pt x="66" y="222"/>
                    <a:pt x="66" y="221"/>
                  </a:cubicBezTo>
                  <a:cubicBezTo>
                    <a:pt x="58" y="213"/>
                    <a:pt x="58" y="213"/>
                    <a:pt x="58" y="213"/>
                  </a:cubicBezTo>
                  <a:cubicBezTo>
                    <a:pt x="66" y="184"/>
                    <a:pt x="66" y="184"/>
                    <a:pt x="66" y="184"/>
                  </a:cubicBezTo>
                  <a:cubicBezTo>
                    <a:pt x="77" y="172"/>
                    <a:pt x="77" y="172"/>
                    <a:pt x="77" y="172"/>
                  </a:cubicBezTo>
                  <a:cubicBezTo>
                    <a:pt x="79" y="244"/>
                    <a:pt x="79" y="244"/>
                    <a:pt x="79" y="244"/>
                  </a:cubicBezTo>
                  <a:cubicBezTo>
                    <a:pt x="79" y="244"/>
                    <a:pt x="79" y="244"/>
                    <a:pt x="79" y="244"/>
                  </a:cubicBezTo>
                  <a:cubicBezTo>
                    <a:pt x="79" y="246"/>
                    <a:pt x="81" y="247"/>
                    <a:pt x="83" y="247"/>
                  </a:cubicBezTo>
                  <a:cubicBezTo>
                    <a:pt x="84" y="247"/>
                    <a:pt x="85" y="246"/>
                    <a:pt x="85" y="244"/>
                  </a:cubicBezTo>
                  <a:cubicBezTo>
                    <a:pt x="85" y="244"/>
                    <a:pt x="85" y="244"/>
                    <a:pt x="85" y="244"/>
                  </a:cubicBezTo>
                  <a:cubicBezTo>
                    <a:pt x="84" y="203"/>
                    <a:pt x="84" y="203"/>
                    <a:pt x="84" y="203"/>
                  </a:cubicBezTo>
                  <a:cubicBezTo>
                    <a:pt x="88" y="200"/>
                    <a:pt x="88" y="200"/>
                    <a:pt x="88" y="200"/>
                  </a:cubicBezTo>
                  <a:cubicBezTo>
                    <a:pt x="91" y="210"/>
                    <a:pt x="91" y="210"/>
                    <a:pt x="91" y="210"/>
                  </a:cubicBezTo>
                  <a:cubicBezTo>
                    <a:pt x="91" y="210"/>
                    <a:pt x="92" y="211"/>
                    <a:pt x="92" y="211"/>
                  </a:cubicBezTo>
                  <a:cubicBezTo>
                    <a:pt x="91" y="244"/>
                    <a:pt x="91" y="244"/>
                    <a:pt x="91" y="244"/>
                  </a:cubicBezTo>
                  <a:cubicBezTo>
                    <a:pt x="91" y="244"/>
                    <a:pt x="91" y="244"/>
                    <a:pt x="91" y="244"/>
                  </a:cubicBezTo>
                  <a:cubicBezTo>
                    <a:pt x="91" y="246"/>
                    <a:pt x="92" y="247"/>
                    <a:pt x="94" y="247"/>
                  </a:cubicBezTo>
                  <a:cubicBezTo>
                    <a:pt x="94" y="247"/>
                    <a:pt x="94" y="247"/>
                    <a:pt x="94" y="247"/>
                  </a:cubicBezTo>
                  <a:cubicBezTo>
                    <a:pt x="96" y="247"/>
                    <a:pt x="97" y="246"/>
                    <a:pt x="97" y="244"/>
                  </a:cubicBezTo>
                  <a:cubicBezTo>
                    <a:pt x="97" y="244"/>
                    <a:pt x="97" y="244"/>
                    <a:pt x="97" y="244"/>
                  </a:cubicBezTo>
                  <a:cubicBezTo>
                    <a:pt x="98" y="212"/>
                    <a:pt x="98" y="212"/>
                    <a:pt x="98" y="212"/>
                  </a:cubicBezTo>
                  <a:cubicBezTo>
                    <a:pt x="105" y="212"/>
                    <a:pt x="105" y="212"/>
                    <a:pt x="105" y="212"/>
                  </a:cubicBezTo>
                  <a:cubicBezTo>
                    <a:pt x="106" y="244"/>
                    <a:pt x="106" y="244"/>
                    <a:pt x="106" y="244"/>
                  </a:cubicBezTo>
                  <a:cubicBezTo>
                    <a:pt x="106" y="244"/>
                    <a:pt x="106" y="244"/>
                    <a:pt x="106" y="244"/>
                  </a:cubicBezTo>
                  <a:cubicBezTo>
                    <a:pt x="106" y="246"/>
                    <a:pt x="107" y="247"/>
                    <a:pt x="109" y="247"/>
                  </a:cubicBezTo>
                  <a:cubicBezTo>
                    <a:pt x="110" y="247"/>
                    <a:pt x="112" y="246"/>
                    <a:pt x="112" y="244"/>
                  </a:cubicBezTo>
                  <a:cubicBezTo>
                    <a:pt x="112" y="244"/>
                    <a:pt x="112" y="244"/>
                    <a:pt x="112" y="244"/>
                  </a:cubicBezTo>
                  <a:cubicBezTo>
                    <a:pt x="110" y="211"/>
                    <a:pt x="110" y="211"/>
                    <a:pt x="110" y="211"/>
                  </a:cubicBezTo>
                  <a:cubicBezTo>
                    <a:pt x="111" y="211"/>
                    <a:pt x="111" y="210"/>
                    <a:pt x="112" y="210"/>
                  </a:cubicBezTo>
                  <a:cubicBezTo>
                    <a:pt x="115" y="200"/>
                    <a:pt x="115" y="200"/>
                    <a:pt x="115" y="200"/>
                  </a:cubicBezTo>
                  <a:cubicBezTo>
                    <a:pt x="119" y="203"/>
                    <a:pt x="119" y="203"/>
                    <a:pt x="119" y="203"/>
                  </a:cubicBezTo>
                  <a:cubicBezTo>
                    <a:pt x="117" y="244"/>
                    <a:pt x="117" y="244"/>
                    <a:pt x="117" y="244"/>
                  </a:cubicBezTo>
                  <a:cubicBezTo>
                    <a:pt x="117" y="244"/>
                    <a:pt x="117" y="244"/>
                    <a:pt x="117" y="244"/>
                  </a:cubicBezTo>
                  <a:cubicBezTo>
                    <a:pt x="117" y="246"/>
                    <a:pt x="119" y="247"/>
                    <a:pt x="120" y="247"/>
                  </a:cubicBezTo>
                  <a:cubicBezTo>
                    <a:pt x="122" y="247"/>
                    <a:pt x="123" y="246"/>
                    <a:pt x="123" y="244"/>
                  </a:cubicBezTo>
                  <a:cubicBezTo>
                    <a:pt x="123" y="244"/>
                    <a:pt x="123" y="244"/>
                    <a:pt x="123" y="244"/>
                  </a:cubicBezTo>
                  <a:cubicBezTo>
                    <a:pt x="126" y="172"/>
                    <a:pt x="126" y="172"/>
                    <a:pt x="126" y="172"/>
                  </a:cubicBezTo>
                  <a:cubicBezTo>
                    <a:pt x="137" y="184"/>
                    <a:pt x="137" y="184"/>
                    <a:pt x="137" y="184"/>
                  </a:cubicBezTo>
                  <a:cubicBezTo>
                    <a:pt x="145" y="213"/>
                    <a:pt x="145" y="213"/>
                    <a:pt x="145" y="213"/>
                  </a:cubicBezTo>
                  <a:cubicBezTo>
                    <a:pt x="137" y="221"/>
                    <a:pt x="137" y="221"/>
                    <a:pt x="137" y="221"/>
                  </a:cubicBezTo>
                  <a:cubicBezTo>
                    <a:pt x="136" y="222"/>
                    <a:pt x="136" y="223"/>
                    <a:pt x="137" y="224"/>
                  </a:cubicBezTo>
                  <a:cubicBezTo>
                    <a:pt x="141" y="232"/>
                    <a:pt x="141" y="232"/>
                    <a:pt x="141" y="232"/>
                  </a:cubicBezTo>
                  <a:cubicBezTo>
                    <a:pt x="137" y="243"/>
                    <a:pt x="137" y="243"/>
                    <a:pt x="137" y="243"/>
                  </a:cubicBezTo>
                  <a:cubicBezTo>
                    <a:pt x="137" y="243"/>
                    <a:pt x="137" y="244"/>
                    <a:pt x="137" y="244"/>
                  </a:cubicBezTo>
                  <a:cubicBezTo>
                    <a:pt x="137" y="245"/>
                    <a:pt x="138" y="246"/>
                    <a:pt x="139" y="247"/>
                  </a:cubicBezTo>
                  <a:cubicBezTo>
                    <a:pt x="139" y="247"/>
                    <a:pt x="140" y="247"/>
                    <a:pt x="140" y="247"/>
                  </a:cubicBezTo>
                  <a:cubicBezTo>
                    <a:pt x="141" y="247"/>
                    <a:pt x="143" y="246"/>
                    <a:pt x="143" y="245"/>
                  </a:cubicBezTo>
                  <a:cubicBezTo>
                    <a:pt x="143" y="244"/>
                    <a:pt x="143" y="244"/>
                    <a:pt x="143" y="244"/>
                  </a:cubicBezTo>
                  <a:cubicBezTo>
                    <a:pt x="147" y="233"/>
                    <a:pt x="147" y="233"/>
                    <a:pt x="147" y="233"/>
                  </a:cubicBezTo>
                  <a:cubicBezTo>
                    <a:pt x="148" y="232"/>
                    <a:pt x="148" y="232"/>
                    <a:pt x="147" y="231"/>
                  </a:cubicBezTo>
                  <a:cubicBezTo>
                    <a:pt x="143" y="223"/>
                    <a:pt x="143" y="223"/>
                    <a:pt x="143" y="223"/>
                  </a:cubicBezTo>
                  <a:cubicBezTo>
                    <a:pt x="150" y="215"/>
                    <a:pt x="150" y="215"/>
                    <a:pt x="150" y="215"/>
                  </a:cubicBezTo>
                  <a:cubicBezTo>
                    <a:pt x="151" y="215"/>
                    <a:pt x="151" y="214"/>
                    <a:pt x="151" y="213"/>
                  </a:cubicBezTo>
                  <a:cubicBezTo>
                    <a:pt x="144" y="185"/>
                    <a:pt x="144" y="185"/>
                    <a:pt x="144" y="185"/>
                  </a:cubicBezTo>
                  <a:cubicBezTo>
                    <a:pt x="158" y="189"/>
                    <a:pt x="158" y="189"/>
                    <a:pt x="158" y="189"/>
                  </a:cubicBezTo>
                  <a:cubicBezTo>
                    <a:pt x="179" y="195"/>
                    <a:pt x="197" y="219"/>
                    <a:pt x="197" y="244"/>
                  </a:cubicBezTo>
                  <a:cubicBezTo>
                    <a:pt x="197" y="244"/>
                    <a:pt x="197" y="244"/>
                    <a:pt x="197" y="244"/>
                  </a:cubicBezTo>
                  <a:cubicBezTo>
                    <a:pt x="197" y="246"/>
                    <a:pt x="198" y="247"/>
                    <a:pt x="200" y="247"/>
                  </a:cubicBezTo>
                  <a:cubicBezTo>
                    <a:pt x="201" y="247"/>
                    <a:pt x="203" y="246"/>
                    <a:pt x="203" y="244"/>
                  </a:cubicBezTo>
                  <a:cubicBezTo>
                    <a:pt x="203" y="217"/>
                    <a:pt x="183" y="190"/>
                    <a:pt x="159" y="183"/>
                  </a:cubicBezTo>
                  <a:cubicBezTo>
                    <a:pt x="140" y="178"/>
                    <a:pt x="140" y="178"/>
                    <a:pt x="140" y="178"/>
                  </a:cubicBezTo>
                  <a:cubicBezTo>
                    <a:pt x="126" y="163"/>
                    <a:pt x="126" y="163"/>
                    <a:pt x="126" y="163"/>
                  </a:cubicBezTo>
                  <a:cubicBezTo>
                    <a:pt x="125" y="163"/>
                    <a:pt x="125" y="163"/>
                    <a:pt x="125" y="163"/>
                  </a:cubicBezTo>
                  <a:cubicBezTo>
                    <a:pt x="123" y="157"/>
                    <a:pt x="123" y="157"/>
                    <a:pt x="123" y="157"/>
                  </a:cubicBezTo>
                  <a:cubicBezTo>
                    <a:pt x="122" y="156"/>
                    <a:pt x="122" y="156"/>
                    <a:pt x="122" y="156"/>
                  </a:cubicBezTo>
                  <a:cubicBezTo>
                    <a:pt x="122" y="155"/>
                    <a:pt x="122" y="155"/>
                    <a:pt x="122" y="155"/>
                  </a:cubicBezTo>
                  <a:cubicBezTo>
                    <a:pt x="122" y="140"/>
                    <a:pt x="122" y="140"/>
                    <a:pt x="122" y="140"/>
                  </a:cubicBezTo>
                  <a:cubicBezTo>
                    <a:pt x="137" y="133"/>
                    <a:pt x="148" y="119"/>
                    <a:pt x="150" y="102"/>
                  </a:cubicBezTo>
                  <a:cubicBezTo>
                    <a:pt x="160" y="101"/>
                    <a:pt x="167" y="93"/>
                    <a:pt x="167" y="84"/>
                  </a:cubicBezTo>
                  <a:cubicBezTo>
                    <a:pt x="167" y="77"/>
                    <a:pt x="164" y="71"/>
                    <a:pt x="158" y="69"/>
                  </a:cubicBezTo>
                  <a:cubicBezTo>
                    <a:pt x="158" y="69"/>
                    <a:pt x="158" y="69"/>
                    <a:pt x="158" y="69"/>
                  </a:cubicBezTo>
                  <a:cubicBezTo>
                    <a:pt x="158" y="69"/>
                    <a:pt x="158" y="68"/>
                    <a:pt x="158" y="68"/>
                  </a:cubicBezTo>
                  <a:cubicBezTo>
                    <a:pt x="158" y="57"/>
                    <a:pt x="158" y="57"/>
                    <a:pt x="158" y="57"/>
                  </a:cubicBezTo>
                  <a:cubicBezTo>
                    <a:pt x="158" y="25"/>
                    <a:pt x="133" y="0"/>
                    <a:pt x="101" y="0"/>
                  </a:cubicBezTo>
                  <a:cubicBezTo>
                    <a:pt x="70" y="0"/>
                    <a:pt x="45" y="25"/>
                    <a:pt x="45" y="57"/>
                  </a:cubicBezTo>
                  <a:cubicBezTo>
                    <a:pt x="45" y="68"/>
                    <a:pt x="45" y="68"/>
                    <a:pt x="45" y="68"/>
                  </a:cubicBezTo>
                  <a:cubicBezTo>
                    <a:pt x="45" y="68"/>
                    <a:pt x="45" y="69"/>
                    <a:pt x="45" y="69"/>
                  </a:cubicBezTo>
                  <a:cubicBezTo>
                    <a:pt x="45" y="69"/>
                    <a:pt x="45" y="69"/>
                    <a:pt x="45" y="69"/>
                  </a:cubicBezTo>
                  <a:cubicBezTo>
                    <a:pt x="39" y="71"/>
                    <a:pt x="36" y="77"/>
                    <a:pt x="36" y="84"/>
                  </a:cubicBezTo>
                  <a:cubicBezTo>
                    <a:pt x="36" y="93"/>
                    <a:pt x="43" y="101"/>
                    <a:pt x="52" y="102"/>
                  </a:cubicBezTo>
                  <a:cubicBezTo>
                    <a:pt x="55" y="119"/>
                    <a:pt x="65" y="133"/>
                    <a:pt x="81" y="140"/>
                  </a:cubicBezTo>
                  <a:cubicBezTo>
                    <a:pt x="81" y="155"/>
                    <a:pt x="81" y="155"/>
                    <a:pt x="81" y="155"/>
                  </a:cubicBezTo>
                  <a:cubicBezTo>
                    <a:pt x="81" y="155"/>
                    <a:pt x="81" y="155"/>
                    <a:pt x="81" y="155"/>
                  </a:cubicBezTo>
                  <a:cubicBezTo>
                    <a:pt x="81" y="156"/>
                    <a:pt x="80" y="156"/>
                    <a:pt x="80" y="157"/>
                  </a:cubicBezTo>
                  <a:cubicBezTo>
                    <a:pt x="77" y="163"/>
                    <a:pt x="77" y="163"/>
                    <a:pt x="77" y="163"/>
                  </a:cubicBezTo>
                  <a:cubicBezTo>
                    <a:pt x="77" y="163"/>
                    <a:pt x="77" y="163"/>
                    <a:pt x="77" y="163"/>
                  </a:cubicBezTo>
                  <a:cubicBezTo>
                    <a:pt x="63" y="178"/>
                    <a:pt x="63" y="178"/>
                    <a:pt x="63" y="178"/>
                  </a:cubicBezTo>
                  <a:cubicBezTo>
                    <a:pt x="43" y="183"/>
                    <a:pt x="43" y="183"/>
                    <a:pt x="43" y="183"/>
                  </a:cubicBezTo>
                  <a:cubicBezTo>
                    <a:pt x="19" y="190"/>
                    <a:pt x="0" y="217"/>
                    <a:pt x="0" y="244"/>
                  </a:cubicBezTo>
                  <a:cubicBezTo>
                    <a:pt x="0" y="246"/>
                    <a:pt x="1" y="247"/>
                    <a:pt x="3" y="247"/>
                  </a:cubicBezTo>
                  <a:close/>
                  <a:moveTo>
                    <a:pt x="84" y="196"/>
                  </a:moveTo>
                  <a:cubicBezTo>
                    <a:pt x="82" y="167"/>
                    <a:pt x="82" y="167"/>
                    <a:pt x="82" y="167"/>
                  </a:cubicBezTo>
                  <a:cubicBezTo>
                    <a:pt x="83" y="166"/>
                    <a:pt x="83" y="166"/>
                    <a:pt x="83" y="166"/>
                  </a:cubicBezTo>
                  <a:cubicBezTo>
                    <a:pt x="83" y="164"/>
                    <a:pt x="83" y="164"/>
                    <a:pt x="83" y="164"/>
                  </a:cubicBezTo>
                  <a:cubicBezTo>
                    <a:pt x="97" y="186"/>
                    <a:pt x="97" y="186"/>
                    <a:pt x="97" y="186"/>
                  </a:cubicBezTo>
                  <a:lnTo>
                    <a:pt x="84" y="196"/>
                  </a:lnTo>
                  <a:close/>
                  <a:moveTo>
                    <a:pt x="107" y="206"/>
                  </a:moveTo>
                  <a:cubicBezTo>
                    <a:pt x="96" y="206"/>
                    <a:pt x="96" y="206"/>
                    <a:pt x="96" y="206"/>
                  </a:cubicBezTo>
                  <a:cubicBezTo>
                    <a:pt x="93" y="196"/>
                    <a:pt x="93" y="196"/>
                    <a:pt x="93" y="196"/>
                  </a:cubicBezTo>
                  <a:cubicBezTo>
                    <a:pt x="101" y="190"/>
                    <a:pt x="101" y="190"/>
                    <a:pt x="101" y="190"/>
                  </a:cubicBezTo>
                  <a:cubicBezTo>
                    <a:pt x="110" y="196"/>
                    <a:pt x="110" y="196"/>
                    <a:pt x="110" y="196"/>
                  </a:cubicBezTo>
                  <a:lnTo>
                    <a:pt x="107" y="206"/>
                  </a:lnTo>
                  <a:close/>
                  <a:moveTo>
                    <a:pt x="119" y="196"/>
                  </a:moveTo>
                  <a:cubicBezTo>
                    <a:pt x="105" y="186"/>
                    <a:pt x="105" y="186"/>
                    <a:pt x="105" y="186"/>
                  </a:cubicBezTo>
                  <a:cubicBezTo>
                    <a:pt x="119" y="164"/>
                    <a:pt x="119" y="164"/>
                    <a:pt x="119" y="164"/>
                  </a:cubicBezTo>
                  <a:cubicBezTo>
                    <a:pt x="120" y="166"/>
                    <a:pt x="120" y="166"/>
                    <a:pt x="120" y="166"/>
                  </a:cubicBezTo>
                  <a:cubicBezTo>
                    <a:pt x="120" y="168"/>
                    <a:pt x="120" y="168"/>
                    <a:pt x="120" y="168"/>
                  </a:cubicBezTo>
                  <a:lnTo>
                    <a:pt x="119" y="196"/>
                  </a:lnTo>
                  <a:close/>
                  <a:moveTo>
                    <a:pt x="156" y="75"/>
                  </a:moveTo>
                  <a:cubicBezTo>
                    <a:pt x="159" y="76"/>
                    <a:pt x="161" y="80"/>
                    <a:pt x="161" y="84"/>
                  </a:cubicBezTo>
                  <a:cubicBezTo>
                    <a:pt x="161" y="89"/>
                    <a:pt x="157" y="94"/>
                    <a:pt x="152" y="96"/>
                  </a:cubicBezTo>
                  <a:cubicBezTo>
                    <a:pt x="152" y="76"/>
                    <a:pt x="152" y="76"/>
                    <a:pt x="152" y="76"/>
                  </a:cubicBezTo>
                  <a:cubicBezTo>
                    <a:pt x="153" y="74"/>
                    <a:pt x="155" y="74"/>
                    <a:pt x="156" y="75"/>
                  </a:cubicBezTo>
                  <a:close/>
                  <a:moveTo>
                    <a:pt x="51" y="96"/>
                  </a:moveTo>
                  <a:cubicBezTo>
                    <a:pt x="46" y="94"/>
                    <a:pt x="42" y="89"/>
                    <a:pt x="42" y="84"/>
                  </a:cubicBezTo>
                  <a:cubicBezTo>
                    <a:pt x="42" y="80"/>
                    <a:pt x="44" y="76"/>
                    <a:pt x="47" y="75"/>
                  </a:cubicBezTo>
                  <a:cubicBezTo>
                    <a:pt x="47" y="75"/>
                    <a:pt x="48" y="74"/>
                    <a:pt x="48" y="74"/>
                  </a:cubicBezTo>
                  <a:cubicBezTo>
                    <a:pt x="49" y="74"/>
                    <a:pt x="50" y="75"/>
                    <a:pt x="51" y="76"/>
                  </a:cubicBezTo>
                  <a:lnTo>
                    <a:pt x="51" y="96"/>
                  </a:lnTo>
                  <a:close/>
                  <a:moveTo>
                    <a:pt x="52" y="68"/>
                  </a:moveTo>
                  <a:cubicBezTo>
                    <a:pt x="52" y="69"/>
                    <a:pt x="52" y="69"/>
                    <a:pt x="52" y="69"/>
                  </a:cubicBezTo>
                  <a:cubicBezTo>
                    <a:pt x="51" y="69"/>
                    <a:pt x="51" y="69"/>
                    <a:pt x="51" y="69"/>
                  </a:cubicBezTo>
                  <a:cubicBezTo>
                    <a:pt x="51" y="68"/>
                    <a:pt x="51" y="68"/>
                    <a:pt x="51" y="68"/>
                  </a:cubicBezTo>
                  <a:cubicBezTo>
                    <a:pt x="51" y="57"/>
                    <a:pt x="51" y="57"/>
                    <a:pt x="51" y="57"/>
                  </a:cubicBezTo>
                  <a:cubicBezTo>
                    <a:pt x="51" y="29"/>
                    <a:pt x="73" y="6"/>
                    <a:pt x="101" y="6"/>
                  </a:cubicBezTo>
                  <a:cubicBezTo>
                    <a:pt x="129" y="6"/>
                    <a:pt x="152" y="29"/>
                    <a:pt x="152" y="57"/>
                  </a:cubicBezTo>
                  <a:cubicBezTo>
                    <a:pt x="152" y="68"/>
                    <a:pt x="152" y="68"/>
                    <a:pt x="152" y="68"/>
                  </a:cubicBezTo>
                  <a:cubicBezTo>
                    <a:pt x="152" y="68"/>
                    <a:pt x="152" y="68"/>
                    <a:pt x="152" y="69"/>
                  </a:cubicBezTo>
                  <a:cubicBezTo>
                    <a:pt x="152" y="69"/>
                    <a:pt x="151" y="69"/>
                    <a:pt x="151" y="69"/>
                  </a:cubicBezTo>
                  <a:cubicBezTo>
                    <a:pt x="151" y="68"/>
                    <a:pt x="151" y="68"/>
                    <a:pt x="151" y="68"/>
                  </a:cubicBezTo>
                  <a:cubicBezTo>
                    <a:pt x="151" y="49"/>
                    <a:pt x="140" y="32"/>
                    <a:pt x="125" y="24"/>
                  </a:cubicBezTo>
                  <a:cubicBezTo>
                    <a:pt x="126" y="23"/>
                    <a:pt x="126" y="22"/>
                    <a:pt x="126" y="20"/>
                  </a:cubicBezTo>
                  <a:cubicBezTo>
                    <a:pt x="125" y="19"/>
                    <a:pt x="123" y="18"/>
                    <a:pt x="122" y="19"/>
                  </a:cubicBezTo>
                  <a:cubicBezTo>
                    <a:pt x="121" y="19"/>
                    <a:pt x="121" y="19"/>
                    <a:pt x="120" y="20"/>
                  </a:cubicBezTo>
                  <a:cubicBezTo>
                    <a:pt x="103" y="28"/>
                    <a:pt x="86" y="21"/>
                    <a:pt x="83" y="17"/>
                  </a:cubicBezTo>
                  <a:cubicBezTo>
                    <a:pt x="83" y="17"/>
                    <a:pt x="82" y="17"/>
                    <a:pt x="82" y="17"/>
                  </a:cubicBezTo>
                  <a:cubicBezTo>
                    <a:pt x="81" y="15"/>
                    <a:pt x="80" y="15"/>
                    <a:pt x="78" y="16"/>
                  </a:cubicBezTo>
                  <a:cubicBezTo>
                    <a:pt x="77" y="17"/>
                    <a:pt x="76" y="19"/>
                    <a:pt x="77" y="20"/>
                  </a:cubicBezTo>
                  <a:cubicBezTo>
                    <a:pt x="78" y="21"/>
                    <a:pt x="79" y="22"/>
                    <a:pt x="80" y="23"/>
                  </a:cubicBezTo>
                  <a:cubicBezTo>
                    <a:pt x="63" y="31"/>
                    <a:pt x="52" y="48"/>
                    <a:pt x="52" y="68"/>
                  </a:cubicBezTo>
                  <a:close/>
                  <a:moveTo>
                    <a:pt x="58" y="95"/>
                  </a:moveTo>
                  <a:cubicBezTo>
                    <a:pt x="58" y="68"/>
                    <a:pt x="58" y="68"/>
                    <a:pt x="58" y="68"/>
                  </a:cubicBezTo>
                  <a:cubicBezTo>
                    <a:pt x="58" y="49"/>
                    <a:pt x="70" y="33"/>
                    <a:pt x="87" y="27"/>
                  </a:cubicBezTo>
                  <a:cubicBezTo>
                    <a:pt x="91" y="28"/>
                    <a:pt x="97" y="30"/>
                    <a:pt x="103" y="30"/>
                  </a:cubicBezTo>
                  <a:cubicBezTo>
                    <a:pt x="107" y="30"/>
                    <a:pt x="112" y="29"/>
                    <a:pt x="117" y="27"/>
                  </a:cubicBezTo>
                  <a:cubicBezTo>
                    <a:pt x="134" y="34"/>
                    <a:pt x="145" y="49"/>
                    <a:pt x="145" y="68"/>
                  </a:cubicBezTo>
                  <a:cubicBezTo>
                    <a:pt x="145" y="95"/>
                    <a:pt x="145" y="95"/>
                    <a:pt x="145" y="95"/>
                  </a:cubicBezTo>
                  <a:cubicBezTo>
                    <a:pt x="145" y="113"/>
                    <a:pt x="134" y="129"/>
                    <a:pt x="117" y="135"/>
                  </a:cubicBezTo>
                  <a:cubicBezTo>
                    <a:pt x="116" y="136"/>
                    <a:pt x="116" y="137"/>
                    <a:pt x="116" y="138"/>
                  </a:cubicBezTo>
                  <a:cubicBezTo>
                    <a:pt x="116" y="155"/>
                    <a:pt x="116" y="155"/>
                    <a:pt x="116" y="155"/>
                  </a:cubicBezTo>
                  <a:cubicBezTo>
                    <a:pt x="116" y="156"/>
                    <a:pt x="116" y="158"/>
                    <a:pt x="116" y="159"/>
                  </a:cubicBezTo>
                  <a:cubicBezTo>
                    <a:pt x="101" y="181"/>
                    <a:pt x="101" y="181"/>
                    <a:pt x="101" y="181"/>
                  </a:cubicBezTo>
                  <a:cubicBezTo>
                    <a:pt x="87" y="159"/>
                    <a:pt x="87" y="159"/>
                    <a:pt x="87" y="159"/>
                  </a:cubicBezTo>
                  <a:cubicBezTo>
                    <a:pt x="87" y="158"/>
                    <a:pt x="87" y="156"/>
                    <a:pt x="87" y="155"/>
                  </a:cubicBezTo>
                  <a:cubicBezTo>
                    <a:pt x="87" y="138"/>
                    <a:pt x="87" y="138"/>
                    <a:pt x="87" y="138"/>
                  </a:cubicBezTo>
                  <a:cubicBezTo>
                    <a:pt x="87" y="137"/>
                    <a:pt x="86" y="136"/>
                    <a:pt x="85" y="135"/>
                  </a:cubicBezTo>
                  <a:cubicBezTo>
                    <a:pt x="69" y="129"/>
                    <a:pt x="58" y="113"/>
                    <a:pt x="58"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 name="Oval 31"/>
            <p:cNvSpPr>
              <a:spLocks noChangeArrowheads="1"/>
            </p:cNvSpPr>
            <p:nvPr/>
          </p:nvSpPr>
          <p:spPr bwMode="auto">
            <a:xfrm>
              <a:off x="2143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 name="Oval 32"/>
            <p:cNvSpPr>
              <a:spLocks noChangeArrowheads="1"/>
            </p:cNvSpPr>
            <p:nvPr/>
          </p:nvSpPr>
          <p:spPr bwMode="auto">
            <a:xfrm>
              <a:off x="290513" y="2098675"/>
              <a:ext cx="26988"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 name="Freeform 33"/>
            <p:cNvSpPr>
              <a:spLocks/>
            </p:cNvSpPr>
            <p:nvPr/>
          </p:nvSpPr>
          <p:spPr bwMode="auto">
            <a:xfrm>
              <a:off x="169863" y="20907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5"/>
                    <a:pt x="2" y="6"/>
                    <a:pt x="3" y="6"/>
                  </a:cubicBezTo>
                  <a:cubicBezTo>
                    <a:pt x="7" y="6"/>
                    <a:pt x="7" y="6"/>
                    <a:pt x="7" y="6"/>
                  </a:cubicBezTo>
                  <a:cubicBezTo>
                    <a:pt x="8" y="6"/>
                    <a:pt x="10" y="5"/>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1" name="Freeform 34"/>
            <p:cNvSpPr>
              <a:spLocks/>
            </p:cNvSpPr>
            <p:nvPr/>
          </p:nvSpPr>
          <p:spPr bwMode="auto">
            <a:xfrm>
              <a:off x="169863" y="2116138"/>
              <a:ext cx="26988"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4"/>
                    <a:pt x="2" y="6"/>
                    <a:pt x="3" y="6"/>
                  </a:cubicBezTo>
                  <a:cubicBezTo>
                    <a:pt x="7" y="6"/>
                    <a:pt x="7" y="6"/>
                    <a:pt x="7" y="6"/>
                  </a:cubicBezTo>
                  <a:cubicBezTo>
                    <a:pt x="8" y="6"/>
                    <a:pt x="10" y="4"/>
                    <a:pt x="10" y="3"/>
                  </a:cubicBezTo>
                  <a:cubicBezTo>
                    <a:pt x="10"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2" name="Freeform 35"/>
            <p:cNvSpPr>
              <a:spLocks/>
            </p:cNvSpPr>
            <p:nvPr/>
          </p:nvSpPr>
          <p:spPr bwMode="auto">
            <a:xfrm>
              <a:off x="334963" y="20907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5"/>
                    <a:pt x="10" y="3"/>
                  </a:cubicBezTo>
                  <a:cubicBezTo>
                    <a:pt x="10" y="1"/>
                    <a:pt x="8" y="0"/>
                    <a:pt x="7"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3" name="Freeform 36"/>
            <p:cNvSpPr>
              <a:spLocks/>
            </p:cNvSpPr>
            <p:nvPr/>
          </p:nvSpPr>
          <p:spPr bwMode="auto">
            <a:xfrm>
              <a:off x="334963" y="2116138"/>
              <a:ext cx="26988"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8" y="6"/>
                    <a:pt x="10" y="4"/>
                    <a:pt x="10" y="3"/>
                  </a:cubicBezTo>
                  <a:cubicBezTo>
                    <a:pt x="10" y="1"/>
                    <a:pt x="8" y="0"/>
                    <a:pt x="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4" name="Freeform 37"/>
            <p:cNvSpPr>
              <a:spLocks/>
            </p:cNvSpPr>
            <p:nvPr/>
          </p:nvSpPr>
          <p:spPr bwMode="auto">
            <a:xfrm>
              <a:off x="198438" y="2168525"/>
              <a:ext cx="131763" cy="50800"/>
            </a:xfrm>
            <a:custGeom>
              <a:avLst/>
              <a:gdLst>
                <a:gd name="T0" fmla="*/ 25 w 50"/>
                <a:gd name="T1" fmla="*/ 19 h 19"/>
                <a:gd name="T2" fmla="*/ 42 w 50"/>
                <a:gd name="T3" fmla="*/ 13 h 19"/>
                <a:gd name="T4" fmla="*/ 45 w 50"/>
                <a:gd name="T5" fmla="*/ 16 h 19"/>
                <a:gd name="T6" fmla="*/ 47 w 50"/>
                <a:gd name="T7" fmla="*/ 17 h 19"/>
                <a:gd name="T8" fmla="*/ 49 w 50"/>
                <a:gd name="T9" fmla="*/ 17 h 19"/>
                <a:gd name="T10" fmla="*/ 49 w 50"/>
                <a:gd name="T11" fmla="*/ 13 h 19"/>
                <a:gd name="T12" fmla="*/ 42 w 50"/>
                <a:gd name="T13" fmla="*/ 2 h 19"/>
                <a:gd name="T14" fmla="*/ 38 w 50"/>
                <a:gd name="T15" fmla="*/ 1 h 19"/>
                <a:gd name="T16" fmla="*/ 37 w 50"/>
                <a:gd name="T17" fmla="*/ 6 h 19"/>
                <a:gd name="T18" fmla="*/ 39 w 50"/>
                <a:gd name="T19" fmla="*/ 8 h 19"/>
                <a:gd name="T20" fmla="*/ 25 w 50"/>
                <a:gd name="T21" fmla="*/ 13 h 19"/>
                <a:gd name="T22" fmla="*/ 25 w 50"/>
                <a:gd name="T23" fmla="*/ 13 h 19"/>
                <a:gd name="T24" fmla="*/ 12 w 50"/>
                <a:gd name="T25" fmla="*/ 8 h 19"/>
                <a:gd name="T26" fmla="*/ 14 w 50"/>
                <a:gd name="T27" fmla="*/ 6 h 19"/>
                <a:gd name="T28" fmla="*/ 13 w 50"/>
                <a:gd name="T29" fmla="*/ 1 h 19"/>
                <a:gd name="T30" fmla="*/ 9 w 50"/>
                <a:gd name="T31" fmla="*/ 2 h 19"/>
                <a:gd name="T32" fmla="*/ 1 w 50"/>
                <a:gd name="T33" fmla="*/ 13 h 19"/>
                <a:gd name="T34" fmla="*/ 2 w 50"/>
                <a:gd name="T35" fmla="*/ 17 h 19"/>
                <a:gd name="T36" fmla="*/ 4 w 50"/>
                <a:gd name="T37" fmla="*/ 17 h 19"/>
                <a:gd name="T38" fmla="*/ 6 w 50"/>
                <a:gd name="T39" fmla="*/ 16 h 19"/>
                <a:gd name="T40" fmla="*/ 9 w 50"/>
                <a:gd name="T41" fmla="*/ 13 h 19"/>
                <a:gd name="T42" fmla="*/ 25 w 50"/>
                <a:gd name="T43" fmla="*/ 19 h 19"/>
                <a:gd name="T44" fmla="*/ 25 w 50"/>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19">
                  <a:moveTo>
                    <a:pt x="25" y="19"/>
                  </a:moveTo>
                  <a:cubicBezTo>
                    <a:pt x="32" y="19"/>
                    <a:pt x="38" y="17"/>
                    <a:pt x="42" y="13"/>
                  </a:cubicBezTo>
                  <a:cubicBezTo>
                    <a:pt x="45" y="16"/>
                    <a:pt x="45" y="16"/>
                    <a:pt x="45" y="16"/>
                  </a:cubicBezTo>
                  <a:cubicBezTo>
                    <a:pt x="45" y="17"/>
                    <a:pt x="46" y="17"/>
                    <a:pt x="47" y="17"/>
                  </a:cubicBezTo>
                  <a:cubicBezTo>
                    <a:pt x="48" y="17"/>
                    <a:pt x="48" y="17"/>
                    <a:pt x="49" y="17"/>
                  </a:cubicBezTo>
                  <a:cubicBezTo>
                    <a:pt x="50" y="16"/>
                    <a:pt x="50" y="14"/>
                    <a:pt x="49" y="13"/>
                  </a:cubicBezTo>
                  <a:cubicBezTo>
                    <a:pt x="42" y="2"/>
                    <a:pt x="42" y="2"/>
                    <a:pt x="42" y="2"/>
                  </a:cubicBezTo>
                  <a:cubicBezTo>
                    <a:pt x="41" y="1"/>
                    <a:pt x="39" y="0"/>
                    <a:pt x="38" y="1"/>
                  </a:cubicBezTo>
                  <a:cubicBezTo>
                    <a:pt x="37" y="2"/>
                    <a:pt x="36" y="4"/>
                    <a:pt x="37" y="6"/>
                  </a:cubicBezTo>
                  <a:cubicBezTo>
                    <a:pt x="39" y="8"/>
                    <a:pt x="39" y="8"/>
                    <a:pt x="39" y="8"/>
                  </a:cubicBezTo>
                  <a:cubicBezTo>
                    <a:pt x="35" y="11"/>
                    <a:pt x="30" y="13"/>
                    <a:pt x="25" y="13"/>
                  </a:cubicBezTo>
                  <a:cubicBezTo>
                    <a:pt x="25" y="13"/>
                    <a:pt x="25" y="13"/>
                    <a:pt x="25" y="13"/>
                  </a:cubicBezTo>
                  <a:cubicBezTo>
                    <a:pt x="20" y="13"/>
                    <a:pt x="16" y="11"/>
                    <a:pt x="12" y="8"/>
                  </a:cubicBezTo>
                  <a:cubicBezTo>
                    <a:pt x="14" y="6"/>
                    <a:pt x="14" y="6"/>
                    <a:pt x="14" y="6"/>
                  </a:cubicBezTo>
                  <a:cubicBezTo>
                    <a:pt x="15" y="4"/>
                    <a:pt x="14" y="2"/>
                    <a:pt x="13" y="1"/>
                  </a:cubicBezTo>
                  <a:cubicBezTo>
                    <a:pt x="11" y="0"/>
                    <a:pt x="10" y="1"/>
                    <a:pt x="9" y="2"/>
                  </a:cubicBezTo>
                  <a:cubicBezTo>
                    <a:pt x="1" y="13"/>
                    <a:pt x="1" y="13"/>
                    <a:pt x="1" y="13"/>
                  </a:cubicBezTo>
                  <a:cubicBezTo>
                    <a:pt x="0" y="14"/>
                    <a:pt x="1" y="16"/>
                    <a:pt x="2" y="17"/>
                  </a:cubicBezTo>
                  <a:cubicBezTo>
                    <a:pt x="3" y="17"/>
                    <a:pt x="3" y="17"/>
                    <a:pt x="4" y="17"/>
                  </a:cubicBezTo>
                  <a:cubicBezTo>
                    <a:pt x="5" y="17"/>
                    <a:pt x="6" y="17"/>
                    <a:pt x="6" y="16"/>
                  </a:cubicBezTo>
                  <a:cubicBezTo>
                    <a:pt x="9" y="13"/>
                    <a:pt x="9" y="13"/>
                    <a:pt x="9" y="13"/>
                  </a:cubicBezTo>
                  <a:cubicBezTo>
                    <a:pt x="13" y="17"/>
                    <a:pt x="19" y="19"/>
                    <a:pt x="25" y="19"/>
                  </a:cubicBezTo>
                  <a:cubicBezTo>
                    <a:pt x="25" y="19"/>
                    <a:pt x="25" y="19"/>
                    <a:pt x="2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18" name="テキスト ボックス 17"/>
          <p:cNvSpPr txBox="1"/>
          <p:nvPr/>
        </p:nvSpPr>
        <p:spPr>
          <a:xfrm>
            <a:off x="468087" y="1088111"/>
            <a:ext cx="9000000" cy="504000"/>
          </a:xfrm>
          <a:prstGeom prst="rect">
            <a:avLst/>
          </a:prstGeom>
          <a:noFill/>
        </p:spPr>
        <p:txBody>
          <a:bodyPr wrap="none" lIns="0" tIns="0" rIns="0" bIns="0" rtlCol="0" anchor="ctr" anchorCtr="0">
            <a:noAutofit/>
          </a:bodyPr>
          <a:lstStyle/>
          <a:p>
            <a:r>
              <a:rPr lang="ja-JP" altLang="en-US" sz="3200" b="1" dirty="0">
                <a:solidFill>
                  <a:srgbClr val="0064D2"/>
                </a:solidFill>
                <a:latin typeface="東芝 Pゴシック" panose="020B0500000000000000" pitchFamily="50" charset="-128"/>
                <a:ea typeface="東芝 Pゴシック" panose="020B0500000000000000" pitchFamily="50" charset="-128"/>
              </a:rPr>
              <a:t>「中間管理職 （ミドルマネージャー）」と呼ばれる人？</a:t>
            </a:r>
          </a:p>
        </p:txBody>
      </p:sp>
      <p:sp>
        <p:nvSpPr>
          <p:cNvPr id="19" name="テキスト ボックス 18"/>
          <p:cNvSpPr txBox="1"/>
          <p:nvPr/>
        </p:nvSpPr>
        <p:spPr>
          <a:xfrm>
            <a:off x="468087" y="1664998"/>
            <a:ext cx="9720000" cy="1260000"/>
          </a:xfrm>
          <a:prstGeom prst="rect">
            <a:avLst/>
          </a:prstGeom>
          <a:noFill/>
        </p:spPr>
        <p:txBody>
          <a:bodyPr wrap="none" lIns="0" tIns="0" rIns="0" bIns="0" rtlCol="0" anchor="ctr" anchorCtr="0">
            <a:noAutofit/>
          </a:bodyPr>
          <a:lstStyle/>
          <a:p>
            <a:pPr marL="540000" indent="-216000">
              <a:buFont typeface="Arial" panose="020B0604020202020204" pitchFamily="34" charset="0"/>
              <a:buChar char="•"/>
            </a:pPr>
            <a:r>
              <a:rPr lang="ja-JP" altLang="en-US" sz="2400" dirty="0">
                <a:solidFill>
                  <a:srgbClr val="000000"/>
                </a:solidFill>
                <a:latin typeface="東芝 Pゴシック" panose="020B0500000000000000" pitchFamily="50" charset="-128"/>
                <a:ea typeface="東芝 Pゴシック" panose="020B0500000000000000" pitchFamily="50" charset="-128"/>
              </a:rPr>
              <a:t>それぞれの組織において、上層部のビジョンの執行に責任を負う人</a:t>
            </a:r>
            <a:endParaRPr lang="en-US" altLang="ja-JP" sz="2400" dirty="0">
              <a:solidFill>
                <a:srgbClr val="000000"/>
              </a:solidFill>
              <a:latin typeface="東芝 Pゴシック" panose="020B0500000000000000" pitchFamily="50" charset="-128"/>
              <a:ea typeface="東芝 Pゴシック" panose="020B0500000000000000" pitchFamily="50" charset="-128"/>
            </a:endParaRPr>
          </a:p>
          <a:p>
            <a:pPr marL="540000" indent="-216000">
              <a:buFont typeface="Arial" panose="020B0604020202020204" pitchFamily="34" charset="0"/>
              <a:buChar char="•"/>
            </a:pPr>
            <a:r>
              <a:rPr lang="ja-JP" altLang="en-US" sz="2400" dirty="0">
                <a:solidFill>
                  <a:srgbClr val="000000"/>
                </a:solidFill>
                <a:latin typeface="東芝 Pゴシック" panose="020B0500000000000000" pitchFamily="50" charset="-128"/>
                <a:ea typeface="東芝 Pゴシック" panose="020B0500000000000000" pitchFamily="50" charset="-128"/>
              </a:rPr>
              <a:t>予算管理や執行をする人</a:t>
            </a:r>
            <a:endParaRPr lang="en-US" altLang="ja-JP" sz="2400" dirty="0">
              <a:solidFill>
                <a:srgbClr val="000000"/>
              </a:solidFill>
              <a:latin typeface="東芝 Pゴシック" panose="020B0500000000000000" pitchFamily="50" charset="-128"/>
              <a:ea typeface="東芝 Pゴシック" panose="020B0500000000000000" pitchFamily="50" charset="-128"/>
            </a:endParaRPr>
          </a:p>
          <a:p>
            <a:pPr marL="540000" indent="-216000">
              <a:buFont typeface="Arial" panose="020B0604020202020204" pitchFamily="34" charset="0"/>
              <a:buChar char="•"/>
            </a:pPr>
            <a:r>
              <a:rPr lang="ja-JP" altLang="en-US" sz="2400" dirty="0">
                <a:solidFill>
                  <a:srgbClr val="000000"/>
                </a:solidFill>
                <a:latin typeface="東芝 Pゴシック" panose="020B0500000000000000" pitchFamily="50" charset="-128"/>
                <a:ea typeface="東芝 Pゴシック" panose="020B0500000000000000" pitchFamily="50" charset="-128"/>
              </a:rPr>
              <a:t>部・課・プロジェクト・チームなどの単位の責任者</a:t>
            </a:r>
            <a:endParaRPr lang="en-US" altLang="ja-JP" sz="2400" dirty="0">
              <a:solidFill>
                <a:srgbClr val="000000"/>
              </a:solidFill>
              <a:latin typeface="東芝 Pゴシック" panose="020B0500000000000000" pitchFamily="50" charset="-128"/>
              <a:ea typeface="東芝 Pゴシック" panose="020B0500000000000000" pitchFamily="50" charset="-128"/>
            </a:endParaRPr>
          </a:p>
        </p:txBody>
      </p:sp>
      <p:sp>
        <p:nvSpPr>
          <p:cNvPr id="20" name="テキスト ボックス 19"/>
          <p:cNvSpPr txBox="1"/>
          <p:nvPr/>
        </p:nvSpPr>
        <p:spPr>
          <a:xfrm>
            <a:off x="468087" y="3294883"/>
            <a:ext cx="7560000" cy="504000"/>
          </a:xfrm>
          <a:prstGeom prst="rect">
            <a:avLst/>
          </a:prstGeom>
          <a:noFill/>
        </p:spPr>
        <p:txBody>
          <a:bodyPr wrap="none" lIns="0" tIns="0" rIns="0" bIns="0" rtlCol="0" anchor="ctr" anchorCtr="0">
            <a:noAutofit/>
          </a:bodyPr>
          <a:lstStyle/>
          <a:p>
            <a:r>
              <a:rPr lang="en-US" altLang="ja-JP" sz="3600" b="1" dirty="0" err="1">
                <a:solidFill>
                  <a:srgbClr val="0064D2"/>
                </a:solidFill>
                <a:latin typeface="Toshiba Sans" panose="020B0503030403020204" pitchFamily="34" charset="0"/>
                <a:ea typeface="Toshiba Sans" panose="020B0503030403020204" pitchFamily="34" charset="0"/>
              </a:rPr>
              <a:t>InnerSource</a:t>
            </a:r>
            <a:r>
              <a:rPr lang="en-US" altLang="ja-JP" sz="3200" b="1" dirty="0">
                <a:solidFill>
                  <a:srgbClr val="0064D2"/>
                </a:solidFill>
                <a:latin typeface="東芝 Pゴシック" panose="020B0500000000000000" pitchFamily="50" charset="-128"/>
                <a:ea typeface="東芝 Pゴシック" panose="020B0500000000000000" pitchFamily="50" charset="-128"/>
              </a:rPr>
              <a:t> </a:t>
            </a:r>
            <a:r>
              <a:rPr lang="ja-JP" altLang="en-US" sz="3200" b="1" dirty="0">
                <a:solidFill>
                  <a:srgbClr val="0064D2"/>
                </a:solidFill>
                <a:latin typeface="東芝 Pゴシック" panose="020B0500000000000000" pitchFamily="50" charset="-128"/>
                <a:ea typeface="東芝 Pゴシック" panose="020B0500000000000000" pitchFamily="50" charset="-128"/>
              </a:rPr>
              <a:t>におけるプロダクトオーナー</a:t>
            </a:r>
            <a:endParaRPr lang="en-US" altLang="ja-JP" sz="3200" b="1" dirty="0">
              <a:solidFill>
                <a:srgbClr val="0064D2"/>
              </a:solidFill>
              <a:latin typeface="東芝 Pゴシック" panose="020B0500000000000000" pitchFamily="50" charset="-128"/>
              <a:ea typeface="東芝 Pゴシック" panose="020B0500000000000000" pitchFamily="50" charset="-128"/>
            </a:endParaRPr>
          </a:p>
        </p:txBody>
      </p:sp>
      <p:sp>
        <p:nvSpPr>
          <p:cNvPr id="21" name="テキスト ボックス 20"/>
          <p:cNvSpPr txBox="1"/>
          <p:nvPr/>
        </p:nvSpPr>
        <p:spPr>
          <a:xfrm>
            <a:off x="468087" y="3912346"/>
            <a:ext cx="8280000" cy="396000"/>
          </a:xfrm>
          <a:prstGeom prst="rect">
            <a:avLst/>
          </a:prstGeom>
          <a:noFill/>
        </p:spPr>
        <p:txBody>
          <a:bodyPr wrap="none" lIns="0" tIns="0" rIns="0" bIns="0" rtlCol="0" anchor="ctr" anchorCtr="0">
            <a:noAutofit/>
          </a:bodyPr>
          <a:lstStyle/>
          <a:p>
            <a:pPr marL="540000" indent="-216000">
              <a:buFont typeface="Arial" panose="020B0604020202020204" pitchFamily="34" charset="0"/>
              <a:buChar char="•"/>
            </a:pPr>
            <a:r>
              <a:rPr lang="ja-JP" altLang="en-US" sz="2400" dirty="0">
                <a:solidFill>
                  <a:srgbClr val="000000"/>
                </a:solidFill>
                <a:latin typeface="東芝 Pゴシック" panose="020B0500000000000000" pitchFamily="50" charset="-128"/>
                <a:ea typeface="東芝 Pゴシック" panose="020B0500000000000000" pitchFamily="50" charset="-128"/>
              </a:rPr>
              <a:t>方向性に対して責任を持つ人（</a:t>
            </a:r>
            <a:r>
              <a:rPr lang="en-US" altLang="ja-JP" sz="2400" dirty="0">
                <a:solidFill>
                  <a:srgbClr val="000000"/>
                </a:solidFill>
                <a:latin typeface="東芝 Pゴシック" panose="020B0500000000000000" pitchFamily="50" charset="-128"/>
                <a:ea typeface="東芝 Pゴシック" panose="020B0500000000000000" pitchFamily="50" charset="-128"/>
              </a:rPr>
              <a:t>※</a:t>
            </a:r>
            <a:r>
              <a:rPr lang="ja-JP" altLang="en-US" sz="2400" dirty="0">
                <a:solidFill>
                  <a:srgbClr val="000000"/>
                </a:solidFill>
                <a:latin typeface="東芝 Pゴシック" panose="020B0500000000000000" pitchFamily="50" charset="-128"/>
                <a:ea typeface="東芝 Pゴシック" panose="020B0500000000000000" pitchFamily="50" charset="-128"/>
              </a:rPr>
              <a:t>注：開発ではなく）</a:t>
            </a:r>
          </a:p>
        </p:txBody>
      </p:sp>
      <p:grpSp>
        <p:nvGrpSpPr>
          <p:cNvPr id="4" name="グループ化 3"/>
          <p:cNvGrpSpPr/>
          <p:nvPr/>
        </p:nvGrpSpPr>
        <p:grpSpPr>
          <a:xfrm>
            <a:off x="468087" y="4571966"/>
            <a:ext cx="11255828" cy="1800000"/>
            <a:chOff x="468087" y="4571966"/>
            <a:chExt cx="11255828" cy="1800000"/>
          </a:xfrm>
        </p:grpSpPr>
        <p:sp>
          <p:nvSpPr>
            <p:cNvPr id="45" name="正方形/長方形 44"/>
            <p:cNvSpPr/>
            <p:nvPr/>
          </p:nvSpPr>
          <p:spPr>
            <a:xfrm>
              <a:off x="468087" y="4571966"/>
              <a:ext cx="11255828" cy="1800000"/>
            </a:xfrm>
            <a:prstGeom prst="rect">
              <a:avLst/>
            </a:prstGeom>
            <a:solidFill>
              <a:schemeClr val="bg2"/>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3" name="テキスト ボックス 22"/>
            <p:cNvSpPr txBox="1"/>
            <p:nvPr/>
          </p:nvSpPr>
          <p:spPr>
            <a:xfrm>
              <a:off x="2618845" y="5060059"/>
              <a:ext cx="6840013" cy="892552"/>
            </a:xfrm>
            <a:prstGeom prst="rect">
              <a:avLst/>
            </a:prstGeom>
            <a:noFill/>
          </p:spPr>
          <p:txBody>
            <a:bodyPr wrap="none" rtlCol="0">
              <a:spAutoFit/>
            </a:bodyPr>
            <a:lstStyle/>
            <a:p>
              <a:pPr marL="106200" algn="ctr"/>
              <a:r>
                <a:rPr lang="ja-JP" altLang="en-US" sz="2600" dirty="0">
                  <a:solidFill>
                    <a:schemeClr val="accent3">
                      <a:lumMod val="75000"/>
                    </a:schemeClr>
                  </a:solidFill>
                  <a:latin typeface="東芝 Pゴシック" panose="020B0500000000000000" pitchFamily="50" charset="-128"/>
                  <a:ea typeface="東芝 Pゴシック" panose="020B0500000000000000" pitchFamily="50" charset="-128"/>
                </a:rPr>
                <a:t>トラステッドコミッターとプロダクトオーナーが</a:t>
              </a:r>
              <a:endParaRPr lang="en-US" altLang="ja-JP" sz="2600" dirty="0">
                <a:solidFill>
                  <a:schemeClr val="accent3">
                    <a:lumMod val="75000"/>
                  </a:schemeClr>
                </a:solidFill>
                <a:latin typeface="東芝 Pゴシック" panose="020B0500000000000000" pitchFamily="50" charset="-128"/>
                <a:ea typeface="東芝 Pゴシック" panose="020B0500000000000000" pitchFamily="50" charset="-128"/>
              </a:endParaRPr>
            </a:p>
            <a:p>
              <a:pPr marL="106200" algn="ctr"/>
              <a:r>
                <a:rPr lang="ja-JP" altLang="en-US" sz="2600" dirty="0">
                  <a:solidFill>
                    <a:schemeClr val="accent3">
                      <a:lumMod val="75000"/>
                    </a:schemeClr>
                  </a:solidFill>
                  <a:latin typeface="東芝 Pゴシック" panose="020B0500000000000000" pitchFamily="50" charset="-128"/>
                  <a:ea typeface="東芝 Pゴシック" panose="020B0500000000000000" pitchFamily="50" charset="-128"/>
                </a:rPr>
                <a:t>同一人物の場合もある</a:t>
              </a:r>
              <a:endParaRPr lang="en-US" altLang="ja-JP" sz="2600"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grpSp>
          <p:nvGrpSpPr>
            <p:cNvPr id="24" name="グループ化 23"/>
            <p:cNvGrpSpPr/>
            <p:nvPr/>
          </p:nvGrpSpPr>
          <p:grpSpPr>
            <a:xfrm>
              <a:off x="1391591" y="4711061"/>
              <a:ext cx="1446589" cy="1575343"/>
              <a:chOff x="3724275" y="1917700"/>
              <a:chExt cx="606425" cy="660400"/>
            </a:xfrm>
            <a:solidFill>
              <a:schemeClr val="accent1"/>
            </a:solidFill>
          </p:grpSpPr>
          <p:sp>
            <p:nvSpPr>
              <p:cNvPr id="25" name="Oval 57"/>
              <p:cNvSpPr>
                <a:spLocks noChangeArrowheads="1"/>
              </p:cNvSpPr>
              <p:nvPr/>
            </p:nvSpPr>
            <p:spPr bwMode="auto">
              <a:xfrm>
                <a:off x="4016375" y="2098675"/>
                <a:ext cx="23813"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6" name="Oval 58"/>
              <p:cNvSpPr>
                <a:spLocks noChangeArrowheads="1"/>
              </p:cNvSpPr>
              <p:nvPr/>
            </p:nvSpPr>
            <p:spPr bwMode="auto">
              <a:xfrm>
                <a:off x="4090988" y="2098675"/>
                <a:ext cx="25400"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7" name="Freeform 59"/>
              <p:cNvSpPr>
                <a:spLocks/>
              </p:cNvSpPr>
              <p:nvPr/>
            </p:nvSpPr>
            <p:spPr bwMode="auto">
              <a:xfrm>
                <a:off x="3970338" y="2090738"/>
                <a:ext cx="25400"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5"/>
                      <a:pt x="2" y="6"/>
                      <a:pt x="3" y="6"/>
                    </a:cubicBezTo>
                    <a:cubicBezTo>
                      <a:pt x="7" y="6"/>
                      <a:pt x="7" y="6"/>
                      <a:pt x="7" y="6"/>
                    </a:cubicBezTo>
                    <a:cubicBezTo>
                      <a:pt x="9" y="6"/>
                      <a:pt x="10" y="5"/>
                      <a:pt x="10" y="3"/>
                    </a:cubicBezTo>
                    <a:cubicBezTo>
                      <a:pt x="10" y="1"/>
                      <a:pt x="9"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8" name="Freeform 60"/>
              <p:cNvSpPr>
                <a:spLocks/>
              </p:cNvSpPr>
              <p:nvPr/>
            </p:nvSpPr>
            <p:spPr bwMode="auto">
              <a:xfrm>
                <a:off x="3970338" y="2116138"/>
                <a:ext cx="25400" cy="15875"/>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4"/>
                      <a:pt x="2" y="6"/>
                      <a:pt x="3" y="6"/>
                    </a:cubicBezTo>
                    <a:cubicBezTo>
                      <a:pt x="7" y="6"/>
                      <a:pt x="7" y="6"/>
                      <a:pt x="7" y="6"/>
                    </a:cubicBezTo>
                    <a:cubicBezTo>
                      <a:pt x="9" y="6"/>
                      <a:pt x="10" y="4"/>
                      <a:pt x="10" y="3"/>
                    </a:cubicBezTo>
                    <a:cubicBezTo>
                      <a:pt x="10" y="1"/>
                      <a:pt x="9"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Freeform 61"/>
              <p:cNvSpPr>
                <a:spLocks/>
              </p:cNvSpPr>
              <p:nvPr/>
            </p:nvSpPr>
            <p:spPr bwMode="auto">
              <a:xfrm>
                <a:off x="4135438" y="2090738"/>
                <a:ext cx="25400"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9" y="6"/>
                      <a:pt x="10" y="5"/>
                      <a:pt x="10" y="3"/>
                    </a:cubicBezTo>
                    <a:cubicBezTo>
                      <a:pt x="10" y="1"/>
                      <a:pt x="9" y="0"/>
                      <a:pt x="7" y="0"/>
                    </a:cubicBezTo>
                    <a:cubicBezTo>
                      <a:pt x="3" y="0"/>
                      <a:pt x="3" y="0"/>
                      <a:pt x="3" y="0"/>
                    </a:cubicBezTo>
                    <a:cubicBezTo>
                      <a:pt x="2" y="0"/>
                      <a:pt x="0" y="1"/>
                      <a:pt x="0" y="3"/>
                    </a:cubicBezTo>
                    <a:cubicBezTo>
                      <a:pt x="0" y="5"/>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Freeform 62"/>
              <p:cNvSpPr>
                <a:spLocks/>
              </p:cNvSpPr>
              <p:nvPr/>
            </p:nvSpPr>
            <p:spPr bwMode="auto">
              <a:xfrm>
                <a:off x="4135438" y="2116138"/>
                <a:ext cx="25400" cy="15875"/>
              </a:xfrm>
              <a:custGeom>
                <a:avLst/>
                <a:gdLst>
                  <a:gd name="T0" fmla="*/ 3 w 10"/>
                  <a:gd name="T1" fmla="*/ 6 h 6"/>
                  <a:gd name="T2" fmla="*/ 7 w 10"/>
                  <a:gd name="T3" fmla="*/ 6 h 6"/>
                  <a:gd name="T4" fmla="*/ 10 w 10"/>
                  <a:gd name="T5" fmla="*/ 3 h 6"/>
                  <a:gd name="T6" fmla="*/ 7 w 10"/>
                  <a:gd name="T7" fmla="*/ 0 h 6"/>
                  <a:gd name="T8" fmla="*/ 3 w 10"/>
                  <a:gd name="T9" fmla="*/ 0 h 6"/>
                  <a:gd name="T10" fmla="*/ 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7" y="6"/>
                      <a:pt x="7" y="6"/>
                      <a:pt x="7" y="6"/>
                    </a:cubicBezTo>
                    <a:cubicBezTo>
                      <a:pt x="9" y="6"/>
                      <a:pt x="10" y="4"/>
                      <a:pt x="10" y="3"/>
                    </a:cubicBezTo>
                    <a:cubicBezTo>
                      <a:pt x="10" y="1"/>
                      <a:pt x="9" y="0"/>
                      <a:pt x="7" y="0"/>
                    </a:cubicBezTo>
                    <a:cubicBezTo>
                      <a:pt x="3" y="0"/>
                      <a:pt x="3" y="0"/>
                      <a:pt x="3" y="0"/>
                    </a:cubicBezTo>
                    <a:cubicBezTo>
                      <a:pt x="2" y="0"/>
                      <a:pt x="0" y="1"/>
                      <a:pt x="0" y="3"/>
                    </a:cubicBezTo>
                    <a:cubicBezTo>
                      <a:pt x="0" y="4"/>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1" name="Freeform 63"/>
              <p:cNvSpPr>
                <a:spLocks/>
              </p:cNvSpPr>
              <p:nvPr/>
            </p:nvSpPr>
            <p:spPr bwMode="auto">
              <a:xfrm>
                <a:off x="4000500" y="2168525"/>
                <a:ext cx="131763" cy="50800"/>
              </a:xfrm>
              <a:custGeom>
                <a:avLst/>
                <a:gdLst>
                  <a:gd name="T0" fmla="*/ 25 w 50"/>
                  <a:gd name="T1" fmla="*/ 19 h 19"/>
                  <a:gd name="T2" fmla="*/ 41 w 50"/>
                  <a:gd name="T3" fmla="*/ 13 h 19"/>
                  <a:gd name="T4" fmla="*/ 44 w 50"/>
                  <a:gd name="T5" fmla="*/ 16 h 19"/>
                  <a:gd name="T6" fmla="*/ 46 w 50"/>
                  <a:gd name="T7" fmla="*/ 17 h 19"/>
                  <a:gd name="T8" fmla="*/ 48 w 50"/>
                  <a:gd name="T9" fmla="*/ 17 h 19"/>
                  <a:gd name="T10" fmla="*/ 49 w 50"/>
                  <a:gd name="T11" fmla="*/ 13 h 19"/>
                  <a:gd name="T12" fmla="*/ 41 w 50"/>
                  <a:gd name="T13" fmla="*/ 2 h 19"/>
                  <a:gd name="T14" fmla="*/ 37 w 50"/>
                  <a:gd name="T15" fmla="*/ 1 h 19"/>
                  <a:gd name="T16" fmla="*/ 36 w 50"/>
                  <a:gd name="T17" fmla="*/ 6 h 19"/>
                  <a:gd name="T18" fmla="*/ 38 w 50"/>
                  <a:gd name="T19" fmla="*/ 8 h 19"/>
                  <a:gd name="T20" fmla="*/ 25 w 50"/>
                  <a:gd name="T21" fmla="*/ 13 h 19"/>
                  <a:gd name="T22" fmla="*/ 25 w 50"/>
                  <a:gd name="T23" fmla="*/ 13 h 19"/>
                  <a:gd name="T24" fmla="*/ 11 w 50"/>
                  <a:gd name="T25" fmla="*/ 8 h 19"/>
                  <a:gd name="T26" fmla="*/ 13 w 50"/>
                  <a:gd name="T27" fmla="*/ 6 h 19"/>
                  <a:gd name="T28" fmla="*/ 12 w 50"/>
                  <a:gd name="T29" fmla="*/ 1 h 19"/>
                  <a:gd name="T30" fmla="*/ 8 w 50"/>
                  <a:gd name="T31" fmla="*/ 2 h 19"/>
                  <a:gd name="T32" fmla="*/ 1 w 50"/>
                  <a:gd name="T33" fmla="*/ 13 h 19"/>
                  <a:gd name="T34" fmla="*/ 1 w 50"/>
                  <a:gd name="T35" fmla="*/ 17 h 19"/>
                  <a:gd name="T36" fmla="*/ 3 w 50"/>
                  <a:gd name="T37" fmla="*/ 17 h 19"/>
                  <a:gd name="T38" fmla="*/ 6 w 50"/>
                  <a:gd name="T39" fmla="*/ 16 h 19"/>
                  <a:gd name="T40" fmla="*/ 8 w 50"/>
                  <a:gd name="T41" fmla="*/ 13 h 19"/>
                  <a:gd name="T42" fmla="*/ 25 w 50"/>
                  <a:gd name="T43" fmla="*/ 19 h 19"/>
                  <a:gd name="T44" fmla="*/ 25 w 50"/>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19">
                    <a:moveTo>
                      <a:pt x="25" y="19"/>
                    </a:moveTo>
                    <a:cubicBezTo>
                      <a:pt x="31" y="19"/>
                      <a:pt x="37" y="17"/>
                      <a:pt x="41" y="13"/>
                    </a:cubicBezTo>
                    <a:cubicBezTo>
                      <a:pt x="44" y="16"/>
                      <a:pt x="44" y="16"/>
                      <a:pt x="44" y="16"/>
                    </a:cubicBezTo>
                    <a:cubicBezTo>
                      <a:pt x="44" y="17"/>
                      <a:pt x="45" y="17"/>
                      <a:pt x="46" y="17"/>
                    </a:cubicBezTo>
                    <a:cubicBezTo>
                      <a:pt x="47" y="17"/>
                      <a:pt x="47" y="17"/>
                      <a:pt x="48" y="17"/>
                    </a:cubicBezTo>
                    <a:cubicBezTo>
                      <a:pt x="49" y="16"/>
                      <a:pt x="50" y="14"/>
                      <a:pt x="49" y="13"/>
                    </a:cubicBezTo>
                    <a:cubicBezTo>
                      <a:pt x="41" y="2"/>
                      <a:pt x="41" y="2"/>
                      <a:pt x="41" y="2"/>
                    </a:cubicBezTo>
                    <a:cubicBezTo>
                      <a:pt x="40" y="1"/>
                      <a:pt x="39" y="0"/>
                      <a:pt x="37" y="1"/>
                    </a:cubicBezTo>
                    <a:cubicBezTo>
                      <a:pt x="36" y="2"/>
                      <a:pt x="36" y="4"/>
                      <a:pt x="36" y="6"/>
                    </a:cubicBezTo>
                    <a:cubicBezTo>
                      <a:pt x="38" y="8"/>
                      <a:pt x="38" y="8"/>
                      <a:pt x="38" y="8"/>
                    </a:cubicBezTo>
                    <a:cubicBezTo>
                      <a:pt x="34" y="11"/>
                      <a:pt x="30" y="13"/>
                      <a:pt x="25" y="13"/>
                    </a:cubicBezTo>
                    <a:cubicBezTo>
                      <a:pt x="25" y="13"/>
                      <a:pt x="25" y="13"/>
                      <a:pt x="25" y="13"/>
                    </a:cubicBezTo>
                    <a:cubicBezTo>
                      <a:pt x="20" y="13"/>
                      <a:pt x="15" y="11"/>
                      <a:pt x="11" y="8"/>
                    </a:cubicBezTo>
                    <a:cubicBezTo>
                      <a:pt x="13" y="6"/>
                      <a:pt x="13" y="6"/>
                      <a:pt x="13" y="6"/>
                    </a:cubicBezTo>
                    <a:cubicBezTo>
                      <a:pt x="14" y="4"/>
                      <a:pt x="13" y="2"/>
                      <a:pt x="12" y="1"/>
                    </a:cubicBezTo>
                    <a:cubicBezTo>
                      <a:pt x="11" y="0"/>
                      <a:pt x="9" y="1"/>
                      <a:pt x="8" y="2"/>
                    </a:cubicBezTo>
                    <a:cubicBezTo>
                      <a:pt x="1" y="13"/>
                      <a:pt x="1" y="13"/>
                      <a:pt x="1" y="13"/>
                    </a:cubicBezTo>
                    <a:cubicBezTo>
                      <a:pt x="0" y="14"/>
                      <a:pt x="0" y="16"/>
                      <a:pt x="1" y="17"/>
                    </a:cubicBezTo>
                    <a:cubicBezTo>
                      <a:pt x="2" y="17"/>
                      <a:pt x="2" y="17"/>
                      <a:pt x="3" y="17"/>
                    </a:cubicBezTo>
                    <a:cubicBezTo>
                      <a:pt x="4" y="17"/>
                      <a:pt x="5" y="17"/>
                      <a:pt x="6" y="16"/>
                    </a:cubicBezTo>
                    <a:cubicBezTo>
                      <a:pt x="8" y="13"/>
                      <a:pt x="8" y="13"/>
                      <a:pt x="8" y="13"/>
                    </a:cubicBezTo>
                    <a:cubicBezTo>
                      <a:pt x="12" y="17"/>
                      <a:pt x="18" y="19"/>
                      <a:pt x="25" y="19"/>
                    </a:cubicBezTo>
                    <a:cubicBezTo>
                      <a:pt x="25" y="19"/>
                      <a:pt x="25" y="19"/>
                      <a:pt x="2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2" name="Freeform 278"/>
              <p:cNvSpPr>
                <a:spLocks/>
              </p:cNvSpPr>
              <p:nvPr/>
            </p:nvSpPr>
            <p:spPr bwMode="auto">
              <a:xfrm>
                <a:off x="4006850" y="2046288"/>
                <a:ext cx="46038" cy="25400"/>
              </a:xfrm>
              <a:custGeom>
                <a:avLst/>
                <a:gdLst>
                  <a:gd name="T0" fmla="*/ 2 w 18"/>
                  <a:gd name="T1" fmla="*/ 6 h 10"/>
                  <a:gd name="T2" fmla="*/ 14 w 18"/>
                  <a:gd name="T3" fmla="*/ 10 h 10"/>
                  <a:gd name="T4" fmla="*/ 15 w 18"/>
                  <a:gd name="T5" fmla="*/ 10 h 10"/>
                  <a:gd name="T6" fmla="*/ 18 w 18"/>
                  <a:gd name="T7" fmla="*/ 8 h 10"/>
                  <a:gd name="T8" fmla="*/ 16 w 18"/>
                  <a:gd name="T9" fmla="*/ 4 h 10"/>
                  <a:gd name="T10" fmla="*/ 4 w 18"/>
                  <a:gd name="T11" fmla="*/ 0 h 10"/>
                  <a:gd name="T12" fmla="*/ 0 w 18"/>
                  <a:gd name="T13" fmla="*/ 2 h 10"/>
                  <a:gd name="T14" fmla="*/ 2 w 18"/>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0">
                    <a:moveTo>
                      <a:pt x="2" y="6"/>
                    </a:moveTo>
                    <a:cubicBezTo>
                      <a:pt x="14" y="10"/>
                      <a:pt x="14" y="10"/>
                      <a:pt x="14" y="10"/>
                    </a:cubicBezTo>
                    <a:cubicBezTo>
                      <a:pt x="14" y="10"/>
                      <a:pt x="14" y="10"/>
                      <a:pt x="15" y="10"/>
                    </a:cubicBezTo>
                    <a:cubicBezTo>
                      <a:pt x="16" y="10"/>
                      <a:pt x="17" y="9"/>
                      <a:pt x="18" y="8"/>
                    </a:cubicBezTo>
                    <a:cubicBezTo>
                      <a:pt x="18" y="6"/>
                      <a:pt x="17" y="4"/>
                      <a:pt x="16" y="4"/>
                    </a:cubicBezTo>
                    <a:cubicBezTo>
                      <a:pt x="4" y="0"/>
                      <a:pt x="4" y="0"/>
                      <a:pt x="4" y="0"/>
                    </a:cubicBezTo>
                    <a:cubicBezTo>
                      <a:pt x="3" y="0"/>
                      <a:pt x="1" y="0"/>
                      <a:pt x="0" y="2"/>
                    </a:cubicBezTo>
                    <a:cubicBezTo>
                      <a:pt x="0" y="4"/>
                      <a:pt x="1"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3" name="Freeform 279"/>
              <p:cNvSpPr>
                <a:spLocks/>
              </p:cNvSpPr>
              <p:nvPr/>
            </p:nvSpPr>
            <p:spPr bwMode="auto">
              <a:xfrm>
                <a:off x="4076700" y="2046288"/>
                <a:ext cx="47625" cy="25400"/>
              </a:xfrm>
              <a:custGeom>
                <a:avLst/>
                <a:gdLst>
                  <a:gd name="T0" fmla="*/ 4 w 18"/>
                  <a:gd name="T1" fmla="*/ 10 h 10"/>
                  <a:gd name="T2" fmla="*/ 4 w 18"/>
                  <a:gd name="T3" fmla="*/ 10 h 10"/>
                  <a:gd name="T4" fmla="*/ 16 w 18"/>
                  <a:gd name="T5" fmla="*/ 6 h 10"/>
                  <a:gd name="T6" fmla="*/ 18 w 18"/>
                  <a:gd name="T7" fmla="*/ 2 h 10"/>
                  <a:gd name="T8" fmla="*/ 14 w 18"/>
                  <a:gd name="T9" fmla="*/ 0 h 10"/>
                  <a:gd name="T10" fmla="*/ 3 w 18"/>
                  <a:gd name="T11" fmla="*/ 4 h 10"/>
                  <a:gd name="T12" fmla="*/ 1 w 18"/>
                  <a:gd name="T13" fmla="*/ 8 h 10"/>
                  <a:gd name="T14" fmla="*/ 4 w 18"/>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0">
                    <a:moveTo>
                      <a:pt x="4" y="10"/>
                    </a:moveTo>
                    <a:cubicBezTo>
                      <a:pt x="4" y="10"/>
                      <a:pt x="4" y="10"/>
                      <a:pt x="4" y="10"/>
                    </a:cubicBezTo>
                    <a:cubicBezTo>
                      <a:pt x="16" y="6"/>
                      <a:pt x="16" y="6"/>
                      <a:pt x="16" y="6"/>
                    </a:cubicBezTo>
                    <a:cubicBezTo>
                      <a:pt x="18" y="5"/>
                      <a:pt x="18" y="4"/>
                      <a:pt x="18" y="2"/>
                    </a:cubicBezTo>
                    <a:cubicBezTo>
                      <a:pt x="17" y="0"/>
                      <a:pt x="16" y="0"/>
                      <a:pt x="14" y="0"/>
                    </a:cubicBezTo>
                    <a:cubicBezTo>
                      <a:pt x="3" y="4"/>
                      <a:pt x="3" y="4"/>
                      <a:pt x="3" y="4"/>
                    </a:cubicBezTo>
                    <a:cubicBezTo>
                      <a:pt x="1" y="4"/>
                      <a:pt x="0" y="6"/>
                      <a:pt x="1" y="8"/>
                    </a:cubicBezTo>
                    <a:cubicBezTo>
                      <a:pt x="1" y="9"/>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4" name="Freeform 316"/>
              <p:cNvSpPr>
                <a:spLocks noEditPoints="1"/>
              </p:cNvSpPr>
              <p:nvPr/>
            </p:nvSpPr>
            <p:spPr bwMode="auto">
              <a:xfrm>
                <a:off x="3724275" y="1917700"/>
                <a:ext cx="606425" cy="660400"/>
              </a:xfrm>
              <a:custGeom>
                <a:avLst/>
                <a:gdLst>
                  <a:gd name="T0" fmla="*/ 60 w 232"/>
                  <a:gd name="T1" fmla="*/ 252 h 252"/>
                  <a:gd name="T2" fmla="*/ 74 w 232"/>
                  <a:gd name="T3" fmla="*/ 189 h 252"/>
                  <a:gd name="T4" fmla="*/ 89 w 232"/>
                  <a:gd name="T5" fmla="*/ 223 h 252"/>
                  <a:gd name="T6" fmla="*/ 92 w 232"/>
                  <a:gd name="T7" fmla="*/ 247 h 252"/>
                  <a:gd name="T8" fmla="*/ 95 w 232"/>
                  <a:gd name="T9" fmla="*/ 224 h 252"/>
                  <a:gd name="T10" fmla="*/ 109 w 232"/>
                  <a:gd name="T11" fmla="*/ 244 h 252"/>
                  <a:gd name="T12" fmla="*/ 113 w 232"/>
                  <a:gd name="T13" fmla="*/ 203 h 252"/>
                  <a:gd name="T14" fmla="*/ 120 w 232"/>
                  <a:gd name="T15" fmla="*/ 244 h 252"/>
                  <a:gd name="T16" fmla="*/ 134 w 232"/>
                  <a:gd name="T17" fmla="*/ 212 h 252"/>
                  <a:gd name="T18" fmla="*/ 141 w 232"/>
                  <a:gd name="T19" fmla="*/ 244 h 252"/>
                  <a:gd name="T20" fmla="*/ 148 w 232"/>
                  <a:gd name="T21" fmla="*/ 203 h 252"/>
                  <a:gd name="T22" fmla="*/ 153 w 232"/>
                  <a:gd name="T23" fmla="*/ 244 h 252"/>
                  <a:gd name="T24" fmla="*/ 166 w 232"/>
                  <a:gd name="T25" fmla="*/ 224 h 252"/>
                  <a:gd name="T26" fmla="*/ 169 w 232"/>
                  <a:gd name="T27" fmla="*/ 247 h 252"/>
                  <a:gd name="T28" fmla="*/ 172 w 232"/>
                  <a:gd name="T29" fmla="*/ 223 h 252"/>
                  <a:gd name="T30" fmla="*/ 226 w 232"/>
                  <a:gd name="T31" fmla="*/ 244 h 252"/>
                  <a:gd name="T32" fmla="*/ 169 w 232"/>
                  <a:gd name="T33" fmla="*/ 178 h 252"/>
                  <a:gd name="T34" fmla="*/ 151 w 232"/>
                  <a:gd name="T35" fmla="*/ 155 h 252"/>
                  <a:gd name="T36" fmla="*/ 187 w 232"/>
                  <a:gd name="T37" fmla="*/ 69 h 252"/>
                  <a:gd name="T38" fmla="*/ 74 w 232"/>
                  <a:gd name="T39" fmla="*/ 68 h 252"/>
                  <a:gd name="T40" fmla="*/ 111 w 232"/>
                  <a:gd name="T41" fmla="*/ 140 h 252"/>
                  <a:gd name="T42" fmla="*/ 107 w 232"/>
                  <a:gd name="T43" fmla="*/ 163 h 252"/>
                  <a:gd name="T44" fmla="*/ 56 w 232"/>
                  <a:gd name="T45" fmla="*/ 182 h 252"/>
                  <a:gd name="T46" fmla="*/ 59 w 232"/>
                  <a:gd name="T47" fmla="*/ 167 h 252"/>
                  <a:gd name="T48" fmla="*/ 60 w 232"/>
                  <a:gd name="T49" fmla="*/ 149 h 252"/>
                  <a:gd name="T50" fmla="*/ 40 w 232"/>
                  <a:gd name="T51" fmla="*/ 120 h 252"/>
                  <a:gd name="T52" fmla="*/ 8 w 232"/>
                  <a:gd name="T53" fmla="*/ 142 h 252"/>
                  <a:gd name="T54" fmla="*/ 6 w 232"/>
                  <a:gd name="T55" fmla="*/ 170 h 252"/>
                  <a:gd name="T56" fmla="*/ 19 w 232"/>
                  <a:gd name="T57" fmla="*/ 182 h 252"/>
                  <a:gd name="T58" fmla="*/ 9 w 232"/>
                  <a:gd name="T59" fmla="*/ 252 h 252"/>
                  <a:gd name="T60" fmla="*/ 113 w 232"/>
                  <a:gd name="T61" fmla="*/ 196 h 252"/>
                  <a:gd name="T62" fmla="*/ 113 w 232"/>
                  <a:gd name="T63" fmla="*/ 196 h 252"/>
                  <a:gd name="T64" fmla="*/ 139 w 232"/>
                  <a:gd name="T65" fmla="*/ 196 h 252"/>
                  <a:gd name="T66" fmla="*/ 149 w 232"/>
                  <a:gd name="T67" fmla="*/ 166 h 252"/>
                  <a:gd name="T68" fmla="*/ 181 w 232"/>
                  <a:gd name="T69" fmla="*/ 96 h 252"/>
                  <a:gd name="T70" fmla="*/ 76 w 232"/>
                  <a:gd name="T71" fmla="*/ 75 h 252"/>
                  <a:gd name="T72" fmla="*/ 81 w 232"/>
                  <a:gd name="T73" fmla="*/ 69 h 252"/>
                  <a:gd name="T74" fmla="*/ 181 w 232"/>
                  <a:gd name="T75" fmla="*/ 57 h 252"/>
                  <a:gd name="T76" fmla="*/ 154 w 232"/>
                  <a:gd name="T77" fmla="*/ 24 h 252"/>
                  <a:gd name="T78" fmla="*/ 112 w 232"/>
                  <a:gd name="T79" fmla="*/ 17 h 252"/>
                  <a:gd name="T80" fmla="*/ 87 w 232"/>
                  <a:gd name="T81" fmla="*/ 95 h 252"/>
                  <a:gd name="T82" fmla="*/ 174 w 232"/>
                  <a:gd name="T83" fmla="*/ 68 h 252"/>
                  <a:gd name="T84" fmla="*/ 145 w 232"/>
                  <a:gd name="T85" fmla="*/ 159 h 252"/>
                  <a:gd name="T86" fmla="*/ 115 w 232"/>
                  <a:gd name="T87" fmla="*/ 135 h 252"/>
                  <a:gd name="T88" fmla="*/ 54 w 232"/>
                  <a:gd name="T89" fmla="*/ 136 h 252"/>
                  <a:gd name="T90" fmla="*/ 32 w 232"/>
                  <a:gd name="T91" fmla="*/ 121 h 252"/>
                  <a:gd name="T92" fmla="*/ 27 w 232"/>
                  <a:gd name="T93" fmla="*/ 124 h 252"/>
                  <a:gd name="T94" fmla="*/ 10 w 232"/>
                  <a:gd name="T95" fmla="*/ 165 h 252"/>
                  <a:gd name="T96" fmla="*/ 14 w 232"/>
                  <a:gd name="T97" fmla="*/ 145 h 252"/>
                  <a:gd name="T98" fmla="*/ 22 w 232"/>
                  <a:gd name="T99" fmla="*/ 141 h 252"/>
                  <a:gd name="T100" fmla="*/ 54 w 232"/>
                  <a:gd name="T101" fmla="*/ 149 h 252"/>
                  <a:gd name="T102" fmla="*/ 50 w 232"/>
                  <a:gd name="T103" fmla="*/ 182 h 252"/>
                  <a:gd name="T104" fmla="*/ 24 w 232"/>
                  <a:gd name="T105" fmla="*/ 17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252">
                    <a:moveTo>
                      <a:pt x="53" y="202"/>
                    </a:moveTo>
                    <a:cubicBezTo>
                      <a:pt x="56" y="249"/>
                      <a:pt x="56" y="249"/>
                      <a:pt x="56" y="249"/>
                    </a:cubicBezTo>
                    <a:cubicBezTo>
                      <a:pt x="56" y="249"/>
                      <a:pt x="56" y="249"/>
                      <a:pt x="56" y="249"/>
                    </a:cubicBezTo>
                    <a:cubicBezTo>
                      <a:pt x="56" y="251"/>
                      <a:pt x="58" y="252"/>
                      <a:pt x="59" y="252"/>
                    </a:cubicBezTo>
                    <a:cubicBezTo>
                      <a:pt x="59" y="252"/>
                      <a:pt x="59" y="252"/>
                      <a:pt x="60" y="252"/>
                    </a:cubicBezTo>
                    <a:cubicBezTo>
                      <a:pt x="61" y="252"/>
                      <a:pt x="62" y="250"/>
                      <a:pt x="62" y="249"/>
                    </a:cubicBezTo>
                    <a:cubicBezTo>
                      <a:pt x="62" y="244"/>
                      <a:pt x="62" y="244"/>
                      <a:pt x="62" y="244"/>
                    </a:cubicBezTo>
                    <a:cubicBezTo>
                      <a:pt x="58" y="198"/>
                      <a:pt x="58" y="198"/>
                      <a:pt x="58" y="198"/>
                    </a:cubicBezTo>
                    <a:cubicBezTo>
                      <a:pt x="58" y="198"/>
                      <a:pt x="58" y="198"/>
                      <a:pt x="58" y="198"/>
                    </a:cubicBezTo>
                    <a:cubicBezTo>
                      <a:pt x="63" y="194"/>
                      <a:pt x="68" y="191"/>
                      <a:pt x="74" y="189"/>
                    </a:cubicBezTo>
                    <a:cubicBezTo>
                      <a:pt x="87" y="186"/>
                      <a:pt x="87" y="186"/>
                      <a:pt x="87" y="186"/>
                    </a:cubicBezTo>
                    <a:cubicBezTo>
                      <a:pt x="88" y="185"/>
                      <a:pt x="88" y="185"/>
                      <a:pt x="88" y="185"/>
                    </a:cubicBezTo>
                    <a:cubicBezTo>
                      <a:pt x="81" y="213"/>
                      <a:pt x="81" y="213"/>
                      <a:pt x="81" y="213"/>
                    </a:cubicBezTo>
                    <a:cubicBezTo>
                      <a:pt x="81" y="214"/>
                      <a:pt x="81" y="215"/>
                      <a:pt x="82" y="215"/>
                    </a:cubicBezTo>
                    <a:cubicBezTo>
                      <a:pt x="89" y="223"/>
                      <a:pt x="89" y="223"/>
                      <a:pt x="89" y="223"/>
                    </a:cubicBezTo>
                    <a:cubicBezTo>
                      <a:pt x="85" y="231"/>
                      <a:pt x="85" y="231"/>
                      <a:pt x="85" y="231"/>
                    </a:cubicBezTo>
                    <a:cubicBezTo>
                      <a:pt x="84" y="232"/>
                      <a:pt x="84" y="232"/>
                      <a:pt x="85" y="233"/>
                    </a:cubicBezTo>
                    <a:cubicBezTo>
                      <a:pt x="89" y="244"/>
                      <a:pt x="89" y="244"/>
                      <a:pt x="89" y="244"/>
                    </a:cubicBezTo>
                    <a:cubicBezTo>
                      <a:pt x="89" y="245"/>
                      <a:pt x="89" y="245"/>
                      <a:pt x="89" y="245"/>
                    </a:cubicBezTo>
                    <a:cubicBezTo>
                      <a:pt x="90" y="246"/>
                      <a:pt x="91" y="247"/>
                      <a:pt x="92" y="247"/>
                    </a:cubicBezTo>
                    <a:cubicBezTo>
                      <a:pt x="92" y="247"/>
                      <a:pt x="93" y="247"/>
                      <a:pt x="93" y="247"/>
                    </a:cubicBezTo>
                    <a:cubicBezTo>
                      <a:pt x="94" y="246"/>
                      <a:pt x="95" y="245"/>
                      <a:pt x="95" y="244"/>
                    </a:cubicBezTo>
                    <a:cubicBezTo>
                      <a:pt x="95" y="244"/>
                      <a:pt x="95" y="243"/>
                      <a:pt x="95" y="243"/>
                    </a:cubicBezTo>
                    <a:cubicBezTo>
                      <a:pt x="91" y="232"/>
                      <a:pt x="91" y="232"/>
                      <a:pt x="91" y="232"/>
                    </a:cubicBezTo>
                    <a:cubicBezTo>
                      <a:pt x="95" y="224"/>
                      <a:pt x="95" y="224"/>
                      <a:pt x="95" y="224"/>
                    </a:cubicBezTo>
                    <a:cubicBezTo>
                      <a:pt x="96" y="223"/>
                      <a:pt x="96" y="222"/>
                      <a:pt x="95" y="221"/>
                    </a:cubicBezTo>
                    <a:cubicBezTo>
                      <a:pt x="87" y="213"/>
                      <a:pt x="87" y="213"/>
                      <a:pt x="87" y="213"/>
                    </a:cubicBezTo>
                    <a:cubicBezTo>
                      <a:pt x="95" y="184"/>
                      <a:pt x="95" y="184"/>
                      <a:pt x="95" y="184"/>
                    </a:cubicBezTo>
                    <a:cubicBezTo>
                      <a:pt x="106" y="172"/>
                      <a:pt x="106" y="172"/>
                      <a:pt x="106" y="172"/>
                    </a:cubicBezTo>
                    <a:cubicBezTo>
                      <a:pt x="109" y="244"/>
                      <a:pt x="109" y="244"/>
                      <a:pt x="109" y="244"/>
                    </a:cubicBezTo>
                    <a:cubicBezTo>
                      <a:pt x="109" y="244"/>
                      <a:pt x="109" y="244"/>
                      <a:pt x="109" y="244"/>
                    </a:cubicBezTo>
                    <a:cubicBezTo>
                      <a:pt x="109" y="246"/>
                      <a:pt x="110" y="247"/>
                      <a:pt x="112" y="247"/>
                    </a:cubicBezTo>
                    <a:cubicBezTo>
                      <a:pt x="113" y="247"/>
                      <a:pt x="115" y="246"/>
                      <a:pt x="115" y="244"/>
                    </a:cubicBezTo>
                    <a:cubicBezTo>
                      <a:pt x="115" y="244"/>
                      <a:pt x="115" y="244"/>
                      <a:pt x="115" y="244"/>
                    </a:cubicBezTo>
                    <a:cubicBezTo>
                      <a:pt x="113" y="203"/>
                      <a:pt x="113" y="203"/>
                      <a:pt x="113" y="203"/>
                    </a:cubicBezTo>
                    <a:cubicBezTo>
                      <a:pt x="117" y="200"/>
                      <a:pt x="117" y="200"/>
                      <a:pt x="117" y="200"/>
                    </a:cubicBezTo>
                    <a:cubicBezTo>
                      <a:pt x="120" y="210"/>
                      <a:pt x="120" y="210"/>
                      <a:pt x="120" y="210"/>
                    </a:cubicBezTo>
                    <a:cubicBezTo>
                      <a:pt x="121" y="210"/>
                      <a:pt x="121" y="211"/>
                      <a:pt x="122" y="211"/>
                    </a:cubicBezTo>
                    <a:cubicBezTo>
                      <a:pt x="120" y="244"/>
                      <a:pt x="120" y="244"/>
                      <a:pt x="120" y="244"/>
                    </a:cubicBezTo>
                    <a:cubicBezTo>
                      <a:pt x="120" y="244"/>
                      <a:pt x="120" y="244"/>
                      <a:pt x="120" y="244"/>
                    </a:cubicBezTo>
                    <a:cubicBezTo>
                      <a:pt x="120" y="246"/>
                      <a:pt x="122" y="247"/>
                      <a:pt x="123" y="247"/>
                    </a:cubicBezTo>
                    <a:cubicBezTo>
                      <a:pt x="125" y="247"/>
                      <a:pt x="126" y="246"/>
                      <a:pt x="126" y="244"/>
                    </a:cubicBezTo>
                    <a:cubicBezTo>
                      <a:pt x="126" y="244"/>
                      <a:pt x="126" y="244"/>
                      <a:pt x="126" y="244"/>
                    </a:cubicBezTo>
                    <a:cubicBezTo>
                      <a:pt x="128" y="212"/>
                      <a:pt x="128" y="212"/>
                      <a:pt x="128" y="212"/>
                    </a:cubicBezTo>
                    <a:cubicBezTo>
                      <a:pt x="134" y="212"/>
                      <a:pt x="134" y="212"/>
                      <a:pt x="134" y="212"/>
                    </a:cubicBezTo>
                    <a:cubicBezTo>
                      <a:pt x="135" y="244"/>
                      <a:pt x="135" y="244"/>
                      <a:pt x="135" y="244"/>
                    </a:cubicBezTo>
                    <a:cubicBezTo>
                      <a:pt x="135" y="244"/>
                      <a:pt x="135" y="244"/>
                      <a:pt x="135" y="244"/>
                    </a:cubicBezTo>
                    <a:cubicBezTo>
                      <a:pt x="135" y="246"/>
                      <a:pt x="136" y="247"/>
                      <a:pt x="138" y="247"/>
                    </a:cubicBezTo>
                    <a:cubicBezTo>
                      <a:pt x="138" y="247"/>
                      <a:pt x="138" y="247"/>
                      <a:pt x="138" y="247"/>
                    </a:cubicBezTo>
                    <a:cubicBezTo>
                      <a:pt x="140" y="247"/>
                      <a:pt x="141" y="246"/>
                      <a:pt x="141" y="244"/>
                    </a:cubicBezTo>
                    <a:cubicBezTo>
                      <a:pt x="141" y="244"/>
                      <a:pt x="141" y="244"/>
                      <a:pt x="141" y="244"/>
                    </a:cubicBezTo>
                    <a:cubicBezTo>
                      <a:pt x="140" y="211"/>
                      <a:pt x="140" y="211"/>
                      <a:pt x="140" y="211"/>
                    </a:cubicBezTo>
                    <a:cubicBezTo>
                      <a:pt x="140" y="211"/>
                      <a:pt x="141" y="210"/>
                      <a:pt x="141" y="210"/>
                    </a:cubicBezTo>
                    <a:cubicBezTo>
                      <a:pt x="144" y="200"/>
                      <a:pt x="144" y="200"/>
                      <a:pt x="144" y="200"/>
                    </a:cubicBezTo>
                    <a:cubicBezTo>
                      <a:pt x="148" y="203"/>
                      <a:pt x="148" y="203"/>
                      <a:pt x="148" y="203"/>
                    </a:cubicBezTo>
                    <a:cubicBezTo>
                      <a:pt x="147" y="244"/>
                      <a:pt x="147" y="244"/>
                      <a:pt x="147" y="244"/>
                    </a:cubicBezTo>
                    <a:cubicBezTo>
                      <a:pt x="147" y="244"/>
                      <a:pt x="147" y="244"/>
                      <a:pt x="147" y="244"/>
                    </a:cubicBezTo>
                    <a:cubicBezTo>
                      <a:pt x="147" y="246"/>
                      <a:pt x="148" y="247"/>
                      <a:pt x="150" y="247"/>
                    </a:cubicBezTo>
                    <a:cubicBezTo>
                      <a:pt x="151" y="247"/>
                      <a:pt x="153" y="246"/>
                      <a:pt x="153" y="244"/>
                    </a:cubicBezTo>
                    <a:cubicBezTo>
                      <a:pt x="153" y="244"/>
                      <a:pt x="153" y="244"/>
                      <a:pt x="153" y="244"/>
                    </a:cubicBezTo>
                    <a:cubicBezTo>
                      <a:pt x="155" y="172"/>
                      <a:pt x="155" y="172"/>
                      <a:pt x="155" y="172"/>
                    </a:cubicBezTo>
                    <a:cubicBezTo>
                      <a:pt x="167" y="184"/>
                      <a:pt x="167" y="184"/>
                      <a:pt x="167" y="184"/>
                    </a:cubicBezTo>
                    <a:cubicBezTo>
                      <a:pt x="174" y="213"/>
                      <a:pt x="174" y="213"/>
                      <a:pt x="174" y="213"/>
                    </a:cubicBezTo>
                    <a:cubicBezTo>
                      <a:pt x="167" y="221"/>
                      <a:pt x="167" y="221"/>
                      <a:pt x="167" y="221"/>
                    </a:cubicBezTo>
                    <a:cubicBezTo>
                      <a:pt x="166" y="222"/>
                      <a:pt x="165" y="223"/>
                      <a:pt x="166" y="224"/>
                    </a:cubicBezTo>
                    <a:cubicBezTo>
                      <a:pt x="171" y="232"/>
                      <a:pt x="171" y="232"/>
                      <a:pt x="171" y="232"/>
                    </a:cubicBezTo>
                    <a:cubicBezTo>
                      <a:pt x="167" y="243"/>
                      <a:pt x="167" y="243"/>
                      <a:pt x="167" y="243"/>
                    </a:cubicBezTo>
                    <a:cubicBezTo>
                      <a:pt x="167" y="243"/>
                      <a:pt x="167" y="244"/>
                      <a:pt x="167" y="244"/>
                    </a:cubicBezTo>
                    <a:cubicBezTo>
                      <a:pt x="167" y="245"/>
                      <a:pt x="167" y="246"/>
                      <a:pt x="168" y="247"/>
                    </a:cubicBezTo>
                    <a:cubicBezTo>
                      <a:pt x="169" y="247"/>
                      <a:pt x="169" y="247"/>
                      <a:pt x="169" y="247"/>
                    </a:cubicBezTo>
                    <a:cubicBezTo>
                      <a:pt x="171" y="247"/>
                      <a:pt x="172" y="246"/>
                      <a:pt x="172" y="245"/>
                    </a:cubicBezTo>
                    <a:cubicBezTo>
                      <a:pt x="173" y="244"/>
                      <a:pt x="173" y="244"/>
                      <a:pt x="173" y="244"/>
                    </a:cubicBezTo>
                    <a:cubicBezTo>
                      <a:pt x="177" y="233"/>
                      <a:pt x="177" y="233"/>
                      <a:pt x="177" y="233"/>
                    </a:cubicBezTo>
                    <a:cubicBezTo>
                      <a:pt x="177" y="232"/>
                      <a:pt x="177" y="232"/>
                      <a:pt x="177" y="231"/>
                    </a:cubicBezTo>
                    <a:cubicBezTo>
                      <a:pt x="172" y="223"/>
                      <a:pt x="172" y="223"/>
                      <a:pt x="172" y="223"/>
                    </a:cubicBezTo>
                    <a:cubicBezTo>
                      <a:pt x="180" y="215"/>
                      <a:pt x="180" y="215"/>
                      <a:pt x="180" y="215"/>
                    </a:cubicBezTo>
                    <a:cubicBezTo>
                      <a:pt x="180" y="215"/>
                      <a:pt x="180" y="214"/>
                      <a:pt x="180" y="213"/>
                    </a:cubicBezTo>
                    <a:cubicBezTo>
                      <a:pt x="173" y="185"/>
                      <a:pt x="173" y="185"/>
                      <a:pt x="173" y="185"/>
                    </a:cubicBezTo>
                    <a:cubicBezTo>
                      <a:pt x="187" y="189"/>
                      <a:pt x="187" y="189"/>
                      <a:pt x="187" y="189"/>
                    </a:cubicBezTo>
                    <a:cubicBezTo>
                      <a:pt x="209" y="195"/>
                      <a:pt x="226" y="219"/>
                      <a:pt x="226" y="244"/>
                    </a:cubicBezTo>
                    <a:cubicBezTo>
                      <a:pt x="226" y="244"/>
                      <a:pt x="226" y="244"/>
                      <a:pt x="226" y="244"/>
                    </a:cubicBezTo>
                    <a:cubicBezTo>
                      <a:pt x="226" y="246"/>
                      <a:pt x="227" y="247"/>
                      <a:pt x="229" y="247"/>
                    </a:cubicBezTo>
                    <a:cubicBezTo>
                      <a:pt x="231" y="247"/>
                      <a:pt x="232" y="246"/>
                      <a:pt x="232" y="244"/>
                    </a:cubicBezTo>
                    <a:cubicBezTo>
                      <a:pt x="232" y="217"/>
                      <a:pt x="213" y="190"/>
                      <a:pt x="189" y="183"/>
                    </a:cubicBezTo>
                    <a:cubicBezTo>
                      <a:pt x="169" y="178"/>
                      <a:pt x="169" y="178"/>
                      <a:pt x="169" y="178"/>
                    </a:cubicBezTo>
                    <a:cubicBezTo>
                      <a:pt x="155" y="163"/>
                      <a:pt x="155" y="163"/>
                      <a:pt x="155" y="163"/>
                    </a:cubicBezTo>
                    <a:cubicBezTo>
                      <a:pt x="155" y="163"/>
                      <a:pt x="155" y="163"/>
                      <a:pt x="155" y="163"/>
                    </a:cubicBezTo>
                    <a:cubicBezTo>
                      <a:pt x="152" y="157"/>
                      <a:pt x="152" y="157"/>
                      <a:pt x="152" y="157"/>
                    </a:cubicBezTo>
                    <a:cubicBezTo>
                      <a:pt x="152" y="156"/>
                      <a:pt x="151" y="156"/>
                      <a:pt x="151" y="156"/>
                    </a:cubicBezTo>
                    <a:cubicBezTo>
                      <a:pt x="151" y="155"/>
                      <a:pt x="151" y="155"/>
                      <a:pt x="151" y="155"/>
                    </a:cubicBezTo>
                    <a:cubicBezTo>
                      <a:pt x="151" y="140"/>
                      <a:pt x="151" y="140"/>
                      <a:pt x="151" y="140"/>
                    </a:cubicBezTo>
                    <a:cubicBezTo>
                      <a:pt x="167" y="133"/>
                      <a:pt x="177" y="119"/>
                      <a:pt x="180" y="102"/>
                    </a:cubicBezTo>
                    <a:cubicBezTo>
                      <a:pt x="189" y="101"/>
                      <a:pt x="197" y="93"/>
                      <a:pt x="197" y="84"/>
                    </a:cubicBezTo>
                    <a:cubicBezTo>
                      <a:pt x="197" y="77"/>
                      <a:pt x="193" y="71"/>
                      <a:pt x="188" y="69"/>
                    </a:cubicBezTo>
                    <a:cubicBezTo>
                      <a:pt x="188" y="69"/>
                      <a:pt x="187" y="69"/>
                      <a:pt x="187" y="69"/>
                    </a:cubicBezTo>
                    <a:cubicBezTo>
                      <a:pt x="187" y="69"/>
                      <a:pt x="187" y="68"/>
                      <a:pt x="187" y="68"/>
                    </a:cubicBezTo>
                    <a:cubicBezTo>
                      <a:pt x="187" y="57"/>
                      <a:pt x="187" y="57"/>
                      <a:pt x="187" y="57"/>
                    </a:cubicBezTo>
                    <a:cubicBezTo>
                      <a:pt x="187" y="25"/>
                      <a:pt x="162" y="0"/>
                      <a:pt x="131" y="0"/>
                    </a:cubicBezTo>
                    <a:cubicBezTo>
                      <a:pt x="99" y="0"/>
                      <a:pt x="74" y="25"/>
                      <a:pt x="74" y="57"/>
                    </a:cubicBezTo>
                    <a:cubicBezTo>
                      <a:pt x="74" y="68"/>
                      <a:pt x="74" y="68"/>
                      <a:pt x="74" y="68"/>
                    </a:cubicBezTo>
                    <a:cubicBezTo>
                      <a:pt x="74" y="68"/>
                      <a:pt x="74" y="69"/>
                      <a:pt x="74" y="69"/>
                    </a:cubicBezTo>
                    <a:cubicBezTo>
                      <a:pt x="74" y="69"/>
                      <a:pt x="74" y="69"/>
                      <a:pt x="74" y="69"/>
                    </a:cubicBezTo>
                    <a:cubicBezTo>
                      <a:pt x="69" y="71"/>
                      <a:pt x="65" y="77"/>
                      <a:pt x="65" y="84"/>
                    </a:cubicBezTo>
                    <a:cubicBezTo>
                      <a:pt x="65" y="93"/>
                      <a:pt x="72" y="101"/>
                      <a:pt x="82" y="102"/>
                    </a:cubicBezTo>
                    <a:cubicBezTo>
                      <a:pt x="84" y="119"/>
                      <a:pt x="95" y="133"/>
                      <a:pt x="111" y="140"/>
                    </a:cubicBezTo>
                    <a:cubicBezTo>
                      <a:pt x="111" y="155"/>
                      <a:pt x="111" y="155"/>
                      <a:pt x="111" y="155"/>
                    </a:cubicBezTo>
                    <a:cubicBezTo>
                      <a:pt x="111" y="155"/>
                      <a:pt x="110" y="155"/>
                      <a:pt x="110" y="155"/>
                    </a:cubicBezTo>
                    <a:cubicBezTo>
                      <a:pt x="110" y="156"/>
                      <a:pt x="110" y="156"/>
                      <a:pt x="109" y="157"/>
                    </a:cubicBezTo>
                    <a:cubicBezTo>
                      <a:pt x="107" y="163"/>
                      <a:pt x="107" y="163"/>
                      <a:pt x="107" y="163"/>
                    </a:cubicBezTo>
                    <a:cubicBezTo>
                      <a:pt x="107" y="163"/>
                      <a:pt x="107" y="163"/>
                      <a:pt x="107" y="163"/>
                    </a:cubicBezTo>
                    <a:cubicBezTo>
                      <a:pt x="92" y="178"/>
                      <a:pt x="92" y="178"/>
                      <a:pt x="92" y="178"/>
                    </a:cubicBezTo>
                    <a:cubicBezTo>
                      <a:pt x="73" y="183"/>
                      <a:pt x="73" y="183"/>
                      <a:pt x="73" y="183"/>
                    </a:cubicBezTo>
                    <a:cubicBezTo>
                      <a:pt x="67" y="185"/>
                      <a:pt x="61" y="188"/>
                      <a:pt x="56" y="192"/>
                    </a:cubicBezTo>
                    <a:cubicBezTo>
                      <a:pt x="56" y="191"/>
                      <a:pt x="56" y="191"/>
                      <a:pt x="56" y="190"/>
                    </a:cubicBezTo>
                    <a:cubicBezTo>
                      <a:pt x="56" y="187"/>
                      <a:pt x="56" y="185"/>
                      <a:pt x="56" y="182"/>
                    </a:cubicBezTo>
                    <a:cubicBezTo>
                      <a:pt x="56" y="181"/>
                      <a:pt x="56" y="181"/>
                      <a:pt x="56" y="181"/>
                    </a:cubicBezTo>
                    <a:cubicBezTo>
                      <a:pt x="56" y="180"/>
                      <a:pt x="56" y="179"/>
                      <a:pt x="56" y="178"/>
                    </a:cubicBezTo>
                    <a:cubicBezTo>
                      <a:pt x="56" y="177"/>
                      <a:pt x="57" y="176"/>
                      <a:pt x="57" y="176"/>
                    </a:cubicBezTo>
                    <a:cubicBezTo>
                      <a:pt x="57" y="175"/>
                      <a:pt x="58" y="174"/>
                      <a:pt x="58" y="173"/>
                    </a:cubicBezTo>
                    <a:cubicBezTo>
                      <a:pt x="59" y="171"/>
                      <a:pt x="59" y="169"/>
                      <a:pt x="59" y="167"/>
                    </a:cubicBezTo>
                    <a:cubicBezTo>
                      <a:pt x="60" y="165"/>
                      <a:pt x="60" y="163"/>
                      <a:pt x="60" y="161"/>
                    </a:cubicBezTo>
                    <a:cubicBezTo>
                      <a:pt x="60" y="161"/>
                      <a:pt x="60" y="161"/>
                      <a:pt x="60" y="161"/>
                    </a:cubicBezTo>
                    <a:cubicBezTo>
                      <a:pt x="60" y="157"/>
                      <a:pt x="60" y="154"/>
                      <a:pt x="60" y="151"/>
                    </a:cubicBezTo>
                    <a:cubicBezTo>
                      <a:pt x="60" y="150"/>
                      <a:pt x="60" y="150"/>
                      <a:pt x="60" y="150"/>
                    </a:cubicBezTo>
                    <a:cubicBezTo>
                      <a:pt x="60" y="149"/>
                      <a:pt x="60" y="149"/>
                      <a:pt x="60" y="149"/>
                    </a:cubicBezTo>
                    <a:cubicBezTo>
                      <a:pt x="60" y="149"/>
                      <a:pt x="60" y="148"/>
                      <a:pt x="60" y="147"/>
                    </a:cubicBezTo>
                    <a:cubicBezTo>
                      <a:pt x="60" y="138"/>
                      <a:pt x="60" y="138"/>
                      <a:pt x="60" y="138"/>
                    </a:cubicBezTo>
                    <a:cubicBezTo>
                      <a:pt x="61" y="132"/>
                      <a:pt x="57" y="128"/>
                      <a:pt x="52" y="127"/>
                    </a:cubicBezTo>
                    <a:cubicBezTo>
                      <a:pt x="51" y="123"/>
                      <a:pt x="47" y="120"/>
                      <a:pt x="43" y="120"/>
                    </a:cubicBezTo>
                    <a:cubicBezTo>
                      <a:pt x="42" y="120"/>
                      <a:pt x="41" y="120"/>
                      <a:pt x="40" y="120"/>
                    </a:cubicBezTo>
                    <a:cubicBezTo>
                      <a:pt x="38" y="117"/>
                      <a:pt x="35" y="116"/>
                      <a:pt x="32" y="115"/>
                    </a:cubicBezTo>
                    <a:cubicBezTo>
                      <a:pt x="28" y="115"/>
                      <a:pt x="25" y="117"/>
                      <a:pt x="23" y="119"/>
                    </a:cubicBezTo>
                    <a:cubicBezTo>
                      <a:pt x="21" y="118"/>
                      <a:pt x="20" y="118"/>
                      <a:pt x="18" y="118"/>
                    </a:cubicBezTo>
                    <a:cubicBezTo>
                      <a:pt x="12" y="118"/>
                      <a:pt x="8" y="122"/>
                      <a:pt x="8" y="128"/>
                    </a:cubicBezTo>
                    <a:cubicBezTo>
                      <a:pt x="8" y="142"/>
                      <a:pt x="8" y="142"/>
                      <a:pt x="8" y="142"/>
                    </a:cubicBezTo>
                    <a:cubicBezTo>
                      <a:pt x="4" y="145"/>
                      <a:pt x="4" y="145"/>
                      <a:pt x="4" y="145"/>
                    </a:cubicBezTo>
                    <a:cubicBezTo>
                      <a:pt x="1" y="148"/>
                      <a:pt x="0" y="152"/>
                      <a:pt x="0" y="155"/>
                    </a:cubicBezTo>
                    <a:cubicBezTo>
                      <a:pt x="1" y="159"/>
                      <a:pt x="2" y="162"/>
                      <a:pt x="4" y="167"/>
                    </a:cubicBezTo>
                    <a:cubicBezTo>
                      <a:pt x="4" y="167"/>
                      <a:pt x="4" y="168"/>
                      <a:pt x="5" y="169"/>
                    </a:cubicBezTo>
                    <a:cubicBezTo>
                      <a:pt x="5" y="169"/>
                      <a:pt x="6" y="170"/>
                      <a:pt x="6" y="170"/>
                    </a:cubicBezTo>
                    <a:cubicBezTo>
                      <a:pt x="7" y="171"/>
                      <a:pt x="7" y="172"/>
                      <a:pt x="8" y="173"/>
                    </a:cubicBezTo>
                    <a:cubicBezTo>
                      <a:pt x="10" y="174"/>
                      <a:pt x="11" y="176"/>
                      <a:pt x="13" y="177"/>
                    </a:cubicBezTo>
                    <a:cubicBezTo>
                      <a:pt x="15" y="178"/>
                      <a:pt x="17" y="180"/>
                      <a:pt x="19" y="181"/>
                    </a:cubicBezTo>
                    <a:cubicBezTo>
                      <a:pt x="19" y="181"/>
                      <a:pt x="19" y="181"/>
                      <a:pt x="19" y="181"/>
                    </a:cubicBezTo>
                    <a:cubicBezTo>
                      <a:pt x="19" y="182"/>
                      <a:pt x="19" y="182"/>
                      <a:pt x="19" y="182"/>
                    </a:cubicBezTo>
                    <a:cubicBezTo>
                      <a:pt x="20" y="187"/>
                      <a:pt x="20" y="192"/>
                      <a:pt x="20" y="196"/>
                    </a:cubicBezTo>
                    <a:cubicBezTo>
                      <a:pt x="13" y="196"/>
                      <a:pt x="13" y="196"/>
                      <a:pt x="13" y="196"/>
                    </a:cubicBezTo>
                    <a:cubicBezTo>
                      <a:pt x="12" y="196"/>
                      <a:pt x="10" y="197"/>
                      <a:pt x="10" y="198"/>
                    </a:cubicBezTo>
                    <a:cubicBezTo>
                      <a:pt x="6" y="249"/>
                      <a:pt x="6" y="249"/>
                      <a:pt x="6" y="249"/>
                    </a:cubicBezTo>
                    <a:cubicBezTo>
                      <a:pt x="6" y="250"/>
                      <a:pt x="7" y="252"/>
                      <a:pt x="9" y="252"/>
                    </a:cubicBezTo>
                    <a:cubicBezTo>
                      <a:pt x="11" y="252"/>
                      <a:pt x="12" y="251"/>
                      <a:pt x="12" y="249"/>
                    </a:cubicBezTo>
                    <a:cubicBezTo>
                      <a:pt x="12" y="249"/>
                      <a:pt x="12" y="249"/>
                      <a:pt x="12" y="249"/>
                    </a:cubicBezTo>
                    <a:cubicBezTo>
                      <a:pt x="16" y="202"/>
                      <a:pt x="16" y="202"/>
                      <a:pt x="16" y="202"/>
                    </a:cubicBezTo>
                    <a:lnTo>
                      <a:pt x="53" y="202"/>
                    </a:lnTo>
                    <a:close/>
                    <a:moveTo>
                      <a:pt x="113" y="196"/>
                    </a:moveTo>
                    <a:cubicBezTo>
                      <a:pt x="112" y="167"/>
                      <a:pt x="112" y="167"/>
                      <a:pt x="112" y="167"/>
                    </a:cubicBezTo>
                    <a:cubicBezTo>
                      <a:pt x="112" y="166"/>
                      <a:pt x="112" y="166"/>
                      <a:pt x="112" y="166"/>
                    </a:cubicBezTo>
                    <a:cubicBezTo>
                      <a:pt x="113" y="164"/>
                      <a:pt x="113" y="164"/>
                      <a:pt x="113" y="164"/>
                    </a:cubicBezTo>
                    <a:cubicBezTo>
                      <a:pt x="127" y="186"/>
                      <a:pt x="127" y="186"/>
                      <a:pt x="127" y="186"/>
                    </a:cubicBezTo>
                    <a:lnTo>
                      <a:pt x="113" y="196"/>
                    </a:lnTo>
                    <a:close/>
                    <a:moveTo>
                      <a:pt x="136" y="206"/>
                    </a:moveTo>
                    <a:cubicBezTo>
                      <a:pt x="126" y="206"/>
                      <a:pt x="126" y="206"/>
                      <a:pt x="126" y="206"/>
                    </a:cubicBezTo>
                    <a:cubicBezTo>
                      <a:pt x="122" y="196"/>
                      <a:pt x="122" y="196"/>
                      <a:pt x="122" y="196"/>
                    </a:cubicBezTo>
                    <a:cubicBezTo>
                      <a:pt x="131" y="190"/>
                      <a:pt x="131" y="190"/>
                      <a:pt x="131" y="190"/>
                    </a:cubicBezTo>
                    <a:cubicBezTo>
                      <a:pt x="139" y="196"/>
                      <a:pt x="139" y="196"/>
                      <a:pt x="139" y="196"/>
                    </a:cubicBezTo>
                    <a:lnTo>
                      <a:pt x="136" y="206"/>
                    </a:lnTo>
                    <a:close/>
                    <a:moveTo>
                      <a:pt x="148" y="196"/>
                    </a:moveTo>
                    <a:cubicBezTo>
                      <a:pt x="135" y="186"/>
                      <a:pt x="135" y="186"/>
                      <a:pt x="135" y="186"/>
                    </a:cubicBezTo>
                    <a:cubicBezTo>
                      <a:pt x="149" y="164"/>
                      <a:pt x="149" y="164"/>
                      <a:pt x="149" y="164"/>
                    </a:cubicBezTo>
                    <a:cubicBezTo>
                      <a:pt x="149" y="166"/>
                      <a:pt x="149" y="166"/>
                      <a:pt x="149" y="166"/>
                    </a:cubicBezTo>
                    <a:cubicBezTo>
                      <a:pt x="150" y="168"/>
                      <a:pt x="150" y="168"/>
                      <a:pt x="150" y="168"/>
                    </a:cubicBezTo>
                    <a:lnTo>
                      <a:pt x="148" y="196"/>
                    </a:lnTo>
                    <a:close/>
                    <a:moveTo>
                      <a:pt x="185" y="75"/>
                    </a:moveTo>
                    <a:cubicBezTo>
                      <a:pt x="188" y="76"/>
                      <a:pt x="191" y="80"/>
                      <a:pt x="191" y="84"/>
                    </a:cubicBezTo>
                    <a:cubicBezTo>
                      <a:pt x="191" y="89"/>
                      <a:pt x="186" y="94"/>
                      <a:pt x="181" y="96"/>
                    </a:cubicBezTo>
                    <a:cubicBezTo>
                      <a:pt x="181" y="76"/>
                      <a:pt x="181" y="76"/>
                      <a:pt x="181" y="76"/>
                    </a:cubicBezTo>
                    <a:cubicBezTo>
                      <a:pt x="182" y="74"/>
                      <a:pt x="184" y="74"/>
                      <a:pt x="185" y="75"/>
                    </a:cubicBezTo>
                    <a:close/>
                    <a:moveTo>
                      <a:pt x="81" y="96"/>
                    </a:moveTo>
                    <a:cubicBezTo>
                      <a:pt x="75" y="94"/>
                      <a:pt x="71" y="89"/>
                      <a:pt x="71" y="84"/>
                    </a:cubicBezTo>
                    <a:cubicBezTo>
                      <a:pt x="71" y="80"/>
                      <a:pt x="73" y="76"/>
                      <a:pt x="76" y="75"/>
                    </a:cubicBezTo>
                    <a:cubicBezTo>
                      <a:pt x="77" y="75"/>
                      <a:pt x="77" y="74"/>
                      <a:pt x="78" y="74"/>
                    </a:cubicBezTo>
                    <a:cubicBezTo>
                      <a:pt x="79" y="74"/>
                      <a:pt x="80" y="75"/>
                      <a:pt x="81" y="76"/>
                    </a:cubicBezTo>
                    <a:lnTo>
                      <a:pt x="81" y="96"/>
                    </a:lnTo>
                    <a:close/>
                    <a:moveTo>
                      <a:pt x="81" y="68"/>
                    </a:moveTo>
                    <a:cubicBezTo>
                      <a:pt x="81" y="69"/>
                      <a:pt x="81" y="69"/>
                      <a:pt x="81" y="69"/>
                    </a:cubicBezTo>
                    <a:cubicBezTo>
                      <a:pt x="81" y="69"/>
                      <a:pt x="80" y="69"/>
                      <a:pt x="80" y="69"/>
                    </a:cubicBezTo>
                    <a:cubicBezTo>
                      <a:pt x="80" y="68"/>
                      <a:pt x="80" y="68"/>
                      <a:pt x="80" y="68"/>
                    </a:cubicBezTo>
                    <a:cubicBezTo>
                      <a:pt x="80" y="57"/>
                      <a:pt x="80" y="57"/>
                      <a:pt x="80" y="57"/>
                    </a:cubicBezTo>
                    <a:cubicBezTo>
                      <a:pt x="80" y="29"/>
                      <a:pt x="103" y="6"/>
                      <a:pt x="131" y="6"/>
                    </a:cubicBezTo>
                    <a:cubicBezTo>
                      <a:pt x="159" y="6"/>
                      <a:pt x="181" y="29"/>
                      <a:pt x="181" y="57"/>
                    </a:cubicBezTo>
                    <a:cubicBezTo>
                      <a:pt x="181" y="68"/>
                      <a:pt x="181" y="68"/>
                      <a:pt x="181" y="68"/>
                    </a:cubicBezTo>
                    <a:cubicBezTo>
                      <a:pt x="181" y="68"/>
                      <a:pt x="181" y="68"/>
                      <a:pt x="181" y="69"/>
                    </a:cubicBezTo>
                    <a:cubicBezTo>
                      <a:pt x="181" y="69"/>
                      <a:pt x="181" y="69"/>
                      <a:pt x="180" y="69"/>
                    </a:cubicBezTo>
                    <a:cubicBezTo>
                      <a:pt x="180" y="68"/>
                      <a:pt x="180" y="68"/>
                      <a:pt x="180" y="68"/>
                    </a:cubicBezTo>
                    <a:cubicBezTo>
                      <a:pt x="180" y="49"/>
                      <a:pt x="170" y="32"/>
                      <a:pt x="154" y="24"/>
                    </a:cubicBezTo>
                    <a:cubicBezTo>
                      <a:pt x="155" y="23"/>
                      <a:pt x="155" y="22"/>
                      <a:pt x="155" y="20"/>
                    </a:cubicBezTo>
                    <a:cubicBezTo>
                      <a:pt x="154" y="19"/>
                      <a:pt x="152" y="18"/>
                      <a:pt x="151" y="19"/>
                    </a:cubicBezTo>
                    <a:cubicBezTo>
                      <a:pt x="150" y="19"/>
                      <a:pt x="150" y="19"/>
                      <a:pt x="150" y="20"/>
                    </a:cubicBezTo>
                    <a:cubicBezTo>
                      <a:pt x="132" y="28"/>
                      <a:pt x="115" y="21"/>
                      <a:pt x="112" y="17"/>
                    </a:cubicBezTo>
                    <a:cubicBezTo>
                      <a:pt x="112" y="17"/>
                      <a:pt x="112" y="17"/>
                      <a:pt x="112" y="17"/>
                    </a:cubicBezTo>
                    <a:cubicBezTo>
                      <a:pt x="111" y="15"/>
                      <a:pt x="109" y="15"/>
                      <a:pt x="108" y="16"/>
                    </a:cubicBezTo>
                    <a:cubicBezTo>
                      <a:pt x="106" y="17"/>
                      <a:pt x="106" y="19"/>
                      <a:pt x="107" y="20"/>
                    </a:cubicBezTo>
                    <a:cubicBezTo>
                      <a:pt x="107" y="21"/>
                      <a:pt x="108" y="22"/>
                      <a:pt x="109" y="23"/>
                    </a:cubicBezTo>
                    <a:cubicBezTo>
                      <a:pt x="93" y="31"/>
                      <a:pt x="81" y="48"/>
                      <a:pt x="81" y="68"/>
                    </a:cubicBezTo>
                    <a:close/>
                    <a:moveTo>
                      <a:pt x="87" y="95"/>
                    </a:moveTo>
                    <a:cubicBezTo>
                      <a:pt x="87" y="68"/>
                      <a:pt x="87" y="68"/>
                      <a:pt x="87" y="68"/>
                    </a:cubicBezTo>
                    <a:cubicBezTo>
                      <a:pt x="87" y="49"/>
                      <a:pt x="99" y="33"/>
                      <a:pt x="116" y="27"/>
                    </a:cubicBezTo>
                    <a:cubicBezTo>
                      <a:pt x="120" y="28"/>
                      <a:pt x="126" y="30"/>
                      <a:pt x="132" y="30"/>
                    </a:cubicBezTo>
                    <a:cubicBezTo>
                      <a:pt x="137" y="30"/>
                      <a:pt x="142" y="29"/>
                      <a:pt x="147" y="27"/>
                    </a:cubicBezTo>
                    <a:cubicBezTo>
                      <a:pt x="163" y="34"/>
                      <a:pt x="174" y="49"/>
                      <a:pt x="174" y="68"/>
                    </a:cubicBezTo>
                    <a:cubicBezTo>
                      <a:pt x="174" y="95"/>
                      <a:pt x="174" y="95"/>
                      <a:pt x="174" y="95"/>
                    </a:cubicBezTo>
                    <a:cubicBezTo>
                      <a:pt x="174" y="113"/>
                      <a:pt x="163" y="129"/>
                      <a:pt x="147" y="135"/>
                    </a:cubicBezTo>
                    <a:cubicBezTo>
                      <a:pt x="146" y="136"/>
                      <a:pt x="145" y="137"/>
                      <a:pt x="145" y="138"/>
                    </a:cubicBezTo>
                    <a:cubicBezTo>
                      <a:pt x="145" y="155"/>
                      <a:pt x="145" y="155"/>
                      <a:pt x="145" y="155"/>
                    </a:cubicBezTo>
                    <a:cubicBezTo>
                      <a:pt x="145" y="156"/>
                      <a:pt x="145" y="158"/>
                      <a:pt x="145" y="159"/>
                    </a:cubicBezTo>
                    <a:cubicBezTo>
                      <a:pt x="131" y="181"/>
                      <a:pt x="131" y="181"/>
                      <a:pt x="131" y="181"/>
                    </a:cubicBezTo>
                    <a:cubicBezTo>
                      <a:pt x="116" y="159"/>
                      <a:pt x="116" y="159"/>
                      <a:pt x="116" y="159"/>
                    </a:cubicBezTo>
                    <a:cubicBezTo>
                      <a:pt x="116" y="158"/>
                      <a:pt x="117" y="156"/>
                      <a:pt x="117" y="155"/>
                    </a:cubicBezTo>
                    <a:cubicBezTo>
                      <a:pt x="117" y="138"/>
                      <a:pt x="117" y="138"/>
                      <a:pt x="117" y="138"/>
                    </a:cubicBezTo>
                    <a:cubicBezTo>
                      <a:pt x="117" y="137"/>
                      <a:pt x="116" y="136"/>
                      <a:pt x="115" y="135"/>
                    </a:cubicBezTo>
                    <a:cubicBezTo>
                      <a:pt x="98" y="129"/>
                      <a:pt x="87" y="113"/>
                      <a:pt x="87" y="95"/>
                    </a:cubicBezTo>
                    <a:close/>
                    <a:moveTo>
                      <a:pt x="54" y="136"/>
                    </a:moveTo>
                    <a:cubicBezTo>
                      <a:pt x="54" y="135"/>
                      <a:pt x="53" y="135"/>
                      <a:pt x="52" y="134"/>
                    </a:cubicBezTo>
                    <a:cubicBezTo>
                      <a:pt x="52" y="133"/>
                      <a:pt x="51" y="133"/>
                      <a:pt x="50" y="132"/>
                    </a:cubicBezTo>
                    <a:cubicBezTo>
                      <a:pt x="52" y="133"/>
                      <a:pt x="54" y="134"/>
                      <a:pt x="54" y="136"/>
                    </a:cubicBezTo>
                    <a:close/>
                    <a:moveTo>
                      <a:pt x="42" y="126"/>
                    </a:moveTo>
                    <a:cubicBezTo>
                      <a:pt x="45" y="126"/>
                      <a:pt x="47" y="128"/>
                      <a:pt x="47" y="131"/>
                    </a:cubicBezTo>
                    <a:cubicBezTo>
                      <a:pt x="44" y="129"/>
                      <a:pt x="41" y="128"/>
                      <a:pt x="38" y="128"/>
                    </a:cubicBezTo>
                    <a:cubicBezTo>
                      <a:pt x="39" y="127"/>
                      <a:pt x="41" y="126"/>
                      <a:pt x="42" y="126"/>
                    </a:cubicBezTo>
                    <a:close/>
                    <a:moveTo>
                      <a:pt x="32" y="121"/>
                    </a:moveTo>
                    <a:cubicBezTo>
                      <a:pt x="34" y="122"/>
                      <a:pt x="37" y="124"/>
                      <a:pt x="36" y="127"/>
                    </a:cubicBezTo>
                    <a:cubicBezTo>
                      <a:pt x="36" y="128"/>
                      <a:pt x="36" y="128"/>
                      <a:pt x="36" y="128"/>
                    </a:cubicBezTo>
                    <a:cubicBezTo>
                      <a:pt x="33" y="128"/>
                      <a:pt x="31" y="128"/>
                      <a:pt x="28" y="129"/>
                    </a:cubicBezTo>
                    <a:cubicBezTo>
                      <a:pt x="28" y="128"/>
                      <a:pt x="28" y="128"/>
                      <a:pt x="28" y="128"/>
                    </a:cubicBezTo>
                    <a:cubicBezTo>
                      <a:pt x="28" y="127"/>
                      <a:pt x="28" y="125"/>
                      <a:pt x="27" y="124"/>
                    </a:cubicBezTo>
                    <a:cubicBezTo>
                      <a:pt x="28" y="122"/>
                      <a:pt x="30" y="121"/>
                      <a:pt x="32" y="121"/>
                    </a:cubicBezTo>
                    <a:close/>
                    <a:moveTo>
                      <a:pt x="16" y="172"/>
                    </a:moveTo>
                    <a:cubicBezTo>
                      <a:pt x="15" y="171"/>
                      <a:pt x="14" y="170"/>
                      <a:pt x="12" y="169"/>
                    </a:cubicBezTo>
                    <a:cubicBezTo>
                      <a:pt x="12" y="168"/>
                      <a:pt x="11" y="167"/>
                      <a:pt x="11" y="167"/>
                    </a:cubicBezTo>
                    <a:cubicBezTo>
                      <a:pt x="10" y="166"/>
                      <a:pt x="10" y="166"/>
                      <a:pt x="10" y="165"/>
                    </a:cubicBezTo>
                    <a:cubicBezTo>
                      <a:pt x="9" y="165"/>
                      <a:pt x="9" y="164"/>
                      <a:pt x="9" y="164"/>
                    </a:cubicBezTo>
                    <a:cubicBezTo>
                      <a:pt x="7" y="160"/>
                      <a:pt x="7" y="158"/>
                      <a:pt x="6" y="154"/>
                    </a:cubicBezTo>
                    <a:cubicBezTo>
                      <a:pt x="6" y="153"/>
                      <a:pt x="7" y="151"/>
                      <a:pt x="8" y="150"/>
                    </a:cubicBezTo>
                    <a:cubicBezTo>
                      <a:pt x="8" y="150"/>
                      <a:pt x="8" y="150"/>
                      <a:pt x="8" y="150"/>
                    </a:cubicBezTo>
                    <a:cubicBezTo>
                      <a:pt x="14" y="145"/>
                      <a:pt x="14" y="145"/>
                      <a:pt x="14" y="145"/>
                    </a:cubicBezTo>
                    <a:cubicBezTo>
                      <a:pt x="14" y="128"/>
                      <a:pt x="14" y="128"/>
                      <a:pt x="14" y="128"/>
                    </a:cubicBezTo>
                    <a:cubicBezTo>
                      <a:pt x="14" y="126"/>
                      <a:pt x="16" y="124"/>
                      <a:pt x="18" y="124"/>
                    </a:cubicBezTo>
                    <a:cubicBezTo>
                      <a:pt x="20" y="124"/>
                      <a:pt x="22" y="126"/>
                      <a:pt x="22" y="128"/>
                    </a:cubicBezTo>
                    <a:cubicBezTo>
                      <a:pt x="22" y="128"/>
                      <a:pt x="22" y="128"/>
                      <a:pt x="22" y="128"/>
                    </a:cubicBezTo>
                    <a:cubicBezTo>
                      <a:pt x="22" y="141"/>
                      <a:pt x="22" y="141"/>
                      <a:pt x="22" y="141"/>
                    </a:cubicBezTo>
                    <a:cubicBezTo>
                      <a:pt x="22" y="140"/>
                      <a:pt x="23" y="139"/>
                      <a:pt x="24" y="139"/>
                    </a:cubicBezTo>
                    <a:cubicBezTo>
                      <a:pt x="31" y="132"/>
                      <a:pt x="41" y="132"/>
                      <a:pt x="48" y="138"/>
                    </a:cubicBezTo>
                    <a:cubicBezTo>
                      <a:pt x="48" y="139"/>
                      <a:pt x="48" y="139"/>
                      <a:pt x="48" y="139"/>
                    </a:cubicBezTo>
                    <a:cubicBezTo>
                      <a:pt x="50" y="140"/>
                      <a:pt x="52" y="142"/>
                      <a:pt x="53" y="144"/>
                    </a:cubicBezTo>
                    <a:cubicBezTo>
                      <a:pt x="54" y="146"/>
                      <a:pt x="54" y="148"/>
                      <a:pt x="54" y="149"/>
                    </a:cubicBezTo>
                    <a:cubicBezTo>
                      <a:pt x="54" y="153"/>
                      <a:pt x="54" y="157"/>
                      <a:pt x="54" y="160"/>
                    </a:cubicBezTo>
                    <a:cubicBezTo>
                      <a:pt x="54" y="162"/>
                      <a:pt x="54" y="164"/>
                      <a:pt x="54" y="166"/>
                    </a:cubicBezTo>
                    <a:cubicBezTo>
                      <a:pt x="53" y="168"/>
                      <a:pt x="53" y="169"/>
                      <a:pt x="52" y="171"/>
                    </a:cubicBezTo>
                    <a:cubicBezTo>
                      <a:pt x="52" y="173"/>
                      <a:pt x="51" y="175"/>
                      <a:pt x="50" y="177"/>
                    </a:cubicBezTo>
                    <a:cubicBezTo>
                      <a:pt x="50" y="178"/>
                      <a:pt x="50" y="180"/>
                      <a:pt x="50" y="182"/>
                    </a:cubicBezTo>
                    <a:cubicBezTo>
                      <a:pt x="50" y="187"/>
                      <a:pt x="50" y="191"/>
                      <a:pt x="50" y="196"/>
                    </a:cubicBezTo>
                    <a:cubicBezTo>
                      <a:pt x="26" y="196"/>
                      <a:pt x="26" y="196"/>
                      <a:pt x="26" y="196"/>
                    </a:cubicBezTo>
                    <a:cubicBezTo>
                      <a:pt x="26" y="191"/>
                      <a:pt x="25" y="187"/>
                      <a:pt x="25" y="182"/>
                    </a:cubicBezTo>
                    <a:cubicBezTo>
                      <a:pt x="25" y="180"/>
                      <a:pt x="25" y="178"/>
                      <a:pt x="24" y="177"/>
                    </a:cubicBezTo>
                    <a:cubicBezTo>
                      <a:pt x="24" y="177"/>
                      <a:pt x="24" y="176"/>
                      <a:pt x="24" y="176"/>
                    </a:cubicBezTo>
                    <a:cubicBezTo>
                      <a:pt x="21" y="175"/>
                      <a:pt x="19" y="174"/>
                      <a:pt x="16"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46" name="グループ化 45"/>
            <p:cNvGrpSpPr/>
            <p:nvPr/>
          </p:nvGrpSpPr>
          <p:grpSpPr>
            <a:xfrm>
              <a:off x="9413316" y="4684085"/>
              <a:ext cx="1243352" cy="1576678"/>
              <a:chOff x="980735" y="1744665"/>
              <a:chExt cx="528292" cy="669920"/>
            </a:xfrm>
            <a:solidFill>
              <a:schemeClr val="accent1">
                <a:lumMod val="60000"/>
                <a:lumOff val="40000"/>
              </a:schemeClr>
            </a:solidFill>
          </p:grpSpPr>
          <p:sp>
            <p:nvSpPr>
              <p:cNvPr id="47" name="Freeform 6"/>
              <p:cNvSpPr>
                <a:spLocks noEditPoints="1"/>
              </p:cNvSpPr>
              <p:nvPr/>
            </p:nvSpPr>
            <p:spPr bwMode="auto">
              <a:xfrm>
                <a:off x="980735" y="1744665"/>
                <a:ext cx="528292" cy="669920"/>
              </a:xfrm>
              <a:custGeom>
                <a:avLst/>
                <a:gdLst>
                  <a:gd name="T0" fmla="*/ 45 w 203"/>
                  <a:gd name="T1" fmla="*/ 199 h 257"/>
                  <a:gd name="T2" fmla="*/ 68 w 203"/>
                  <a:gd name="T3" fmla="*/ 220 h 257"/>
                  <a:gd name="T4" fmla="*/ 94 w 203"/>
                  <a:gd name="T5" fmla="*/ 208 h 257"/>
                  <a:gd name="T6" fmla="*/ 104 w 203"/>
                  <a:gd name="T7" fmla="*/ 219 h 257"/>
                  <a:gd name="T8" fmla="*/ 134 w 203"/>
                  <a:gd name="T9" fmla="*/ 223 h 257"/>
                  <a:gd name="T10" fmla="*/ 158 w 203"/>
                  <a:gd name="T11" fmla="*/ 199 h 257"/>
                  <a:gd name="T12" fmla="*/ 203 w 203"/>
                  <a:gd name="T13" fmla="*/ 254 h 257"/>
                  <a:gd name="T14" fmla="*/ 133 w 203"/>
                  <a:gd name="T15" fmla="*/ 182 h 257"/>
                  <a:gd name="T16" fmla="*/ 124 w 203"/>
                  <a:gd name="T17" fmla="*/ 173 h 257"/>
                  <a:gd name="T18" fmla="*/ 151 w 203"/>
                  <a:gd name="T19" fmla="*/ 112 h 257"/>
                  <a:gd name="T20" fmla="*/ 160 w 203"/>
                  <a:gd name="T21" fmla="*/ 66 h 257"/>
                  <a:gd name="T22" fmla="*/ 158 w 203"/>
                  <a:gd name="T23" fmla="*/ 37 h 257"/>
                  <a:gd name="T24" fmla="*/ 145 w 203"/>
                  <a:gd name="T25" fmla="*/ 17 h 257"/>
                  <a:gd name="T26" fmla="*/ 57 w 203"/>
                  <a:gd name="T27" fmla="*/ 15 h 257"/>
                  <a:gd name="T28" fmla="*/ 42 w 203"/>
                  <a:gd name="T29" fmla="*/ 37 h 257"/>
                  <a:gd name="T30" fmla="*/ 44 w 203"/>
                  <a:gd name="T31" fmla="*/ 46 h 257"/>
                  <a:gd name="T32" fmla="*/ 47 w 203"/>
                  <a:gd name="T33" fmla="*/ 58 h 257"/>
                  <a:gd name="T34" fmla="*/ 45 w 203"/>
                  <a:gd name="T35" fmla="*/ 79 h 257"/>
                  <a:gd name="T36" fmla="*/ 82 w 203"/>
                  <a:gd name="T37" fmla="*/ 165 h 257"/>
                  <a:gd name="T38" fmla="*/ 74 w 203"/>
                  <a:gd name="T39" fmla="*/ 173 h 257"/>
                  <a:gd name="T40" fmla="*/ 64 w 203"/>
                  <a:gd name="T41" fmla="*/ 188 h 257"/>
                  <a:gd name="T42" fmla="*/ 88 w 203"/>
                  <a:gd name="T43" fmla="*/ 165 h 257"/>
                  <a:gd name="T44" fmla="*/ 58 w 203"/>
                  <a:gd name="T45" fmla="*/ 101 h 257"/>
                  <a:gd name="T46" fmla="*/ 99 w 203"/>
                  <a:gd name="T47" fmla="*/ 85 h 257"/>
                  <a:gd name="T48" fmla="*/ 134 w 203"/>
                  <a:gd name="T49" fmla="*/ 106 h 257"/>
                  <a:gd name="T50" fmla="*/ 116 w 203"/>
                  <a:gd name="T51" fmla="*/ 148 h 257"/>
                  <a:gd name="T52" fmla="*/ 105 w 203"/>
                  <a:gd name="T53" fmla="*/ 204 h 257"/>
                  <a:gd name="T54" fmla="*/ 84 w 203"/>
                  <a:gd name="T55" fmla="*/ 179 h 257"/>
                  <a:gd name="T56" fmla="*/ 66 w 203"/>
                  <a:gd name="T57" fmla="*/ 22 h 257"/>
                  <a:gd name="T58" fmla="*/ 127 w 203"/>
                  <a:gd name="T59" fmla="*/ 17 h 257"/>
                  <a:gd name="T60" fmla="*/ 136 w 203"/>
                  <a:gd name="T61" fmla="*/ 22 h 257"/>
                  <a:gd name="T62" fmla="*/ 149 w 203"/>
                  <a:gd name="T63" fmla="*/ 36 h 257"/>
                  <a:gd name="T64" fmla="*/ 154 w 203"/>
                  <a:gd name="T65" fmla="*/ 77 h 257"/>
                  <a:gd name="T66" fmla="*/ 147 w 203"/>
                  <a:gd name="T67" fmla="*/ 57 h 257"/>
                  <a:gd name="T68" fmla="*/ 104 w 203"/>
                  <a:gd name="T69" fmla="*/ 38 h 257"/>
                  <a:gd name="T70" fmla="*/ 77 w 203"/>
                  <a:gd name="T71" fmla="*/ 33 h 257"/>
                  <a:gd name="T72" fmla="*/ 52 w 203"/>
                  <a:gd name="T73" fmla="*/ 66 h 257"/>
                  <a:gd name="T74" fmla="*/ 50 w 203"/>
                  <a:gd name="T75" fmla="*/ 52 h 257"/>
                  <a:gd name="T76" fmla="*/ 54 w 203"/>
                  <a:gd name="T77" fmla="*/ 42 h 257"/>
                  <a:gd name="T78" fmla="*/ 64 w 203"/>
                  <a:gd name="T79" fmla="*/ 26 h 257"/>
                  <a:gd name="T80" fmla="*/ 93 w 203"/>
                  <a:gd name="T81" fmla="*/ 76 h 257"/>
                  <a:gd name="T82" fmla="*/ 60 w 203"/>
                  <a:gd name="T83" fmla="*/ 91 h 257"/>
                  <a:gd name="T84" fmla="*/ 59 w 203"/>
                  <a:gd name="T85" fmla="*/ 70 h 257"/>
                  <a:gd name="T86" fmla="*/ 121 w 203"/>
                  <a:gd name="T87" fmla="*/ 56 h 257"/>
                  <a:gd name="T88" fmla="*/ 142 w 203"/>
                  <a:gd name="T89" fmla="*/ 69 h 257"/>
                  <a:gd name="T90" fmla="*/ 99 w 203"/>
                  <a:gd name="T91" fmla="*/ 79 h 257"/>
                  <a:gd name="T92" fmla="*/ 112 w 203"/>
                  <a:gd name="T93" fmla="*/ 75 h 257"/>
                  <a:gd name="T94" fmla="*/ 134 w 203"/>
                  <a:gd name="T95" fmla="*/ 100 h 257"/>
                  <a:gd name="T96" fmla="*/ 152 w 203"/>
                  <a:gd name="T97" fmla="*/ 106 h 257"/>
                  <a:gd name="T98" fmla="*/ 152 w 203"/>
                  <a:gd name="T99" fmla="*/ 106 h 257"/>
                  <a:gd name="T100" fmla="*/ 42 w 203"/>
                  <a:gd name="T101" fmla="*/ 94 h 257"/>
                  <a:gd name="T102" fmla="*/ 129 w 203"/>
                  <a:gd name="T103" fmla="*/ 214 h 257"/>
                  <a:gd name="T104" fmla="*/ 92 w 203"/>
                  <a:gd name="T105" fmla="*/ 202 h 257"/>
                  <a:gd name="T106" fmla="*/ 92 w 203"/>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3" h="257">
                    <a:moveTo>
                      <a:pt x="3" y="257"/>
                    </a:moveTo>
                    <a:cubicBezTo>
                      <a:pt x="5" y="257"/>
                      <a:pt x="6" y="256"/>
                      <a:pt x="6" y="254"/>
                    </a:cubicBezTo>
                    <a:cubicBezTo>
                      <a:pt x="6" y="254"/>
                      <a:pt x="6" y="254"/>
                      <a:pt x="6" y="254"/>
                    </a:cubicBezTo>
                    <a:cubicBezTo>
                      <a:pt x="6" y="229"/>
                      <a:pt x="24" y="205"/>
                      <a:pt x="45" y="199"/>
                    </a:cubicBezTo>
                    <a:cubicBezTo>
                      <a:pt x="58" y="196"/>
                      <a:pt x="58" y="196"/>
                      <a:pt x="58" y="196"/>
                    </a:cubicBezTo>
                    <a:cubicBezTo>
                      <a:pt x="66" y="194"/>
                      <a:pt x="66" y="194"/>
                      <a:pt x="66" y="194"/>
                    </a:cubicBezTo>
                    <a:cubicBezTo>
                      <a:pt x="67" y="193"/>
                      <a:pt x="69" y="193"/>
                      <a:pt x="70" y="192"/>
                    </a:cubicBezTo>
                    <a:cubicBezTo>
                      <a:pt x="68" y="220"/>
                      <a:pt x="68" y="220"/>
                      <a:pt x="68" y="220"/>
                    </a:cubicBezTo>
                    <a:cubicBezTo>
                      <a:pt x="68" y="222"/>
                      <a:pt x="69" y="223"/>
                      <a:pt x="70" y="223"/>
                    </a:cubicBezTo>
                    <a:cubicBezTo>
                      <a:pt x="70" y="224"/>
                      <a:pt x="71" y="224"/>
                      <a:pt x="71" y="224"/>
                    </a:cubicBezTo>
                    <a:cubicBezTo>
                      <a:pt x="72" y="224"/>
                      <a:pt x="73" y="223"/>
                      <a:pt x="73" y="223"/>
                    </a:cubicBezTo>
                    <a:cubicBezTo>
                      <a:pt x="94" y="208"/>
                      <a:pt x="94" y="208"/>
                      <a:pt x="94" y="208"/>
                    </a:cubicBezTo>
                    <a:cubicBezTo>
                      <a:pt x="99" y="219"/>
                      <a:pt x="99" y="219"/>
                      <a:pt x="99" y="219"/>
                    </a:cubicBezTo>
                    <a:cubicBezTo>
                      <a:pt x="100" y="219"/>
                      <a:pt x="101" y="220"/>
                      <a:pt x="102" y="220"/>
                    </a:cubicBezTo>
                    <a:cubicBezTo>
                      <a:pt x="102" y="220"/>
                      <a:pt x="102" y="220"/>
                      <a:pt x="102" y="220"/>
                    </a:cubicBezTo>
                    <a:cubicBezTo>
                      <a:pt x="103" y="220"/>
                      <a:pt x="104" y="220"/>
                      <a:pt x="104" y="219"/>
                    </a:cubicBezTo>
                    <a:cubicBezTo>
                      <a:pt x="110" y="208"/>
                      <a:pt x="110" y="208"/>
                      <a:pt x="110" y="208"/>
                    </a:cubicBezTo>
                    <a:cubicBezTo>
                      <a:pt x="131" y="223"/>
                      <a:pt x="131" y="223"/>
                      <a:pt x="131" y="223"/>
                    </a:cubicBezTo>
                    <a:cubicBezTo>
                      <a:pt x="131" y="223"/>
                      <a:pt x="132" y="224"/>
                      <a:pt x="132" y="224"/>
                    </a:cubicBezTo>
                    <a:cubicBezTo>
                      <a:pt x="133" y="224"/>
                      <a:pt x="133" y="224"/>
                      <a:pt x="134" y="223"/>
                    </a:cubicBezTo>
                    <a:cubicBezTo>
                      <a:pt x="135" y="223"/>
                      <a:pt x="135" y="222"/>
                      <a:pt x="135" y="220"/>
                    </a:cubicBezTo>
                    <a:cubicBezTo>
                      <a:pt x="133" y="192"/>
                      <a:pt x="133" y="192"/>
                      <a:pt x="133" y="192"/>
                    </a:cubicBezTo>
                    <a:cubicBezTo>
                      <a:pt x="135" y="193"/>
                      <a:pt x="136" y="193"/>
                      <a:pt x="138" y="194"/>
                    </a:cubicBezTo>
                    <a:cubicBezTo>
                      <a:pt x="158" y="199"/>
                      <a:pt x="158" y="199"/>
                      <a:pt x="158" y="199"/>
                    </a:cubicBezTo>
                    <a:cubicBezTo>
                      <a:pt x="180" y="205"/>
                      <a:pt x="197" y="229"/>
                      <a:pt x="197" y="254"/>
                    </a:cubicBezTo>
                    <a:cubicBezTo>
                      <a:pt x="197" y="254"/>
                      <a:pt x="197" y="254"/>
                      <a:pt x="197" y="254"/>
                    </a:cubicBezTo>
                    <a:cubicBezTo>
                      <a:pt x="197" y="256"/>
                      <a:pt x="199" y="257"/>
                      <a:pt x="200" y="257"/>
                    </a:cubicBezTo>
                    <a:cubicBezTo>
                      <a:pt x="202" y="257"/>
                      <a:pt x="203" y="256"/>
                      <a:pt x="203" y="254"/>
                    </a:cubicBezTo>
                    <a:cubicBezTo>
                      <a:pt x="203" y="227"/>
                      <a:pt x="184" y="200"/>
                      <a:pt x="160" y="193"/>
                    </a:cubicBezTo>
                    <a:cubicBezTo>
                      <a:pt x="139" y="188"/>
                      <a:pt x="139" y="188"/>
                      <a:pt x="139" y="188"/>
                    </a:cubicBezTo>
                    <a:cubicBezTo>
                      <a:pt x="137" y="187"/>
                      <a:pt x="135" y="186"/>
                      <a:pt x="133" y="185"/>
                    </a:cubicBezTo>
                    <a:cubicBezTo>
                      <a:pt x="133" y="182"/>
                      <a:pt x="133" y="182"/>
                      <a:pt x="133" y="182"/>
                    </a:cubicBezTo>
                    <a:cubicBezTo>
                      <a:pt x="133" y="182"/>
                      <a:pt x="132" y="181"/>
                      <a:pt x="132" y="181"/>
                    </a:cubicBezTo>
                    <a:cubicBezTo>
                      <a:pt x="129" y="173"/>
                      <a:pt x="129" y="173"/>
                      <a:pt x="129" y="173"/>
                    </a:cubicBezTo>
                    <a:cubicBezTo>
                      <a:pt x="129" y="172"/>
                      <a:pt x="128" y="172"/>
                      <a:pt x="127" y="172"/>
                    </a:cubicBezTo>
                    <a:cubicBezTo>
                      <a:pt x="126" y="171"/>
                      <a:pt x="125" y="172"/>
                      <a:pt x="124" y="173"/>
                    </a:cubicBezTo>
                    <a:cubicBezTo>
                      <a:pt x="124" y="173"/>
                      <a:pt x="124" y="173"/>
                      <a:pt x="124" y="173"/>
                    </a:cubicBezTo>
                    <a:cubicBezTo>
                      <a:pt x="123" y="171"/>
                      <a:pt x="122" y="168"/>
                      <a:pt x="122" y="165"/>
                    </a:cubicBezTo>
                    <a:cubicBezTo>
                      <a:pt x="122" y="150"/>
                      <a:pt x="122" y="150"/>
                      <a:pt x="122" y="150"/>
                    </a:cubicBezTo>
                    <a:cubicBezTo>
                      <a:pt x="138" y="143"/>
                      <a:pt x="149" y="129"/>
                      <a:pt x="151" y="112"/>
                    </a:cubicBezTo>
                    <a:cubicBezTo>
                      <a:pt x="160" y="111"/>
                      <a:pt x="168" y="103"/>
                      <a:pt x="168" y="94"/>
                    </a:cubicBezTo>
                    <a:cubicBezTo>
                      <a:pt x="168" y="88"/>
                      <a:pt x="164" y="82"/>
                      <a:pt x="160" y="80"/>
                    </a:cubicBezTo>
                    <a:cubicBezTo>
                      <a:pt x="160" y="79"/>
                      <a:pt x="160" y="78"/>
                      <a:pt x="160" y="77"/>
                    </a:cubicBezTo>
                    <a:cubicBezTo>
                      <a:pt x="160" y="66"/>
                      <a:pt x="160" y="66"/>
                      <a:pt x="160" y="66"/>
                    </a:cubicBezTo>
                    <a:cubicBezTo>
                      <a:pt x="160" y="57"/>
                      <a:pt x="158" y="49"/>
                      <a:pt x="154" y="41"/>
                    </a:cubicBezTo>
                    <a:cubicBezTo>
                      <a:pt x="156" y="40"/>
                      <a:pt x="156" y="40"/>
                      <a:pt x="156" y="40"/>
                    </a:cubicBezTo>
                    <a:cubicBezTo>
                      <a:pt x="157" y="40"/>
                      <a:pt x="158" y="40"/>
                      <a:pt x="158" y="39"/>
                    </a:cubicBezTo>
                    <a:cubicBezTo>
                      <a:pt x="159" y="38"/>
                      <a:pt x="159" y="37"/>
                      <a:pt x="158" y="37"/>
                    </a:cubicBezTo>
                    <a:cubicBezTo>
                      <a:pt x="158" y="36"/>
                      <a:pt x="156" y="31"/>
                      <a:pt x="151" y="26"/>
                    </a:cubicBezTo>
                    <a:cubicBezTo>
                      <a:pt x="148" y="24"/>
                      <a:pt x="146" y="22"/>
                      <a:pt x="145" y="21"/>
                    </a:cubicBezTo>
                    <a:cubicBezTo>
                      <a:pt x="145" y="21"/>
                      <a:pt x="145" y="21"/>
                      <a:pt x="145" y="21"/>
                    </a:cubicBezTo>
                    <a:cubicBezTo>
                      <a:pt x="146" y="20"/>
                      <a:pt x="146" y="18"/>
                      <a:pt x="145" y="17"/>
                    </a:cubicBezTo>
                    <a:cubicBezTo>
                      <a:pt x="145" y="16"/>
                      <a:pt x="142" y="13"/>
                      <a:pt x="136" y="11"/>
                    </a:cubicBezTo>
                    <a:cubicBezTo>
                      <a:pt x="133" y="10"/>
                      <a:pt x="130" y="10"/>
                      <a:pt x="128" y="10"/>
                    </a:cubicBezTo>
                    <a:cubicBezTo>
                      <a:pt x="124" y="8"/>
                      <a:pt x="112" y="0"/>
                      <a:pt x="91" y="3"/>
                    </a:cubicBezTo>
                    <a:cubicBezTo>
                      <a:pt x="68" y="6"/>
                      <a:pt x="57" y="15"/>
                      <a:pt x="57" y="15"/>
                    </a:cubicBezTo>
                    <a:cubicBezTo>
                      <a:pt x="56" y="16"/>
                      <a:pt x="56" y="18"/>
                      <a:pt x="56" y="19"/>
                    </a:cubicBezTo>
                    <a:cubicBezTo>
                      <a:pt x="59" y="22"/>
                      <a:pt x="59" y="22"/>
                      <a:pt x="59" y="22"/>
                    </a:cubicBezTo>
                    <a:cubicBezTo>
                      <a:pt x="57" y="23"/>
                      <a:pt x="54" y="25"/>
                      <a:pt x="52" y="27"/>
                    </a:cubicBezTo>
                    <a:cubicBezTo>
                      <a:pt x="46" y="30"/>
                      <a:pt x="42" y="37"/>
                      <a:pt x="42" y="37"/>
                    </a:cubicBezTo>
                    <a:cubicBezTo>
                      <a:pt x="41" y="38"/>
                      <a:pt x="41" y="38"/>
                      <a:pt x="42" y="39"/>
                    </a:cubicBezTo>
                    <a:cubicBezTo>
                      <a:pt x="42" y="40"/>
                      <a:pt x="42" y="41"/>
                      <a:pt x="43" y="41"/>
                    </a:cubicBezTo>
                    <a:cubicBezTo>
                      <a:pt x="46" y="43"/>
                      <a:pt x="46" y="43"/>
                      <a:pt x="46" y="43"/>
                    </a:cubicBezTo>
                    <a:cubicBezTo>
                      <a:pt x="46" y="44"/>
                      <a:pt x="45" y="45"/>
                      <a:pt x="44" y="46"/>
                    </a:cubicBezTo>
                    <a:cubicBezTo>
                      <a:pt x="42" y="50"/>
                      <a:pt x="41" y="55"/>
                      <a:pt x="41" y="55"/>
                    </a:cubicBezTo>
                    <a:cubicBezTo>
                      <a:pt x="41" y="56"/>
                      <a:pt x="42" y="57"/>
                      <a:pt x="42" y="58"/>
                    </a:cubicBezTo>
                    <a:cubicBezTo>
                      <a:pt x="43" y="58"/>
                      <a:pt x="44" y="59"/>
                      <a:pt x="45" y="59"/>
                    </a:cubicBezTo>
                    <a:cubicBezTo>
                      <a:pt x="47" y="58"/>
                      <a:pt x="47" y="58"/>
                      <a:pt x="47" y="58"/>
                    </a:cubicBezTo>
                    <a:cubicBezTo>
                      <a:pt x="47" y="61"/>
                      <a:pt x="46" y="63"/>
                      <a:pt x="46" y="66"/>
                    </a:cubicBezTo>
                    <a:cubicBezTo>
                      <a:pt x="46" y="77"/>
                      <a:pt x="46" y="77"/>
                      <a:pt x="46" y="77"/>
                    </a:cubicBezTo>
                    <a:cubicBezTo>
                      <a:pt x="46" y="78"/>
                      <a:pt x="47" y="78"/>
                      <a:pt x="47" y="79"/>
                    </a:cubicBezTo>
                    <a:cubicBezTo>
                      <a:pt x="46" y="79"/>
                      <a:pt x="46" y="79"/>
                      <a:pt x="45" y="79"/>
                    </a:cubicBezTo>
                    <a:cubicBezTo>
                      <a:pt x="40" y="81"/>
                      <a:pt x="36" y="87"/>
                      <a:pt x="36" y="94"/>
                    </a:cubicBezTo>
                    <a:cubicBezTo>
                      <a:pt x="36" y="103"/>
                      <a:pt x="43" y="111"/>
                      <a:pt x="53" y="112"/>
                    </a:cubicBezTo>
                    <a:cubicBezTo>
                      <a:pt x="55" y="129"/>
                      <a:pt x="66" y="143"/>
                      <a:pt x="82" y="150"/>
                    </a:cubicBezTo>
                    <a:cubicBezTo>
                      <a:pt x="82" y="165"/>
                      <a:pt x="82" y="165"/>
                      <a:pt x="82" y="165"/>
                    </a:cubicBezTo>
                    <a:cubicBezTo>
                      <a:pt x="82" y="168"/>
                      <a:pt x="81" y="171"/>
                      <a:pt x="80" y="173"/>
                    </a:cubicBezTo>
                    <a:cubicBezTo>
                      <a:pt x="80" y="173"/>
                      <a:pt x="80" y="173"/>
                      <a:pt x="80" y="173"/>
                    </a:cubicBezTo>
                    <a:cubicBezTo>
                      <a:pt x="79" y="172"/>
                      <a:pt x="78" y="171"/>
                      <a:pt x="77" y="172"/>
                    </a:cubicBezTo>
                    <a:cubicBezTo>
                      <a:pt x="76" y="172"/>
                      <a:pt x="75" y="172"/>
                      <a:pt x="74" y="173"/>
                    </a:cubicBezTo>
                    <a:cubicBezTo>
                      <a:pt x="71" y="181"/>
                      <a:pt x="71" y="181"/>
                      <a:pt x="71" y="181"/>
                    </a:cubicBezTo>
                    <a:cubicBezTo>
                      <a:pt x="71" y="181"/>
                      <a:pt x="71" y="182"/>
                      <a:pt x="71" y="182"/>
                    </a:cubicBezTo>
                    <a:cubicBezTo>
                      <a:pt x="71" y="185"/>
                      <a:pt x="71" y="185"/>
                      <a:pt x="71" y="185"/>
                    </a:cubicBezTo>
                    <a:cubicBezTo>
                      <a:pt x="69" y="186"/>
                      <a:pt x="67" y="187"/>
                      <a:pt x="64" y="188"/>
                    </a:cubicBezTo>
                    <a:cubicBezTo>
                      <a:pt x="44" y="193"/>
                      <a:pt x="44" y="193"/>
                      <a:pt x="44" y="193"/>
                    </a:cubicBezTo>
                    <a:cubicBezTo>
                      <a:pt x="20" y="200"/>
                      <a:pt x="0" y="227"/>
                      <a:pt x="0" y="254"/>
                    </a:cubicBezTo>
                    <a:cubicBezTo>
                      <a:pt x="0" y="256"/>
                      <a:pt x="2" y="257"/>
                      <a:pt x="3" y="257"/>
                    </a:cubicBezTo>
                    <a:close/>
                    <a:moveTo>
                      <a:pt x="88" y="165"/>
                    </a:moveTo>
                    <a:cubicBezTo>
                      <a:pt x="88" y="148"/>
                      <a:pt x="88" y="148"/>
                      <a:pt x="88" y="148"/>
                    </a:cubicBezTo>
                    <a:cubicBezTo>
                      <a:pt x="88" y="147"/>
                      <a:pt x="87" y="146"/>
                      <a:pt x="86" y="145"/>
                    </a:cubicBezTo>
                    <a:cubicBezTo>
                      <a:pt x="69" y="139"/>
                      <a:pt x="58" y="123"/>
                      <a:pt x="58" y="105"/>
                    </a:cubicBezTo>
                    <a:cubicBezTo>
                      <a:pt x="58" y="101"/>
                      <a:pt x="58" y="101"/>
                      <a:pt x="58" y="101"/>
                    </a:cubicBezTo>
                    <a:cubicBezTo>
                      <a:pt x="61" y="104"/>
                      <a:pt x="65" y="106"/>
                      <a:pt x="69" y="106"/>
                    </a:cubicBezTo>
                    <a:cubicBezTo>
                      <a:pt x="84" y="106"/>
                      <a:pt x="84" y="106"/>
                      <a:pt x="84" y="106"/>
                    </a:cubicBezTo>
                    <a:cubicBezTo>
                      <a:pt x="92" y="106"/>
                      <a:pt x="99" y="99"/>
                      <a:pt x="99" y="91"/>
                    </a:cubicBezTo>
                    <a:cubicBezTo>
                      <a:pt x="99" y="85"/>
                      <a:pt x="99" y="85"/>
                      <a:pt x="99" y="85"/>
                    </a:cubicBezTo>
                    <a:cubicBezTo>
                      <a:pt x="105" y="85"/>
                      <a:pt x="105" y="85"/>
                      <a:pt x="105" y="85"/>
                    </a:cubicBezTo>
                    <a:cubicBezTo>
                      <a:pt x="105" y="91"/>
                      <a:pt x="105" y="91"/>
                      <a:pt x="105" y="91"/>
                    </a:cubicBezTo>
                    <a:cubicBezTo>
                      <a:pt x="105" y="99"/>
                      <a:pt x="111" y="106"/>
                      <a:pt x="120" y="106"/>
                    </a:cubicBezTo>
                    <a:cubicBezTo>
                      <a:pt x="134" y="106"/>
                      <a:pt x="134" y="106"/>
                      <a:pt x="134" y="106"/>
                    </a:cubicBezTo>
                    <a:cubicBezTo>
                      <a:pt x="139" y="106"/>
                      <a:pt x="143" y="104"/>
                      <a:pt x="145" y="101"/>
                    </a:cubicBezTo>
                    <a:cubicBezTo>
                      <a:pt x="145" y="105"/>
                      <a:pt x="145" y="105"/>
                      <a:pt x="145" y="105"/>
                    </a:cubicBezTo>
                    <a:cubicBezTo>
                      <a:pt x="145" y="123"/>
                      <a:pt x="135" y="139"/>
                      <a:pt x="118" y="145"/>
                    </a:cubicBezTo>
                    <a:cubicBezTo>
                      <a:pt x="117" y="146"/>
                      <a:pt x="116" y="147"/>
                      <a:pt x="116" y="148"/>
                    </a:cubicBezTo>
                    <a:cubicBezTo>
                      <a:pt x="116" y="165"/>
                      <a:pt x="116" y="165"/>
                      <a:pt x="116" y="165"/>
                    </a:cubicBezTo>
                    <a:cubicBezTo>
                      <a:pt x="116" y="170"/>
                      <a:pt x="117" y="175"/>
                      <a:pt x="120" y="179"/>
                    </a:cubicBezTo>
                    <a:cubicBezTo>
                      <a:pt x="105" y="201"/>
                      <a:pt x="105" y="201"/>
                      <a:pt x="105" y="201"/>
                    </a:cubicBezTo>
                    <a:cubicBezTo>
                      <a:pt x="105" y="202"/>
                      <a:pt x="105" y="203"/>
                      <a:pt x="105" y="204"/>
                    </a:cubicBezTo>
                    <a:cubicBezTo>
                      <a:pt x="102" y="211"/>
                      <a:pt x="102" y="211"/>
                      <a:pt x="102" y="211"/>
                    </a:cubicBezTo>
                    <a:cubicBezTo>
                      <a:pt x="98" y="204"/>
                      <a:pt x="98" y="204"/>
                      <a:pt x="98" y="204"/>
                    </a:cubicBezTo>
                    <a:cubicBezTo>
                      <a:pt x="99" y="203"/>
                      <a:pt x="99" y="202"/>
                      <a:pt x="98" y="201"/>
                    </a:cubicBezTo>
                    <a:cubicBezTo>
                      <a:pt x="84" y="179"/>
                      <a:pt x="84" y="179"/>
                      <a:pt x="84" y="179"/>
                    </a:cubicBezTo>
                    <a:cubicBezTo>
                      <a:pt x="86" y="175"/>
                      <a:pt x="88" y="170"/>
                      <a:pt x="88" y="165"/>
                    </a:cubicBezTo>
                    <a:close/>
                    <a:moveTo>
                      <a:pt x="64" y="26"/>
                    </a:moveTo>
                    <a:cubicBezTo>
                      <a:pt x="65" y="26"/>
                      <a:pt x="66" y="25"/>
                      <a:pt x="66" y="24"/>
                    </a:cubicBezTo>
                    <a:cubicBezTo>
                      <a:pt x="66" y="24"/>
                      <a:pt x="66" y="23"/>
                      <a:pt x="66" y="22"/>
                    </a:cubicBezTo>
                    <a:cubicBezTo>
                      <a:pt x="63" y="18"/>
                      <a:pt x="63" y="18"/>
                      <a:pt x="63" y="18"/>
                    </a:cubicBezTo>
                    <a:cubicBezTo>
                      <a:pt x="67" y="16"/>
                      <a:pt x="76" y="11"/>
                      <a:pt x="92" y="9"/>
                    </a:cubicBezTo>
                    <a:cubicBezTo>
                      <a:pt x="114" y="6"/>
                      <a:pt x="124" y="15"/>
                      <a:pt x="125" y="16"/>
                    </a:cubicBezTo>
                    <a:cubicBezTo>
                      <a:pt x="125" y="16"/>
                      <a:pt x="126" y="17"/>
                      <a:pt x="127" y="17"/>
                    </a:cubicBezTo>
                    <a:cubicBezTo>
                      <a:pt x="128" y="16"/>
                      <a:pt x="132" y="16"/>
                      <a:pt x="134" y="17"/>
                    </a:cubicBezTo>
                    <a:cubicBezTo>
                      <a:pt x="136" y="17"/>
                      <a:pt x="137" y="18"/>
                      <a:pt x="138" y="19"/>
                    </a:cubicBezTo>
                    <a:cubicBezTo>
                      <a:pt x="137" y="19"/>
                      <a:pt x="137" y="19"/>
                      <a:pt x="137" y="19"/>
                    </a:cubicBezTo>
                    <a:cubicBezTo>
                      <a:pt x="136" y="20"/>
                      <a:pt x="136" y="21"/>
                      <a:pt x="136" y="22"/>
                    </a:cubicBezTo>
                    <a:cubicBezTo>
                      <a:pt x="137" y="23"/>
                      <a:pt x="137" y="24"/>
                      <a:pt x="138" y="25"/>
                    </a:cubicBezTo>
                    <a:cubicBezTo>
                      <a:pt x="138" y="25"/>
                      <a:pt x="142" y="26"/>
                      <a:pt x="147" y="30"/>
                    </a:cubicBezTo>
                    <a:cubicBezTo>
                      <a:pt x="149" y="32"/>
                      <a:pt x="150" y="34"/>
                      <a:pt x="151" y="36"/>
                    </a:cubicBezTo>
                    <a:cubicBezTo>
                      <a:pt x="149" y="36"/>
                      <a:pt x="149" y="36"/>
                      <a:pt x="149" y="36"/>
                    </a:cubicBezTo>
                    <a:cubicBezTo>
                      <a:pt x="148" y="37"/>
                      <a:pt x="147" y="37"/>
                      <a:pt x="147" y="38"/>
                    </a:cubicBezTo>
                    <a:cubicBezTo>
                      <a:pt x="147" y="39"/>
                      <a:pt x="147" y="40"/>
                      <a:pt x="147" y="41"/>
                    </a:cubicBezTo>
                    <a:cubicBezTo>
                      <a:pt x="152" y="48"/>
                      <a:pt x="154" y="57"/>
                      <a:pt x="154" y="66"/>
                    </a:cubicBezTo>
                    <a:cubicBezTo>
                      <a:pt x="154" y="77"/>
                      <a:pt x="154" y="77"/>
                      <a:pt x="154" y="77"/>
                    </a:cubicBezTo>
                    <a:cubicBezTo>
                      <a:pt x="154" y="77"/>
                      <a:pt x="154" y="78"/>
                      <a:pt x="154" y="79"/>
                    </a:cubicBezTo>
                    <a:cubicBezTo>
                      <a:pt x="153" y="79"/>
                      <a:pt x="152" y="79"/>
                      <a:pt x="151" y="79"/>
                    </a:cubicBezTo>
                    <a:cubicBezTo>
                      <a:pt x="151" y="78"/>
                      <a:pt x="151" y="78"/>
                      <a:pt x="151" y="78"/>
                    </a:cubicBezTo>
                    <a:cubicBezTo>
                      <a:pt x="151" y="70"/>
                      <a:pt x="150" y="63"/>
                      <a:pt x="147" y="57"/>
                    </a:cubicBezTo>
                    <a:cubicBezTo>
                      <a:pt x="147" y="57"/>
                      <a:pt x="147" y="57"/>
                      <a:pt x="147" y="56"/>
                    </a:cubicBezTo>
                    <a:cubicBezTo>
                      <a:pt x="147" y="55"/>
                      <a:pt x="146" y="53"/>
                      <a:pt x="144" y="53"/>
                    </a:cubicBezTo>
                    <a:cubicBezTo>
                      <a:pt x="128" y="51"/>
                      <a:pt x="112" y="45"/>
                      <a:pt x="108" y="39"/>
                    </a:cubicBezTo>
                    <a:cubicBezTo>
                      <a:pt x="107" y="38"/>
                      <a:pt x="105" y="38"/>
                      <a:pt x="104" y="38"/>
                    </a:cubicBezTo>
                    <a:cubicBezTo>
                      <a:pt x="103" y="39"/>
                      <a:pt x="102" y="41"/>
                      <a:pt x="102" y="42"/>
                    </a:cubicBezTo>
                    <a:cubicBezTo>
                      <a:pt x="104" y="46"/>
                      <a:pt x="106" y="51"/>
                      <a:pt x="110" y="55"/>
                    </a:cubicBezTo>
                    <a:cubicBezTo>
                      <a:pt x="93" y="53"/>
                      <a:pt x="80" y="45"/>
                      <a:pt x="80" y="36"/>
                    </a:cubicBezTo>
                    <a:cubicBezTo>
                      <a:pt x="80" y="35"/>
                      <a:pt x="79" y="33"/>
                      <a:pt x="77" y="33"/>
                    </a:cubicBezTo>
                    <a:cubicBezTo>
                      <a:pt x="75" y="33"/>
                      <a:pt x="74" y="35"/>
                      <a:pt x="74" y="36"/>
                    </a:cubicBezTo>
                    <a:cubicBezTo>
                      <a:pt x="74" y="36"/>
                      <a:pt x="74" y="37"/>
                      <a:pt x="74" y="37"/>
                    </a:cubicBezTo>
                    <a:cubicBezTo>
                      <a:pt x="62" y="45"/>
                      <a:pt x="53" y="59"/>
                      <a:pt x="52" y="75"/>
                    </a:cubicBezTo>
                    <a:cubicBezTo>
                      <a:pt x="52" y="66"/>
                      <a:pt x="52" y="66"/>
                      <a:pt x="52" y="66"/>
                    </a:cubicBezTo>
                    <a:cubicBezTo>
                      <a:pt x="52" y="63"/>
                      <a:pt x="53" y="59"/>
                      <a:pt x="53" y="56"/>
                    </a:cubicBezTo>
                    <a:cubicBezTo>
                      <a:pt x="54" y="55"/>
                      <a:pt x="53" y="54"/>
                      <a:pt x="53" y="53"/>
                    </a:cubicBezTo>
                    <a:cubicBezTo>
                      <a:pt x="52" y="53"/>
                      <a:pt x="51" y="52"/>
                      <a:pt x="51" y="52"/>
                    </a:cubicBezTo>
                    <a:cubicBezTo>
                      <a:pt x="50" y="52"/>
                      <a:pt x="50" y="52"/>
                      <a:pt x="50" y="52"/>
                    </a:cubicBezTo>
                    <a:cubicBezTo>
                      <a:pt x="48" y="52"/>
                      <a:pt x="48" y="52"/>
                      <a:pt x="48" y="52"/>
                    </a:cubicBezTo>
                    <a:cubicBezTo>
                      <a:pt x="48" y="51"/>
                      <a:pt x="49" y="50"/>
                      <a:pt x="49" y="49"/>
                    </a:cubicBezTo>
                    <a:cubicBezTo>
                      <a:pt x="51" y="46"/>
                      <a:pt x="53" y="44"/>
                      <a:pt x="53" y="44"/>
                    </a:cubicBezTo>
                    <a:cubicBezTo>
                      <a:pt x="54" y="44"/>
                      <a:pt x="55" y="43"/>
                      <a:pt x="54" y="42"/>
                    </a:cubicBezTo>
                    <a:cubicBezTo>
                      <a:pt x="54" y="41"/>
                      <a:pt x="54" y="40"/>
                      <a:pt x="53" y="39"/>
                    </a:cubicBezTo>
                    <a:cubicBezTo>
                      <a:pt x="49" y="37"/>
                      <a:pt x="49" y="37"/>
                      <a:pt x="49" y="37"/>
                    </a:cubicBezTo>
                    <a:cubicBezTo>
                      <a:pt x="50" y="36"/>
                      <a:pt x="53" y="33"/>
                      <a:pt x="55" y="31"/>
                    </a:cubicBezTo>
                    <a:cubicBezTo>
                      <a:pt x="60" y="28"/>
                      <a:pt x="64" y="26"/>
                      <a:pt x="64" y="26"/>
                    </a:cubicBezTo>
                    <a:close/>
                    <a:moveTo>
                      <a:pt x="60" y="76"/>
                    </a:moveTo>
                    <a:cubicBezTo>
                      <a:pt x="60" y="76"/>
                      <a:pt x="61" y="75"/>
                      <a:pt x="61" y="75"/>
                    </a:cubicBezTo>
                    <a:cubicBezTo>
                      <a:pt x="92" y="75"/>
                      <a:pt x="92" y="75"/>
                      <a:pt x="92" y="75"/>
                    </a:cubicBezTo>
                    <a:cubicBezTo>
                      <a:pt x="93" y="75"/>
                      <a:pt x="93" y="76"/>
                      <a:pt x="93" y="76"/>
                    </a:cubicBezTo>
                    <a:cubicBezTo>
                      <a:pt x="93" y="91"/>
                      <a:pt x="93" y="91"/>
                      <a:pt x="93" y="91"/>
                    </a:cubicBezTo>
                    <a:cubicBezTo>
                      <a:pt x="93" y="96"/>
                      <a:pt x="89" y="100"/>
                      <a:pt x="84" y="100"/>
                    </a:cubicBezTo>
                    <a:cubicBezTo>
                      <a:pt x="69" y="100"/>
                      <a:pt x="69" y="100"/>
                      <a:pt x="69" y="100"/>
                    </a:cubicBezTo>
                    <a:cubicBezTo>
                      <a:pt x="64" y="100"/>
                      <a:pt x="60" y="96"/>
                      <a:pt x="60" y="91"/>
                    </a:cubicBezTo>
                    <a:lnTo>
                      <a:pt x="60" y="76"/>
                    </a:lnTo>
                    <a:close/>
                    <a:moveTo>
                      <a:pt x="92" y="69"/>
                    </a:moveTo>
                    <a:cubicBezTo>
                      <a:pt x="61" y="69"/>
                      <a:pt x="61" y="69"/>
                      <a:pt x="61" y="69"/>
                    </a:cubicBezTo>
                    <a:cubicBezTo>
                      <a:pt x="60" y="69"/>
                      <a:pt x="60" y="69"/>
                      <a:pt x="59" y="70"/>
                    </a:cubicBezTo>
                    <a:cubicBezTo>
                      <a:pt x="61" y="59"/>
                      <a:pt x="67" y="49"/>
                      <a:pt x="76" y="43"/>
                    </a:cubicBezTo>
                    <a:cubicBezTo>
                      <a:pt x="81" y="54"/>
                      <a:pt x="98" y="62"/>
                      <a:pt x="120" y="62"/>
                    </a:cubicBezTo>
                    <a:cubicBezTo>
                      <a:pt x="121" y="62"/>
                      <a:pt x="122" y="61"/>
                      <a:pt x="123" y="60"/>
                    </a:cubicBezTo>
                    <a:cubicBezTo>
                      <a:pt x="123" y="58"/>
                      <a:pt x="122" y="57"/>
                      <a:pt x="121" y="56"/>
                    </a:cubicBezTo>
                    <a:cubicBezTo>
                      <a:pt x="119" y="55"/>
                      <a:pt x="117" y="53"/>
                      <a:pt x="115" y="52"/>
                    </a:cubicBezTo>
                    <a:cubicBezTo>
                      <a:pt x="123" y="55"/>
                      <a:pt x="132" y="57"/>
                      <a:pt x="141" y="59"/>
                    </a:cubicBezTo>
                    <a:cubicBezTo>
                      <a:pt x="143" y="62"/>
                      <a:pt x="144" y="66"/>
                      <a:pt x="145" y="70"/>
                    </a:cubicBezTo>
                    <a:cubicBezTo>
                      <a:pt x="144" y="69"/>
                      <a:pt x="143" y="69"/>
                      <a:pt x="142" y="69"/>
                    </a:cubicBezTo>
                    <a:cubicBezTo>
                      <a:pt x="112" y="69"/>
                      <a:pt x="112" y="69"/>
                      <a:pt x="112" y="69"/>
                    </a:cubicBezTo>
                    <a:cubicBezTo>
                      <a:pt x="108" y="69"/>
                      <a:pt x="105" y="72"/>
                      <a:pt x="105" y="76"/>
                    </a:cubicBezTo>
                    <a:cubicBezTo>
                      <a:pt x="105" y="79"/>
                      <a:pt x="105" y="79"/>
                      <a:pt x="105" y="79"/>
                    </a:cubicBezTo>
                    <a:cubicBezTo>
                      <a:pt x="99" y="79"/>
                      <a:pt x="99" y="79"/>
                      <a:pt x="99" y="79"/>
                    </a:cubicBezTo>
                    <a:cubicBezTo>
                      <a:pt x="99" y="76"/>
                      <a:pt x="99" y="76"/>
                      <a:pt x="99" y="76"/>
                    </a:cubicBezTo>
                    <a:cubicBezTo>
                      <a:pt x="99" y="72"/>
                      <a:pt x="96" y="69"/>
                      <a:pt x="92" y="69"/>
                    </a:cubicBezTo>
                    <a:close/>
                    <a:moveTo>
                      <a:pt x="111" y="76"/>
                    </a:moveTo>
                    <a:cubicBezTo>
                      <a:pt x="111" y="76"/>
                      <a:pt x="111" y="75"/>
                      <a:pt x="112" y="75"/>
                    </a:cubicBezTo>
                    <a:cubicBezTo>
                      <a:pt x="142" y="75"/>
                      <a:pt x="142" y="75"/>
                      <a:pt x="142" y="75"/>
                    </a:cubicBezTo>
                    <a:cubicBezTo>
                      <a:pt x="143" y="75"/>
                      <a:pt x="143" y="76"/>
                      <a:pt x="143" y="76"/>
                    </a:cubicBezTo>
                    <a:cubicBezTo>
                      <a:pt x="143" y="91"/>
                      <a:pt x="143" y="91"/>
                      <a:pt x="143" y="91"/>
                    </a:cubicBezTo>
                    <a:cubicBezTo>
                      <a:pt x="143" y="96"/>
                      <a:pt x="139" y="100"/>
                      <a:pt x="134" y="100"/>
                    </a:cubicBezTo>
                    <a:cubicBezTo>
                      <a:pt x="120" y="100"/>
                      <a:pt x="120" y="100"/>
                      <a:pt x="120" y="100"/>
                    </a:cubicBezTo>
                    <a:cubicBezTo>
                      <a:pt x="115" y="100"/>
                      <a:pt x="111" y="96"/>
                      <a:pt x="111" y="91"/>
                    </a:cubicBezTo>
                    <a:lnTo>
                      <a:pt x="111" y="76"/>
                    </a:lnTo>
                    <a:close/>
                    <a:moveTo>
                      <a:pt x="152" y="106"/>
                    </a:moveTo>
                    <a:cubicBezTo>
                      <a:pt x="152" y="86"/>
                      <a:pt x="152" y="86"/>
                      <a:pt x="152" y="86"/>
                    </a:cubicBezTo>
                    <a:cubicBezTo>
                      <a:pt x="154" y="84"/>
                      <a:pt x="155" y="84"/>
                      <a:pt x="157" y="85"/>
                    </a:cubicBezTo>
                    <a:cubicBezTo>
                      <a:pt x="159" y="86"/>
                      <a:pt x="162" y="90"/>
                      <a:pt x="162" y="94"/>
                    </a:cubicBezTo>
                    <a:cubicBezTo>
                      <a:pt x="162" y="99"/>
                      <a:pt x="158" y="104"/>
                      <a:pt x="152" y="106"/>
                    </a:cubicBezTo>
                    <a:close/>
                    <a:moveTo>
                      <a:pt x="49" y="84"/>
                    </a:moveTo>
                    <a:cubicBezTo>
                      <a:pt x="50" y="84"/>
                      <a:pt x="51" y="85"/>
                      <a:pt x="52" y="86"/>
                    </a:cubicBezTo>
                    <a:cubicBezTo>
                      <a:pt x="52" y="106"/>
                      <a:pt x="52" y="106"/>
                      <a:pt x="52" y="106"/>
                    </a:cubicBezTo>
                    <a:cubicBezTo>
                      <a:pt x="46" y="104"/>
                      <a:pt x="42" y="99"/>
                      <a:pt x="42" y="94"/>
                    </a:cubicBezTo>
                    <a:cubicBezTo>
                      <a:pt x="42" y="90"/>
                      <a:pt x="44" y="86"/>
                      <a:pt x="47" y="85"/>
                    </a:cubicBezTo>
                    <a:cubicBezTo>
                      <a:pt x="48" y="85"/>
                      <a:pt x="48" y="84"/>
                      <a:pt x="49" y="84"/>
                    </a:cubicBezTo>
                    <a:close/>
                    <a:moveTo>
                      <a:pt x="127" y="183"/>
                    </a:moveTo>
                    <a:cubicBezTo>
                      <a:pt x="129" y="214"/>
                      <a:pt x="129" y="214"/>
                      <a:pt x="129" y="214"/>
                    </a:cubicBezTo>
                    <a:cubicBezTo>
                      <a:pt x="112" y="202"/>
                      <a:pt x="112" y="202"/>
                      <a:pt x="112" y="202"/>
                    </a:cubicBezTo>
                    <a:cubicBezTo>
                      <a:pt x="126" y="181"/>
                      <a:pt x="126" y="181"/>
                      <a:pt x="126" y="181"/>
                    </a:cubicBezTo>
                    <a:lnTo>
                      <a:pt x="127" y="183"/>
                    </a:lnTo>
                    <a:close/>
                    <a:moveTo>
                      <a:pt x="92" y="202"/>
                    </a:moveTo>
                    <a:cubicBezTo>
                      <a:pt x="75" y="214"/>
                      <a:pt x="75" y="214"/>
                      <a:pt x="75" y="214"/>
                    </a:cubicBezTo>
                    <a:cubicBezTo>
                      <a:pt x="77" y="183"/>
                      <a:pt x="77" y="183"/>
                      <a:pt x="77" y="183"/>
                    </a:cubicBezTo>
                    <a:cubicBezTo>
                      <a:pt x="78" y="181"/>
                      <a:pt x="78" y="181"/>
                      <a:pt x="78" y="181"/>
                    </a:cubicBezTo>
                    <a:lnTo>
                      <a:pt x="92"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solidFill>
                    <a:srgbClr val="000000"/>
                  </a:solidFill>
                </a:endParaRPr>
              </a:p>
            </p:txBody>
          </p:sp>
          <p:sp>
            <p:nvSpPr>
              <p:cNvPr id="48" name="Oval 83"/>
              <p:cNvSpPr>
                <a:spLocks noChangeArrowheads="1"/>
              </p:cNvSpPr>
              <p:nvPr/>
            </p:nvSpPr>
            <p:spPr bwMode="auto">
              <a:xfrm>
                <a:off x="118305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9" name="Oval 84"/>
              <p:cNvSpPr>
                <a:spLocks noChangeArrowheads="1"/>
              </p:cNvSpPr>
              <p:nvPr/>
            </p:nvSpPr>
            <p:spPr bwMode="auto">
              <a:xfrm>
                <a:off x="1275230"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0" name="Freeform 85"/>
              <p:cNvSpPr>
                <a:spLocks/>
              </p:cNvSpPr>
              <p:nvPr/>
            </p:nvSpPr>
            <p:spPr bwMode="auto">
              <a:xfrm>
                <a:off x="1196547" y="2053624"/>
                <a:ext cx="98914" cy="33722"/>
              </a:xfrm>
              <a:custGeom>
                <a:avLst/>
                <a:gdLst>
                  <a:gd name="T0" fmla="*/ 19 w 38"/>
                  <a:gd name="T1" fmla="*/ 13 h 13"/>
                  <a:gd name="T2" fmla="*/ 19 w 38"/>
                  <a:gd name="T3" fmla="*/ 13 h 13"/>
                  <a:gd name="T4" fmla="*/ 36 w 38"/>
                  <a:gd name="T5" fmla="*/ 6 h 13"/>
                  <a:gd name="T6" fmla="*/ 36 w 38"/>
                  <a:gd name="T7" fmla="*/ 1 h 13"/>
                  <a:gd name="T8" fmla="*/ 32 w 38"/>
                  <a:gd name="T9" fmla="*/ 2 h 13"/>
                  <a:gd name="T10" fmla="*/ 19 w 38"/>
                  <a:gd name="T11" fmla="*/ 7 h 13"/>
                  <a:gd name="T12" fmla="*/ 19 w 38"/>
                  <a:gd name="T13" fmla="*/ 7 h 13"/>
                  <a:gd name="T14" fmla="*/ 5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5" y="13"/>
                      <a:pt x="32" y="10"/>
                      <a:pt x="36" y="6"/>
                    </a:cubicBezTo>
                    <a:cubicBezTo>
                      <a:pt x="38" y="5"/>
                      <a:pt x="38" y="3"/>
                      <a:pt x="36" y="1"/>
                    </a:cubicBezTo>
                    <a:cubicBezTo>
                      <a:pt x="35" y="0"/>
                      <a:pt x="33" y="0"/>
                      <a:pt x="32" y="2"/>
                    </a:cubicBezTo>
                    <a:cubicBezTo>
                      <a:pt x="29" y="5"/>
                      <a:pt x="24" y="7"/>
                      <a:pt x="19" y="7"/>
                    </a:cubicBezTo>
                    <a:cubicBezTo>
                      <a:pt x="19" y="7"/>
                      <a:pt x="19" y="7"/>
                      <a:pt x="19" y="7"/>
                    </a:cubicBezTo>
                    <a:cubicBezTo>
                      <a:pt x="14" y="7"/>
                      <a:pt x="9" y="5"/>
                      <a:pt x="5"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spTree>
    <p:extLst>
      <p:ext uri="{BB962C8B-B14F-4D97-AF65-F5344CB8AC3E}">
        <p14:creationId xmlns:p14="http://schemas.microsoft.com/office/powerpoint/2010/main" val="111629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4-</a:t>
            </a:r>
            <a:r>
              <a:rPr lang="en-US" altLang="ja-JP" sz="2800" dirty="0">
                <a:latin typeface="東芝 Pゴシック" panose="020B0500000000000000" pitchFamily="50" charset="-128"/>
                <a:ea typeface="東芝 Pゴシック" panose="020B0500000000000000" pitchFamily="50" charset="-128"/>
              </a:rPr>
              <a:t>2</a:t>
            </a:r>
            <a:r>
              <a:rPr lang="ja-JP" altLang="en-US" sz="2800" dirty="0">
                <a:latin typeface="東芝 Pゴシック" panose="020B0500000000000000" pitchFamily="50" charset="-128"/>
                <a:ea typeface="東芝 Pゴシック" panose="020B0500000000000000" pitchFamily="50" charset="-128"/>
              </a:rPr>
              <a:t>　</a:t>
            </a:r>
            <a:r>
              <a:rPr lang="en-US" altLang="ja-JP" sz="3200" dirty="0" err="1">
                <a:latin typeface="Toshiba Sans" panose="020B0503030403020204" pitchFamily="34" charset="0"/>
                <a:ea typeface="Toshiba Sans" panose="020B0503030403020204" pitchFamily="34" charset="0"/>
              </a:rPr>
              <a:t>InnerSource</a:t>
            </a:r>
            <a:r>
              <a:rPr lang="en-US" altLang="ja-JP" sz="2800" dirty="0">
                <a:latin typeface="東芝 Pゴシック" panose="020B0500000000000000" pitchFamily="50" charset="-128"/>
                <a:ea typeface="東芝 Pゴシック" panose="020B0500000000000000" pitchFamily="50" charset="-128"/>
              </a:rPr>
              <a:t> </a:t>
            </a:r>
            <a:r>
              <a:rPr lang="ja-JP" altLang="en-US" sz="2800" dirty="0">
                <a:latin typeface="東芝 Pゴシック" panose="020B0500000000000000" pitchFamily="50" charset="-128"/>
                <a:ea typeface="東芝 Pゴシック" panose="020B0500000000000000" pitchFamily="50" charset="-128"/>
              </a:rPr>
              <a:t>のプロダクトオーナーとして最初に心がけること</a:t>
            </a:r>
            <a:endParaRPr lang="ja-JP" altLang="ja-JP" sz="2800" dirty="0">
              <a:latin typeface="東芝 Pゴシック" panose="020B0500000000000000" pitchFamily="50" charset="-128"/>
              <a:ea typeface="東芝 Pゴシック" panose="020B0500000000000000" pitchFamily="50" charset="-128"/>
            </a:endParaRPr>
          </a:p>
        </p:txBody>
      </p:sp>
      <p:grpSp>
        <p:nvGrpSpPr>
          <p:cNvPr id="4" name="グループ化 3"/>
          <p:cNvGrpSpPr/>
          <p:nvPr/>
        </p:nvGrpSpPr>
        <p:grpSpPr>
          <a:xfrm>
            <a:off x="6535039" y="1326918"/>
            <a:ext cx="4769277" cy="4769277"/>
            <a:chOff x="6421007" y="1116907"/>
            <a:chExt cx="4769277" cy="4769277"/>
          </a:xfrm>
        </p:grpSpPr>
        <p:sp>
          <p:nvSpPr>
            <p:cNvPr id="13" name="角丸四角形 12"/>
            <p:cNvSpPr/>
            <p:nvPr/>
          </p:nvSpPr>
          <p:spPr>
            <a:xfrm>
              <a:off x="6660724" y="2023159"/>
              <a:ext cx="4212000" cy="1044000"/>
            </a:xfrm>
            <a:prstGeom prst="roundRect">
              <a:avLst>
                <a:gd name="adj" fmla="val 642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3300" b="1" spc="-120" dirty="0">
                  <a:solidFill>
                    <a:srgbClr val="0064D2"/>
                  </a:solidFill>
                  <a:latin typeface="東芝 Pゴシック" panose="020B0500000000000000" pitchFamily="50" charset="-128"/>
                  <a:ea typeface="東芝 Pゴシック" panose="020B0500000000000000" pitchFamily="50" charset="-128"/>
                </a:rPr>
                <a:t>オープンプランニング</a:t>
              </a:r>
              <a:endParaRPr lang="en-US" altLang="ja-JP" sz="3300" b="1" spc="-120" dirty="0">
                <a:solidFill>
                  <a:srgbClr val="0064D2"/>
                </a:solidFill>
                <a:latin typeface="東芝 Pゴシック" panose="020B0500000000000000" pitchFamily="50" charset="-128"/>
                <a:ea typeface="東芝 Pゴシック" panose="020B0500000000000000" pitchFamily="50" charset="-128"/>
              </a:endParaRPr>
            </a:p>
            <a:p>
              <a:pPr algn="ctr"/>
              <a:r>
                <a:rPr lang="ja-JP" altLang="en-US" sz="3300" b="1" spc="-120" dirty="0">
                  <a:solidFill>
                    <a:srgbClr val="0064D2"/>
                  </a:solidFill>
                  <a:latin typeface="東芝 Pゴシック" panose="020B0500000000000000" pitchFamily="50" charset="-128"/>
                  <a:ea typeface="東芝 Pゴシック" panose="020B0500000000000000" pitchFamily="50" charset="-128"/>
                </a:rPr>
                <a:t>・オープンドキュメント</a:t>
              </a:r>
              <a:endParaRPr lang="en-US" altLang="ja-JP" sz="3300" b="1" spc="-120" dirty="0">
                <a:solidFill>
                  <a:srgbClr val="0064D2"/>
                </a:solidFill>
                <a:latin typeface="東芝 Pゴシック" panose="020B0500000000000000" pitchFamily="50" charset="-128"/>
                <a:ea typeface="東芝 Pゴシック" panose="020B0500000000000000" pitchFamily="50" charset="-128"/>
              </a:endParaRPr>
            </a:p>
          </p:txBody>
        </p:sp>
        <p:sp>
          <p:nvSpPr>
            <p:cNvPr id="14" name="正方形/長方形 13"/>
            <p:cNvSpPr/>
            <p:nvPr/>
          </p:nvSpPr>
          <p:spPr>
            <a:xfrm>
              <a:off x="7005645" y="4716910"/>
              <a:ext cx="3600000" cy="360000"/>
            </a:xfrm>
            <a:prstGeom prst="rect">
              <a:avLst/>
            </a:prstGeom>
          </p:spPr>
          <p:txBody>
            <a:bodyPr wrap="square" lIns="0" tIns="0" rIns="0" bIns="0" anchor="ctr" anchorCtr="0">
              <a:noAutofit/>
            </a:bodyPr>
            <a:lstStyle/>
            <a:p>
              <a:pPr algn="ctr"/>
              <a:r>
                <a:rPr lang="ja-JP" altLang="en-US" sz="2200" dirty="0">
                  <a:solidFill>
                    <a:srgbClr val="0064D2"/>
                  </a:solidFill>
                  <a:latin typeface="東芝 Pゴシック" panose="020B0500000000000000" pitchFamily="50" charset="-128"/>
                  <a:ea typeface="東芝 Pゴシック" panose="020B0500000000000000" pitchFamily="50" charset="-128"/>
                </a:rPr>
                <a:t>計画とそれに関係する文書</a:t>
              </a:r>
            </a:p>
          </p:txBody>
        </p:sp>
        <p:grpSp>
          <p:nvGrpSpPr>
            <p:cNvPr id="17" name="Group 4"/>
            <p:cNvGrpSpPr>
              <a:grpSpLocks noChangeAspect="1"/>
            </p:cNvGrpSpPr>
            <p:nvPr/>
          </p:nvGrpSpPr>
          <p:grpSpPr bwMode="auto">
            <a:xfrm>
              <a:off x="8281215" y="3219462"/>
              <a:ext cx="1142698" cy="1080000"/>
              <a:chOff x="3688" y="2016"/>
              <a:chExt cx="565" cy="534"/>
            </a:xfrm>
          </p:grpSpPr>
          <p:sp>
            <p:nvSpPr>
              <p:cNvPr id="18" name="AutoShape 3"/>
              <p:cNvSpPr>
                <a:spLocks noChangeAspect="1" noChangeArrowheads="1" noTextEdit="1"/>
              </p:cNvSpPr>
              <p:nvPr/>
            </p:nvSpPr>
            <p:spPr bwMode="auto">
              <a:xfrm>
                <a:off x="3688" y="2016"/>
                <a:ext cx="565"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9" name="Freeform 5"/>
              <p:cNvSpPr>
                <a:spLocks noEditPoints="1"/>
              </p:cNvSpPr>
              <p:nvPr/>
            </p:nvSpPr>
            <p:spPr bwMode="auto">
              <a:xfrm>
                <a:off x="3688" y="2016"/>
                <a:ext cx="405" cy="534"/>
              </a:xfrm>
              <a:custGeom>
                <a:avLst/>
                <a:gdLst>
                  <a:gd name="T0" fmla="*/ 172 w 187"/>
                  <a:gd name="T1" fmla="*/ 224 h 246"/>
                  <a:gd name="T2" fmla="*/ 166 w 187"/>
                  <a:gd name="T3" fmla="*/ 230 h 246"/>
                  <a:gd name="T4" fmla="*/ 22 w 187"/>
                  <a:gd name="T5" fmla="*/ 230 h 246"/>
                  <a:gd name="T6" fmla="*/ 16 w 187"/>
                  <a:gd name="T7" fmla="*/ 224 h 246"/>
                  <a:gd name="T8" fmla="*/ 16 w 187"/>
                  <a:gd name="T9" fmla="*/ 74 h 246"/>
                  <a:gd name="T10" fmla="*/ 71 w 187"/>
                  <a:gd name="T11" fmla="*/ 74 h 246"/>
                  <a:gd name="T12" fmla="*/ 71 w 187"/>
                  <a:gd name="T13" fmla="*/ 16 h 246"/>
                  <a:gd name="T14" fmla="*/ 166 w 187"/>
                  <a:gd name="T15" fmla="*/ 16 h 246"/>
                  <a:gd name="T16" fmla="*/ 172 w 187"/>
                  <a:gd name="T17" fmla="*/ 22 h 246"/>
                  <a:gd name="T18" fmla="*/ 172 w 187"/>
                  <a:gd name="T19" fmla="*/ 84 h 246"/>
                  <a:gd name="T20" fmla="*/ 187 w 187"/>
                  <a:gd name="T21" fmla="*/ 69 h 246"/>
                  <a:gd name="T22" fmla="*/ 187 w 187"/>
                  <a:gd name="T23" fmla="*/ 22 h 246"/>
                  <a:gd name="T24" fmla="*/ 166 w 187"/>
                  <a:gd name="T25" fmla="*/ 0 h 246"/>
                  <a:gd name="T26" fmla="*/ 58 w 187"/>
                  <a:gd name="T27" fmla="*/ 0 h 246"/>
                  <a:gd name="T28" fmla="*/ 58 w 187"/>
                  <a:gd name="T29" fmla="*/ 1 h 246"/>
                  <a:gd name="T30" fmla="*/ 53 w 187"/>
                  <a:gd name="T31" fmla="*/ 2 h 246"/>
                  <a:gd name="T32" fmla="*/ 3 w 187"/>
                  <a:gd name="T33" fmla="*/ 50 h 246"/>
                  <a:gd name="T34" fmla="*/ 1 w 187"/>
                  <a:gd name="T35" fmla="*/ 55 h 246"/>
                  <a:gd name="T36" fmla="*/ 0 w 187"/>
                  <a:gd name="T37" fmla="*/ 55 h 246"/>
                  <a:gd name="T38" fmla="*/ 0 w 187"/>
                  <a:gd name="T39" fmla="*/ 224 h 246"/>
                  <a:gd name="T40" fmla="*/ 22 w 187"/>
                  <a:gd name="T41" fmla="*/ 246 h 246"/>
                  <a:gd name="T42" fmla="*/ 166 w 187"/>
                  <a:gd name="T43" fmla="*/ 246 h 246"/>
                  <a:gd name="T44" fmla="*/ 187 w 187"/>
                  <a:gd name="T45" fmla="*/ 224 h 246"/>
                  <a:gd name="T46" fmla="*/ 187 w 187"/>
                  <a:gd name="T47" fmla="*/ 181 h 246"/>
                  <a:gd name="T48" fmla="*/ 172 w 187"/>
                  <a:gd name="T49" fmla="*/ 186 h 246"/>
                  <a:gd name="T50" fmla="*/ 172 w 187"/>
                  <a:gd name="T51" fmla="*/ 224 h 246"/>
                  <a:gd name="T52" fmla="*/ 56 w 187"/>
                  <a:gd name="T53" fmla="*/ 20 h 246"/>
                  <a:gd name="T54" fmla="*/ 56 w 187"/>
                  <a:gd name="T55" fmla="*/ 59 h 246"/>
                  <a:gd name="T56" fmla="*/ 16 w 187"/>
                  <a:gd name="T57" fmla="*/ 59 h 246"/>
                  <a:gd name="T58" fmla="*/ 56 w 187"/>
                  <a:gd name="T59" fmla="*/ 20 h 246"/>
                  <a:gd name="T60" fmla="*/ 132 w 187"/>
                  <a:gd name="T61" fmla="*/ 128 h 246"/>
                  <a:gd name="T62" fmla="*/ 39 w 187"/>
                  <a:gd name="T63" fmla="*/ 128 h 246"/>
                  <a:gd name="T64" fmla="*/ 32 w 187"/>
                  <a:gd name="T65" fmla="*/ 120 h 246"/>
                  <a:gd name="T66" fmla="*/ 39 w 187"/>
                  <a:gd name="T67" fmla="*/ 113 h 246"/>
                  <a:gd name="T68" fmla="*/ 144 w 187"/>
                  <a:gd name="T69" fmla="*/ 113 h 246"/>
                  <a:gd name="T70" fmla="*/ 137 w 187"/>
                  <a:gd name="T71" fmla="*/ 120 h 246"/>
                  <a:gd name="T72" fmla="*/ 133 w 187"/>
                  <a:gd name="T73" fmla="*/ 126 h 246"/>
                  <a:gd name="T74" fmla="*/ 132 w 187"/>
                  <a:gd name="T75" fmla="*/ 128 h 246"/>
                  <a:gd name="T76" fmla="*/ 113 w 187"/>
                  <a:gd name="T77" fmla="*/ 184 h 246"/>
                  <a:gd name="T78" fmla="*/ 114 w 187"/>
                  <a:gd name="T79" fmla="*/ 191 h 246"/>
                  <a:gd name="T80" fmla="*/ 116 w 187"/>
                  <a:gd name="T81" fmla="*/ 195 h 246"/>
                  <a:gd name="T82" fmla="*/ 39 w 187"/>
                  <a:gd name="T83" fmla="*/ 195 h 246"/>
                  <a:gd name="T84" fmla="*/ 32 w 187"/>
                  <a:gd name="T85" fmla="*/ 187 h 246"/>
                  <a:gd name="T86" fmla="*/ 39 w 187"/>
                  <a:gd name="T87" fmla="*/ 180 h 246"/>
                  <a:gd name="T88" fmla="*/ 114 w 187"/>
                  <a:gd name="T89" fmla="*/ 180 h 246"/>
                  <a:gd name="T90" fmla="*/ 113 w 187"/>
                  <a:gd name="T91" fmla="*/ 184 h 246"/>
                  <a:gd name="T92" fmla="*/ 119 w 187"/>
                  <a:gd name="T93" fmla="*/ 161 h 246"/>
                  <a:gd name="T94" fmla="*/ 39 w 187"/>
                  <a:gd name="T95" fmla="*/ 161 h 246"/>
                  <a:gd name="T96" fmla="*/ 32 w 187"/>
                  <a:gd name="T97" fmla="*/ 154 h 246"/>
                  <a:gd name="T98" fmla="*/ 39 w 187"/>
                  <a:gd name="T99" fmla="*/ 146 h 246"/>
                  <a:gd name="T100" fmla="*/ 125 w 187"/>
                  <a:gd name="T101" fmla="*/ 146 h 246"/>
                  <a:gd name="T102" fmla="*/ 119 w 187"/>
                  <a:gd name="T103" fmla="*/ 16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7" h="246">
                    <a:moveTo>
                      <a:pt x="172" y="224"/>
                    </a:moveTo>
                    <a:cubicBezTo>
                      <a:pt x="172" y="228"/>
                      <a:pt x="169" y="230"/>
                      <a:pt x="166" y="230"/>
                    </a:cubicBezTo>
                    <a:cubicBezTo>
                      <a:pt x="22" y="230"/>
                      <a:pt x="22" y="230"/>
                      <a:pt x="22" y="230"/>
                    </a:cubicBezTo>
                    <a:cubicBezTo>
                      <a:pt x="18" y="230"/>
                      <a:pt x="16" y="228"/>
                      <a:pt x="16" y="224"/>
                    </a:cubicBezTo>
                    <a:cubicBezTo>
                      <a:pt x="16" y="74"/>
                      <a:pt x="16" y="74"/>
                      <a:pt x="16" y="74"/>
                    </a:cubicBezTo>
                    <a:cubicBezTo>
                      <a:pt x="71" y="74"/>
                      <a:pt x="71" y="74"/>
                      <a:pt x="71" y="74"/>
                    </a:cubicBezTo>
                    <a:cubicBezTo>
                      <a:pt x="71" y="16"/>
                      <a:pt x="71" y="16"/>
                      <a:pt x="71" y="16"/>
                    </a:cubicBezTo>
                    <a:cubicBezTo>
                      <a:pt x="166" y="16"/>
                      <a:pt x="166" y="16"/>
                      <a:pt x="166" y="16"/>
                    </a:cubicBezTo>
                    <a:cubicBezTo>
                      <a:pt x="169" y="16"/>
                      <a:pt x="172" y="18"/>
                      <a:pt x="172" y="22"/>
                    </a:cubicBezTo>
                    <a:cubicBezTo>
                      <a:pt x="172" y="84"/>
                      <a:pt x="172" y="84"/>
                      <a:pt x="172" y="84"/>
                    </a:cubicBezTo>
                    <a:cubicBezTo>
                      <a:pt x="187" y="69"/>
                      <a:pt x="187" y="69"/>
                      <a:pt x="187" y="69"/>
                    </a:cubicBezTo>
                    <a:cubicBezTo>
                      <a:pt x="187" y="22"/>
                      <a:pt x="187" y="22"/>
                      <a:pt x="187" y="22"/>
                    </a:cubicBezTo>
                    <a:cubicBezTo>
                      <a:pt x="187" y="10"/>
                      <a:pt x="178" y="0"/>
                      <a:pt x="166" y="0"/>
                    </a:cubicBezTo>
                    <a:cubicBezTo>
                      <a:pt x="58" y="0"/>
                      <a:pt x="58" y="0"/>
                      <a:pt x="58" y="0"/>
                    </a:cubicBezTo>
                    <a:cubicBezTo>
                      <a:pt x="58" y="1"/>
                      <a:pt x="58" y="1"/>
                      <a:pt x="58" y="1"/>
                    </a:cubicBezTo>
                    <a:cubicBezTo>
                      <a:pt x="56" y="1"/>
                      <a:pt x="55" y="1"/>
                      <a:pt x="53" y="2"/>
                    </a:cubicBezTo>
                    <a:cubicBezTo>
                      <a:pt x="3" y="50"/>
                      <a:pt x="3" y="50"/>
                      <a:pt x="3" y="50"/>
                    </a:cubicBezTo>
                    <a:cubicBezTo>
                      <a:pt x="2" y="51"/>
                      <a:pt x="1" y="53"/>
                      <a:pt x="1" y="55"/>
                    </a:cubicBezTo>
                    <a:cubicBezTo>
                      <a:pt x="0" y="55"/>
                      <a:pt x="0" y="55"/>
                      <a:pt x="0" y="55"/>
                    </a:cubicBezTo>
                    <a:cubicBezTo>
                      <a:pt x="0" y="224"/>
                      <a:pt x="0" y="224"/>
                      <a:pt x="0" y="224"/>
                    </a:cubicBezTo>
                    <a:cubicBezTo>
                      <a:pt x="0" y="236"/>
                      <a:pt x="10" y="246"/>
                      <a:pt x="22" y="246"/>
                    </a:cubicBezTo>
                    <a:cubicBezTo>
                      <a:pt x="166" y="246"/>
                      <a:pt x="166" y="246"/>
                      <a:pt x="166" y="246"/>
                    </a:cubicBezTo>
                    <a:cubicBezTo>
                      <a:pt x="178" y="246"/>
                      <a:pt x="187" y="236"/>
                      <a:pt x="187" y="224"/>
                    </a:cubicBezTo>
                    <a:cubicBezTo>
                      <a:pt x="187" y="181"/>
                      <a:pt x="187" y="181"/>
                      <a:pt x="187" y="181"/>
                    </a:cubicBezTo>
                    <a:cubicBezTo>
                      <a:pt x="172" y="186"/>
                      <a:pt x="172" y="186"/>
                      <a:pt x="172" y="186"/>
                    </a:cubicBezTo>
                    <a:lnTo>
                      <a:pt x="172" y="224"/>
                    </a:lnTo>
                    <a:close/>
                    <a:moveTo>
                      <a:pt x="56" y="20"/>
                    </a:moveTo>
                    <a:cubicBezTo>
                      <a:pt x="56" y="59"/>
                      <a:pt x="56" y="59"/>
                      <a:pt x="56" y="59"/>
                    </a:cubicBezTo>
                    <a:cubicBezTo>
                      <a:pt x="16" y="59"/>
                      <a:pt x="16" y="59"/>
                      <a:pt x="16" y="59"/>
                    </a:cubicBezTo>
                    <a:lnTo>
                      <a:pt x="56" y="20"/>
                    </a:lnTo>
                    <a:close/>
                    <a:moveTo>
                      <a:pt x="132" y="128"/>
                    </a:moveTo>
                    <a:cubicBezTo>
                      <a:pt x="39" y="128"/>
                      <a:pt x="39" y="128"/>
                      <a:pt x="39" y="128"/>
                    </a:cubicBezTo>
                    <a:cubicBezTo>
                      <a:pt x="35" y="128"/>
                      <a:pt x="32" y="124"/>
                      <a:pt x="32" y="120"/>
                    </a:cubicBezTo>
                    <a:cubicBezTo>
                      <a:pt x="32" y="116"/>
                      <a:pt x="35" y="113"/>
                      <a:pt x="39" y="113"/>
                    </a:cubicBezTo>
                    <a:cubicBezTo>
                      <a:pt x="144" y="113"/>
                      <a:pt x="144" y="113"/>
                      <a:pt x="144" y="113"/>
                    </a:cubicBezTo>
                    <a:cubicBezTo>
                      <a:pt x="137" y="120"/>
                      <a:pt x="137" y="120"/>
                      <a:pt x="137" y="120"/>
                    </a:cubicBezTo>
                    <a:cubicBezTo>
                      <a:pt x="135" y="121"/>
                      <a:pt x="134" y="123"/>
                      <a:pt x="133" y="126"/>
                    </a:cubicBezTo>
                    <a:lnTo>
                      <a:pt x="132" y="128"/>
                    </a:lnTo>
                    <a:close/>
                    <a:moveTo>
                      <a:pt x="113" y="184"/>
                    </a:moveTo>
                    <a:cubicBezTo>
                      <a:pt x="113" y="186"/>
                      <a:pt x="113" y="189"/>
                      <a:pt x="114" y="191"/>
                    </a:cubicBezTo>
                    <a:cubicBezTo>
                      <a:pt x="116" y="195"/>
                      <a:pt x="116" y="195"/>
                      <a:pt x="116" y="195"/>
                    </a:cubicBezTo>
                    <a:cubicBezTo>
                      <a:pt x="39" y="195"/>
                      <a:pt x="39" y="195"/>
                      <a:pt x="39" y="195"/>
                    </a:cubicBezTo>
                    <a:cubicBezTo>
                      <a:pt x="35" y="195"/>
                      <a:pt x="32" y="192"/>
                      <a:pt x="32" y="187"/>
                    </a:cubicBezTo>
                    <a:cubicBezTo>
                      <a:pt x="32" y="183"/>
                      <a:pt x="35" y="180"/>
                      <a:pt x="39" y="180"/>
                    </a:cubicBezTo>
                    <a:cubicBezTo>
                      <a:pt x="114" y="180"/>
                      <a:pt x="114" y="180"/>
                      <a:pt x="114" y="180"/>
                    </a:cubicBezTo>
                    <a:lnTo>
                      <a:pt x="113" y="184"/>
                    </a:lnTo>
                    <a:close/>
                    <a:moveTo>
                      <a:pt x="119" y="161"/>
                    </a:moveTo>
                    <a:cubicBezTo>
                      <a:pt x="39" y="161"/>
                      <a:pt x="39" y="161"/>
                      <a:pt x="39" y="161"/>
                    </a:cubicBezTo>
                    <a:cubicBezTo>
                      <a:pt x="35" y="161"/>
                      <a:pt x="32" y="158"/>
                      <a:pt x="32" y="154"/>
                    </a:cubicBezTo>
                    <a:cubicBezTo>
                      <a:pt x="32" y="150"/>
                      <a:pt x="35" y="146"/>
                      <a:pt x="39" y="146"/>
                    </a:cubicBezTo>
                    <a:cubicBezTo>
                      <a:pt x="125" y="146"/>
                      <a:pt x="125" y="146"/>
                      <a:pt x="125" y="146"/>
                    </a:cubicBezTo>
                    <a:lnTo>
                      <a:pt x="119" y="1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0" name="Freeform 6"/>
              <p:cNvSpPr>
                <a:spLocks noEditPoints="1"/>
              </p:cNvSpPr>
              <p:nvPr/>
            </p:nvSpPr>
            <p:spPr bwMode="auto">
              <a:xfrm>
                <a:off x="3950" y="2129"/>
                <a:ext cx="301" cy="299"/>
              </a:xfrm>
              <a:custGeom>
                <a:avLst/>
                <a:gdLst>
                  <a:gd name="T0" fmla="*/ 20 w 139"/>
                  <a:gd name="T1" fmla="*/ 79 h 138"/>
                  <a:gd name="T2" fmla="*/ 1 w 139"/>
                  <a:gd name="T3" fmla="*/ 128 h 138"/>
                  <a:gd name="T4" fmla="*/ 3 w 139"/>
                  <a:gd name="T5" fmla="*/ 136 h 138"/>
                  <a:gd name="T6" fmla="*/ 8 w 139"/>
                  <a:gd name="T7" fmla="*/ 138 h 138"/>
                  <a:gd name="T8" fmla="*/ 8 w 139"/>
                  <a:gd name="T9" fmla="*/ 138 h 138"/>
                  <a:gd name="T10" fmla="*/ 9 w 139"/>
                  <a:gd name="T11" fmla="*/ 138 h 138"/>
                  <a:gd name="T12" fmla="*/ 9 w 139"/>
                  <a:gd name="T13" fmla="*/ 138 h 138"/>
                  <a:gd name="T14" fmla="*/ 10 w 139"/>
                  <a:gd name="T15" fmla="*/ 138 h 138"/>
                  <a:gd name="T16" fmla="*/ 59 w 139"/>
                  <a:gd name="T17" fmla="*/ 121 h 138"/>
                  <a:gd name="T18" fmla="*/ 62 w 139"/>
                  <a:gd name="T19" fmla="*/ 120 h 138"/>
                  <a:gd name="T20" fmla="*/ 135 w 139"/>
                  <a:gd name="T21" fmla="*/ 46 h 138"/>
                  <a:gd name="T22" fmla="*/ 139 w 139"/>
                  <a:gd name="T23" fmla="*/ 42 h 138"/>
                  <a:gd name="T24" fmla="*/ 98 w 139"/>
                  <a:gd name="T25" fmla="*/ 0 h 138"/>
                  <a:gd name="T26" fmla="*/ 21 w 139"/>
                  <a:gd name="T27" fmla="*/ 77 h 138"/>
                  <a:gd name="T28" fmla="*/ 20 w 139"/>
                  <a:gd name="T29" fmla="*/ 79 h 138"/>
                  <a:gd name="T30" fmla="*/ 98 w 139"/>
                  <a:gd name="T31" fmla="*/ 20 h 138"/>
                  <a:gd name="T32" fmla="*/ 119 w 139"/>
                  <a:gd name="T33" fmla="*/ 42 h 138"/>
                  <a:gd name="T34" fmla="*/ 61 w 139"/>
                  <a:gd name="T35" fmla="*/ 100 h 138"/>
                  <a:gd name="T36" fmla="*/ 40 w 139"/>
                  <a:gd name="T37" fmla="*/ 79 h 138"/>
                  <a:gd name="T38" fmla="*/ 98 w 139"/>
                  <a:gd name="T39" fmla="*/ 20 h 138"/>
                  <a:gd name="T40" fmla="*/ 31 w 139"/>
                  <a:gd name="T41" fmla="*/ 90 h 138"/>
                  <a:gd name="T42" fmla="*/ 50 w 139"/>
                  <a:gd name="T43" fmla="*/ 109 h 138"/>
                  <a:gd name="T44" fmla="*/ 28 w 139"/>
                  <a:gd name="T45" fmla="*/ 117 h 138"/>
                  <a:gd name="T46" fmla="*/ 23 w 139"/>
                  <a:gd name="T47" fmla="*/ 111 h 138"/>
                  <a:gd name="T48" fmla="*/ 31 w 139"/>
                  <a:gd name="T49" fmla="*/ 9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38">
                    <a:moveTo>
                      <a:pt x="20" y="79"/>
                    </a:moveTo>
                    <a:cubicBezTo>
                      <a:pt x="1" y="128"/>
                      <a:pt x="1" y="128"/>
                      <a:pt x="1" y="128"/>
                    </a:cubicBezTo>
                    <a:cubicBezTo>
                      <a:pt x="0" y="131"/>
                      <a:pt x="1" y="134"/>
                      <a:pt x="3" y="136"/>
                    </a:cubicBezTo>
                    <a:cubicBezTo>
                      <a:pt x="4" y="137"/>
                      <a:pt x="6" y="138"/>
                      <a:pt x="8" y="138"/>
                    </a:cubicBezTo>
                    <a:cubicBezTo>
                      <a:pt x="8" y="138"/>
                      <a:pt x="8" y="138"/>
                      <a:pt x="8" y="138"/>
                    </a:cubicBezTo>
                    <a:cubicBezTo>
                      <a:pt x="8" y="138"/>
                      <a:pt x="9" y="138"/>
                      <a:pt x="9" y="138"/>
                    </a:cubicBezTo>
                    <a:cubicBezTo>
                      <a:pt x="9" y="138"/>
                      <a:pt x="9" y="138"/>
                      <a:pt x="9" y="138"/>
                    </a:cubicBezTo>
                    <a:cubicBezTo>
                      <a:pt x="9" y="138"/>
                      <a:pt x="10" y="138"/>
                      <a:pt x="10" y="138"/>
                    </a:cubicBezTo>
                    <a:cubicBezTo>
                      <a:pt x="59" y="121"/>
                      <a:pt x="59" y="121"/>
                      <a:pt x="59" y="121"/>
                    </a:cubicBezTo>
                    <a:cubicBezTo>
                      <a:pt x="60" y="121"/>
                      <a:pt x="61" y="120"/>
                      <a:pt x="62" y="120"/>
                    </a:cubicBezTo>
                    <a:cubicBezTo>
                      <a:pt x="135" y="46"/>
                      <a:pt x="135" y="46"/>
                      <a:pt x="135" y="46"/>
                    </a:cubicBezTo>
                    <a:cubicBezTo>
                      <a:pt x="139" y="42"/>
                      <a:pt x="139" y="42"/>
                      <a:pt x="139" y="42"/>
                    </a:cubicBezTo>
                    <a:cubicBezTo>
                      <a:pt x="98" y="0"/>
                      <a:pt x="98" y="0"/>
                      <a:pt x="98" y="0"/>
                    </a:cubicBezTo>
                    <a:cubicBezTo>
                      <a:pt x="21" y="77"/>
                      <a:pt x="21" y="77"/>
                      <a:pt x="21" y="77"/>
                    </a:cubicBezTo>
                    <a:cubicBezTo>
                      <a:pt x="21" y="78"/>
                      <a:pt x="20" y="78"/>
                      <a:pt x="20" y="79"/>
                    </a:cubicBezTo>
                    <a:close/>
                    <a:moveTo>
                      <a:pt x="98" y="20"/>
                    </a:moveTo>
                    <a:cubicBezTo>
                      <a:pt x="119" y="42"/>
                      <a:pt x="119" y="42"/>
                      <a:pt x="119" y="42"/>
                    </a:cubicBezTo>
                    <a:cubicBezTo>
                      <a:pt x="61" y="100"/>
                      <a:pt x="61" y="100"/>
                      <a:pt x="61" y="100"/>
                    </a:cubicBezTo>
                    <a:cubicBezTo>
                      <a:pt x="40" y="79"/>
                      <a:pt x="40" y="79"/>
                      <a:pt x="40" y="79"/>
                    </a:cubicBezTo>
                    <a:lnTo>
                      <a:pt x="98" y="20"/>
                    </a:lnTo>
                    <a:close/>
                    <a:moveTo>
                      <a:pt x="31" y="90"/>
                    </a:moveTo>
                    <a:cubicBezTo>
                      <a:pt x="50" y="109"/>
                      <a:pt x="50" y="109"/>
                      <a:pt x="50" y="109"/>
                    </a:cubicBezTo>
                    <a:cubicBezTo>
                      <a:pt x="28" y="117"/>
                      <a:pt x="28" y="117"/>
                      <a:pt x="28" y="117"/>
                    </a:cubicBezTo>
                    <a:cubicBezTo>
                      <a:pt x="23" y="111"/>
                      <a:pt x="23" y="111"/>
                      <a:pt x="23" y="111"/>
                    </a:cubicBezTo>
                    <a:lnTo>
                      <a:pt x="31" y="9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sp>
          <p:nvSpPr>
            <p:cNvPr id="22" name="楕円 21"/>
            <p:cNvSpPr/>
            <p:nvPr/>
          </p:nvSpPr>
          <p:spPr>
            <a:xfrm>
              <a:off x="6421007" y="1116907"/>
              <a:ext cx="4769277" cy="4769277"/>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grpSp>
        <p:nvGrpSpPr>
          <p:cNvPr id="2" name="グループ化 1"/>
          <p:cNvGrpSpPr/>
          <p:nvPr/>
        </p:nvGrpSpPr>
        <p:grpSpPr>
          <a:xfrm>
            <a:off x="887684" y="1326918"/>
            <a:ext cx="4769277" cy="4769277"/>
            <a:chOff x="1008112" y="1116907"/>
            <a:chExt cx="4769277" cy="4769277"/>
          </a:xfrm>
        </p:grpSpPr>
        <p:sp>
          <p:nvSpPr>
            <p:cNvPr id="12" name="角丸四角形 11"/>
            <p:cNvSpPr/>
            <p:nvPr/>
          </p:nvSpPr>
          <p:spPr>
            <a:xfrm>
              <a:off x="1736750" y="2160549"/>
              <a:ext cx="3312000" cy="648000"/>
            </a:xfrm>
            <a:prstGeom prst="roundRect">
              <a:avLst>
                <a:gd name="adj" fmla="val 642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4000" b="1" dirty="0">
                  <a:solidFill>
                    <a:srgbClr val="0064D2"/>
                  </a:solidFill>
                  <a:latin typeface="東芝 Pゴシック" panose="020B0500000000000000" pitchFamily="50" charset="-128"/>
                  <a:ea typeface="東芝 Pゴシック" panose="020B0500000000000000" pitchFamily="50" charset="-128"/>
                </a:rPr>
                <a:t>オープンコード</a:t>
              </a:r>
              <a:endParaRPr lang="en-US" altLang="ja-JP" sz="4000" b="1" dirty="0">
                <a:solidFill>
                  <a:srgbClr val="0064D2"/>
                </a:solidFill>
                <a:latin typeface="東芝 Pゴシック" panose="020B0500000000000000" pitchFamily="50" charset="-128"/>
                <a:ea typeface="東芝 Pゴシック" panose="020B0500000000000000" pitchFamily="50" charset="-128"/>
              </a:endParaRPr>
            </a:p>
          </p:txBody>
        </p:sp>
        <p:sp>
          <p:nvSpPr>
            <p:cNvPr id="15" name="正方形/長方形 14"/>
            <p:cNvSpPr/>
            <p:nvPr/>
          </p:nvSpPr>
          <p:spPr>
            <a:xfrm>
              <a:off x="1772750" y="4716910"/>
              <a:ext cx="3240000" cy="360000"/>
            </a:xfrm>
            <a:prstGeom prst="rect">
              <a:avLst/>
            </a:prstGeom>
          </p:spPr>
          <p:txBody>
            <a:bodyPr wrap="square" lIns="0" tIns="0" rIns="0" bIns="0" anchor="ctr" anchorCtr="0">
              <a:noAutofit/>
            </a:bodyPr>
            <a:lstStyle/>
            <a:p>
              <a:pPr algn="ctr"/>
              <a:r>
                <a:rPr lang="ja-JP" altLang="en-US" sz="2200" dirty="0">
                  <a:solidFill>
                    <a:srgbClr val="0064D2"/>
                  </a:solidFill>
                  <a:latin typeface="東芝 Pゴシック" panose="020B0500000000000000" pitchFamily="50" charset="-128"/>
                  <a:ea typeface="東芝 Pゴシック" panose="020B0500000000000000" pitchFamily="50" charset="-128"/>
                </a:rPr>
                <a:t>ソースコードの公開</a:t>
              </a:r>
            </a:p>
          </p:txBody>
        </p:sp>
        <p:sp>
          <p:nvSpPr>
            <p:cNvPr id="21" name="楕円 20"/>
            <p:cNvSpPr/>
            <p:nvPr/>
          </p:nvSpPr>
          <p:spPr>
            <a:xfrm>
              <a:off x="1008112" y="1116907"/>
              <a:ext cx="4769277" cy="4769277"/>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4" name="Group 9"/>
            <p:cNvGrpSpPr>
              <a:grpSpLocks noChangeAspect="1"/>
            </p:cNvGrpSpPr>
            <p:nvPr/>
          </p:nvGrpSpPr>
          <p:grpSpPr bwMode="auto">
            <a:xfrm>
              <a:off x="2713467" y="3205656"/>
              <a:ext cx="1358566" cy="1107613"/>
              <a:chOff x="1620" y="2024"/>
              <a:chExt cx="1034" cy="843"/>
            </a:xfrm>
          </p:grpSpPr>
          <p:sp>
            <p:nvSpPr>
              <p:cNvPr id="25" name="AutoShape 8"/>
              <p:cNvSpPr>
                <a:spLocks noChangeAspect="1" noChangeArrowheads="1" noTextEdit="1"/>
              </p:cNvSpPr>
              <p:nvPr/>
            </p:nvSpPr>
            <p:spPr bwMode="auto">
              <a:xfrm>
                <a:off x="1620" y="2024"/>
                <a:ext cx="1034" cy="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6" name="Freeform 10"/>
              <p:cNvSpPr>
                <a:spLocks noEditPoints="1"/>
              </p:cNvSpPr>
              <p:nvPr/>
            </p:nvSpPr>
            <p:spPr bwMode="auto">
              <a:xfrm>
                <a:off x="1794" y="2212"/>
                <a:ext cx="59" cy="96"/>
              </a:xfrm>
              <a:custGeom>
                <a:avLst/>
                <a:gdLst>
                  <a:gd name="T0" fmla="*/ 71 w 141"/>
                  <a:gd name="T1" fmla="*/ 230 h 230"/>
                  <a:gd name="T2" fmla="*/ 0 w 141"/>
                  <a:gd name="T3" fmla="*/ 162 h 230"/>
                  <a:gd name="T4" fmla="*/ 0 w 141"/>
                  <a:gd name="T5" fmla="*/ 69 h 230"/>
                  <a:gd name="T6" fmla="*/ 71 w 141"/>
                  <a:gd name="T7" fmla="*/ 0 h 230"/>
                  <a:gd name="T8" fmla="*/ 141 w 141"/>
                  <a:gd name="T9" fmla="*/ 68 h 230"/>
                  <a:gd name="T10" fmla="*/ 141 w 141"/>
                  <a:gd name="T11" fmla="*/ 162 h 230"/>
                  <a:gd name="T12" fmla="*/ 71 w 141"/>
                  <a:gd name="T13" fmla="*/ 230 h 230"/>
                  <a:gd name="T14" fmla="*/ 71 w 141"/>
                  <a:gd name="T15" fmla="*/ 32 h 230"/>
                  <a:gd name="T16" fmla="*/ 37 w 141"/>
                  <a:gd name="T17" fmla="*/ 71 h 230"/>
                  <a:gd name="T18" fmla="*/ 37 w 141"/>
                  <a:gd name="T19" fmla="*/ 159 h 230"/>
                  <a:gd name="T20" fmla="*/ 71 w 141"/>
                  <a:gd name="T21" fmla="*/ 198 h 230"/>
                  <a:gd name="T22" fmla="*/ 103 w 141"/>
                  <a:gd name="T23" fmla="*/ 159 h 230"/>
                  <a:gd name="T24" fmla="*/ 103 w 141"/>
                  <a:gd name="T25" fmla="*/ 71 h 230"/>
                  <a:gd name="T26" fmla="*/ 71 w 141"/>
                  <a:gd name="T27" fmla="*/ 3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230">
                    <a:moveTo>
                      <a:pt x="71" y="230"/>
                    </a:moveTo>
                    <a:cubicBezTo>
                      <a:pt x="33" y="230"/>
                      <a:pt x="0" y="208"/>
                      <a:pt x="0" y="162"/>
                    </a:cubicBezTo>
                    <a:cubicBezTo>
                      <a:pt x="0" y="69"/>
                      <a:pt x="0" y="69"/>
                      <a:pt x="0" y="69"/>
                    </a:cubicBezTo>
                    <a:cubicBezTo>
                      <a:pt x="0" y="21"/>
                      <a:pt x="33" y="0"/>
                      <a:pt x="71" y="0"/>
                    </a:cubicBezTo>
                    <a:cubicBezTo>
                      <a:pt x="108" y="0"/>
                      <a:pt x="141" y="21"/>
                      <a:pt x="141" y="68"/>
                    </a:cubicBezTo>
                    <a:cubicBezTo>
                      <a:pt x="141" y="162"/>
                      <a:pt x="141" y="162"/>
                      <a:pt x="141" y="162"/>
                    </a:cubicBezTo>
                    <a:cubicBezTo>
                      <a:pt x="141" y="208"/>
                      <a:pt x="108" y="230"/>
                      <a:pt x="71" y="230"/>
                    </a:cubicBezTo>
                    <a:close/>
                    <a:moveTo>
                      <a:pt x="71" y="32"/>
                    </a:moveTo>
                    <a:cubicBezTo>
                      <a:pt x="50" y="32"/>
                      <a:pt x="37" y="47"/>
                      <a:pt x="37" y="71"/>
                    </a:cubicBezTo>
                    <a:cubicBezTo>
                      <a:pt x="37" y="159"/>
                      <a:pt x="37" y="159"/>
                      <a:pt x="37" y="159"/>
                    </a:cubicBezTo>
                    <a:cubicBezTo>
                      <a:pt x="37" y="184"/>
                      <a:pt x="50" y="198"/>
                      <a:pt x="71" y="198"/>
                    </a:cubicBezTo>
                    <a:cubicBezTo>
                      <a:pt x="91" y="198"/>
                      <a:pt x="103" y="184"/>
                      <a:pt x="103" y="159"/>
                    </a:cubicBezTo>
                    <a:cubicBezTo>
                      <a:pt x="103" y="71"/>
                      <a:pt x="103" y="71"/>
                      <a:pt x="103" y="71"/>
                    </a:cubicBezTo>
                    <a:cubicBezTo>
                      <a:pt x="103" y="47"/>
                      <a:pt x="91" y="32"/>
                      <a:pt x="71" y="32"/>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7" name="Freeform 11"/>
              <p:cNvSpPr>
                <a:spLocks/>
              </p:cNvSpPr>
              <p:nvPr/>
            </p:nvSpPr>
            <p:spPr bwMode="auto">
              <a:xfrm>
                <a:off x="1897" y="2213"/>
                <a:ext cx="30" cy="94"/>
              </a:xfrm>
              <a:custGeom>
                <a:avLst/>
                <a:gdLst>
                  <a:gd name="T0" fmla="*/ 30 w 30"/>
                  <a:gd name="T1" fmla="*/ 94 h 94"/>
                  <a:gd name="T2" fmla="*/ 14 w 30"/>
                  <a:gd name="T3" fmla="*/ 94 h 94"/>
                  <a:gd name="T4" fmla="*/ 14 w 30"/>
                  <a:gd name="T5" fmla="*/ 17 h 94"/>
                  <a:gd name="T6" fmla="*/ 0 w 30"/>
                  <a:gd name="T7" fmla="*/ 26 h 94"/>
                  <a:gd name="T8" fmla="*/ 0 w 30"/>
                  <a:gd name="T9" fmla="*/ 10 h 94"/>
                  <a:gd name="T10" fmla="*/ 15 w 30"/>
                  <a:gd name="T11" fmla="*/ 0 h 94"/>
                  <a:gd name="T12" fmla="*/ 30 w 30"/>
                  <a:gd name="T13" fmla="*/ 0 h 94"/>
                  <a:gd name="T14" fmla="*/ 30 w 30"/>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30" y="94"/>
                    </a:moveTo>
                    <a:lnTo>
                      <a:pt x="14" y="94"/>
                    </a:lnTo>
                    <a:lnTo>
                      <a:pt x="14" y="17"/>
                    </a:lnTo>
                    <a:lnTo>
                      <a:pt x="0" y="26"/>
                    </a:lnTo>
                    <a:lnTo>
                      <a:pt x="0" y="10"/>
                    </a:lnTo>
                    <a:lnTo>
                      <a:pt x="15" y="0"/>
                    </a:lnTo>
                    <a:lnTo>
                      <a:pt x="30" y="0"/>
                    </a:lnTo>
                    <a:lnTo>
                      <a:pt x="30"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8" name="Freeform 12"/>
              <p:cNvSpPr>
                <a:spLocks/>
              </p:cNvSpPr>
              <p:nvPr/>
            </p:nvSpPr>
            <p:spPr bwMode="auto">
              <a:xfrm>
                <a:off x="1980" y="2213"/>
                <a:ext cx="29" cy="94"/>
              </a:xfrm>
              <a:custGeom>
                <a:avLst/>
                <a:gdLst>
                  <a:gd name="T0" fmla="*/ 29 w 29"/>
                  <a:gd name="T1" fmla="*/ 94 h 94"/>
                  <a:gd name="T2" fmla="*/ 14 w 29"/>
                  <a:gd name="T3" fmla="*/ 94 h 94"/>
                  <a:gd name="T4" fmla="*/ 14 w 29"/>
                  <a:gd name="T5" fmla="*/ 17 h 94"/>
                  <a:gd name="T6" fmla="*/ 0 w 29"/>
                  <a:gd name="T7" fmla="*/ 26 h 94"/>
                  <a:gd name="T8" fmla="*/ 0 w 29"/>
                  <a:gd name="T9" fmla="*/ 10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4" y="94"/>
                    </a:lnTo>
                    <a:lnTo>
                      <a:pt x="14" y="17"/>
                    </a:lnTo>
                    <a:lnTo>
                      <a:pt x="0" y="26"/>
                    </a:lnTo>
                    <a:lnTo>
                      <a:pt x="0" y="10"/>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Freeform 13"/>
              <p:cNvSpPr>
                <a:spLocks noEditPoints="1"/>
              </p:cNvSpPr>
              <p:nvPr/>
            </p:nvSpPr>
            <p:spPr bwMode="auto">
              <a:xfrm>
                <a:off x="2059" y="2212"/>
                <a:ext cx="59" cy="96"/>
              </a:xfrm>
              <a:custGeom>
                <a:avLst/>
                <a:gdLst>
                  <a:gd name="T0" fmla="*/ 71 w 142"/>
                  <a:gd name="T1" fmla="*/ 230 h 230"/>
                  <a:gd name="T2" fmla="*/ 0 w 142"/>
                  <a:gd name="T3" fmla="*/ 162 h 230"/>
                  <a:gd name="T4" fmla="*/ 0 w 142"/>
                  <a:gd name="T5" fmla="*/ 69 h 230"/>
                  <a:gd name="T6" fmla="*/ 71 w 142"/>
                  <a:gd name="T7" fmla="*/ 0 h 230"/>
                  <a:gd name="T8" fmla="*/ 142 w 142"/>
                  <a:gd name="T9" fmla="*/ 68 h 230"/>
                  <a:gd name="T10" fmla="*/ 142 w 142"/>
                  <a:gd name="T11" fmla="*/ 162 h 230"/>
                  <a:gd name="T12" fmla="*/ 71 w 142"/>
                  <a:gd name="T13" fmla="*/ 230 h 230"/>
                  <a:gd name="T14" fmla="*/ 71 w 142"/>
                  <a:gd name="T15" fmla="*/ 32 h 230"/>
                  <a:gd name="T16" fmla="*/ 38 w 142"/>
                  <a:gd name="T17" fmla="*/ 71 h 230"/>
                  <a:gd name="T18" fmla="*/ 38 w 142"/>
                  <a:gd name="T19" fmla="*/ 159 h 230"/>
                  <a:gd name="T20" fmla="*/ 71 w 142"/>
                  <a:gd name="T21" fmla="*/ 198 h 230"/>
                  <a:gd name="T22" fmla="*/ 104 w 142"/>
                  <a:gd name="T23" fmla="*/ 159 h 230"/>
                  <a:gd name="T24" fmla="*/ 104 w 142"/>
                  <a:gd name="T25" fmla="*/ 71 h 230"/>
                  <a:gd name="T26" fmla="*/ 71 w 142"/>
                  <a:gd name="T27" fmla="*/ 3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230">
                    <a:moveTo>
                      <a:pt x="71" y="230"/>
                    </a:moveTo>
                    <a:cubicBezTo>
                      <a:pt x="33" y="230"/>
                      <a:pt x="0" y="208"/>
                      <a:pt x="0" y="162"/>
                    </a:cubicBezTo>
                    <a:cubicBezTo>
                      <a:pt x="0" y="69"/>
                      <a:pt x="0" y="69"/>
                      <a:pt x="0" y="69"/>
                    </a:cubicBezTo>
                    <a:cubicBezTo>
                      <a:pt x="0" y="21"/>
                      <a:pt x="33" y="0"/>
                      <a:pt x="71" y="0"/>
                    </a:cubicBezTo>
                    <a:cubicBezTo>
                      <a:pt x="108" y="0"/>
                      <a:pt x="142" y="21"/>
                      <a:pt x="142" y="68"/>
                    </a:cubicBezTo>
                    <a:cubicBezTo>
                      <a:pt x="142" y="162"/>
                      <a:pt x="142" y="162"/>
                      <a:pt x="142" y="162"/>
                    </a:cubicBezTo>
                    <a:cubicBezTo>
                      <a:pt x="142" y="208"/>
                      <a:pt x="108" y="230"/>
                      <a:pt x="71" y="230"/>
                    </a:cubicBezTo>
                    <a:close/>
                    <a:moveTo>
                      <a:pt x="71" y="32"/>
                    </a:moveTo>
                    <a:cubicBezTo>
                      <a:pt x="50" y="32"/>
                      <a:pt x="38" y="47"/>
                      <a:pt x="38" y="71"/>
                    </a:cubicBezTo>
                    <a:cubicBezTo>
                      <a:pt x="38" y="159"/>
                      <a:pt x="38" y="159"/>
                      <a:pt x="38" y="159"/>
                    </a:cubicBezTo>
                    <a:cubicBezTo>
                      <a:pt x="38" y="184"/>
                      <a:pt x="50" y="198"/>
                      <a:pt x="71" y="198"/>
                    </a:cubicBezTo>
                    <a:cubicBezTo>
                      <a:pt x="91" y="198"/>
                      <a:pt x="104" y="184"/>
                      <a:pt x="104" y="159"/>
                    </a:cubicBezTo>
                    <a:cubicBezTo>
                      <a:pt x="104" y="71"/>
                      <a:pt x="104" y="71"/>
                      <a:pt x="104" y="71"/>
                    </a:cubicBezTo>
                    <a:cubicBezTo>
                      <a:pt x="104" y="47"/>
                      <a:pt x="91" y="32"/>
                      <a:pt x="71" y="32"/>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Freeform 14"/>
              <p:cNvSpPr>
                <a:spLocks/>
              </p:cNvSpPr>
              <p:nvPr/>
            </p:nvSpPr>
            <p:spPr bwMode="auto">
              <a:xfrm>
                <a:off x="1805" y="2343"/>
                <a:ext cx="29" cy="94"/>
              </a:xfrm>
              <a:custGeom>
                <a:avLst/>
                <a:gdLst>
                  <a:gd name="T0" fmla="*/ 29 w 29"/>
                  <a:gd name="T1" fmla="*/ 94 h 94"/>
                  <a:gd name="T2" fmla="*/ 13 w 29"/>
                  <a:gd name="T3" fmla="*/ 94 h 94"/>
                  <a:gd name="T4" fmla="*/ 13 w 29"/>
                  <a:gd name="T5" fmla="*/ 17 h 94"/>
                  <a:gd name="T6" fmla="*/ 0 w 29"/>
                  <a:gd name="T7" fmla="*/ 26 h 94"/>
                  <a:gd name="T8" fmla="*/ 0 w 29"/>
                  <a:gd name="T9" fmla="*/ 10 h 94"/>
                  <a:gd name="T10" fmla="*/ 15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3" y="94"/>
                    </a:lnTo>
                    <a:lnTo>
                      <a:pt x="13" y="17"/>
                    </a:lnTo>
                    <a:lnTo>
                      <a:pt x="0" y="26"/>
                    </a:lnTo>
                    <a:lnTo>
                      <a:pt x="0" y="10"/>
                    </a:lnTo>
                    <a:lnTo>
                      <a:pt x="15"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1" name="Freeform 15"/>
              <p:cNvSpPr>
                <a:spLocks/>
              </p:cNvSpPr>
              <p:nvPr/>
            </p:nvSpPr>
            <p:spPr bwMode="auto">
              <a:xfrm>
                <a:off x="1888" y="2343"/>
                <a:ext cx="29" cy="94"/>
              </a:xfrm>
              <a:custGeom>
                <a:avLst/>
                <a:gdLst>
                  <a:gd name="T0" fmla="*/ 29 w 29"/>
                  <a:gd name="T1" fmla="*/ 94 h 94"/>
                  <a:gd name="T2" fmla="*/ 13 w 29"/>
                  <a:gd name="T3" fmla="*/ 94 h 94"/>
                  <a:gd name="T4" fmla="*/ 13 w 29"/>
                  <a:gd name="T5" fmla="*/ 17 h 94"/>
                  <a:gd name="T6" fmla="*/ 0 w 29"/>
                  <a:gd name="T7" fmla="*/ 26 h 94"/>
                  <a:gd name="T8" fmla="*/ 0 w 29"/>
                  <a:gd name="T9" fmla="*/ 10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3" y="94"/>
                    </a:lnTo>
                    <a:lnTo>
                      <a:pt x="13" y="17"/>
                    </a:lnTo>
                    <a:lnTo>
                      <a:pt x="0" y="26"/>
                    </a:lnTo>
                    <a:lnTo>
                      <a:pt x="0" y="10"/>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2" name="Freeform 16"/>
              <p:cNvSpPr>
                <a:spLocks noEditPoints="1"/>
              </p:cNvSpPr>
              <p:nvPr/>
            </p:nvSpPr>
            <p:spPr bwMode="auto">
              <a:xfrm>
                <a:off x="1967" y="2341"/>
                <a:ext cx="59" cy="97"/>
              </a:xfrm>
              <a:custGeom>
                <a:avLst/>
                <a:gdLst>
                  <a:gd name="T0" fmla="*/ 71 w 142"/>
                  <a:gd name="T1" fmla="*/ 231 h 231"/>
                  <a:gd name="T2" fmla="*/ 0 w 142"/>
                  <a:gd name="T3" fmla="*/ 162 h 231"/>
                  <a:gd name="T4" fmla="*/ 0 w 142"/>
                  <a:gd name="T5" fmla="*/ 69 h 231"/>
                  <a:gd name="T6" fmla="*/ 71 w 142"/>
                  <a:gd name="T7" fmla="*/ 0 h 231"/>
                  <a:gd name="T8" fmla="*/ 142 w 142"/>
                  <a:gd name="T9" fmla="*/ 69 h 231"/>
                  <a:gd name="T10" fmla="*/ 142 w 142"/>
                  <a:gd name="T11" fmla="*/ 162 h 231"/>
                  <a:gd name="T12" fmla="*/ 71 w 142"/>
                  <a:gd name="T13" fmla="*/ 231 h 231"/>
                  <a:gd name="T14" fmla="*/ 71 w 142"/>
                  <a:gd name="T15" fmla="*/ 33 h 231"/>
                  <a:gd name="T16" fmla="*/ 38 w 142"/>
                  <a:gd name="T17" fmla="*/ 71 h 231"/>
                  <a:gd name="T18" fmla="*/ 38 w 142"/>
                  <a:gd name="T19" fmla="*/ 160 h 231"/>
                  <a:gd name="T20" fmla="*/ 71 w 142"/>
                  <a:gd name="T21" fmla="*/ 198 h 231"/>
                  <a:gd name="T22" fmla="*/ 104 w 142"/>
                  <a:gd name="T23" fmla="*/ 160 h 231"/>
                  <a:gd name="T24" fmla="*/ 104 w 142"/>
                  <a:gd name="T25" fmla="*/ 71 h 231"/>
                  <a:gd name="T26" fmla="*/ 71 w 142"/>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231">
                    <a:moveTo>
                      <a:pt x="71" y="231"/>
                    </a:moveTo>
                    <a:cubicBezTo>
                      <a:pt x="34" y="231"/>
                      <a:pt x="0" y="209"/>
                      <a:pt x="0" y="162"/>
                    </a:cubicBezTo>
                    <a:cubicBezTo>
                      <a:pt x="0" y="69"/>
                      <a:pt x="0" y="69"/>
                      <a:pt x="0" y="69"/>
                    </a:cubicBezTo>
                    <a:cubicBezTo>
                      <a:pt x="0" y="21"/>
                      <a:pt x="34" y="0"/>
                      <a:pt x="71" y="0"/>
                    </a:cubicBezTo>
                    <a:cubicBezTo>
                      <a:pt x="109" y="0"/>
                      <a:pt x="142" y="21"/>
                      <a:pt x="142" y="69"/>
                    </a:cubicBezTo>
                    <a:cubicBezTo>
                      <a:pt x="142" y="162"/>
                      <a:pt x="142" y="162"/>
                      <a:pt x="142" y="162"/>
                    </a:cubicBezTo>
                    <a:cubicBezTo>
                      <a:pt x="142" y="209"/>
                      <a:pt x="109" y="231"/>
                      <a:pt x="71" y="231"/>
                    </a:cubicBezTo>
                    <a:close/>
                    <a:moveTo>
                      <a:pt x="71" y="33"/>
                    </a:moveTo>
                    <a:cubicBezTo>
                      <a:pt x="51" y="33"/>
                      <a:pt x="38" y="47"/>
                      <a:pt x="38" y="71"/>
                    </a:cubicBezTo>
                    <a:cubicBezTo>
                      <a:pt x="38" y="160"/>
                      <a:pt x="38" y="160"/>
                      <a:pt x="38" y="160"/>
                    </a:cubicBezTo>
                    <a:cubicBezTo>
                      <a:pt x="38" y="184"/>
                      <a:pt x="51" y="198"/>
                      <a:pt x="71" y="198"/>
                    </a:cubicBezTo>
                    <a:cubicBezTo>
                      <a:pt x="91" y="198"/>
                      <a:pt x="104" y="184"/>
                      <a:pt x="104" y="160"/>
                    </a:cubicBezTo>
                    <a:cubicBezTo>
                      <a:pt x="104" y="71"/>
                      <a:pt x="104" y="71"/>
                      <a:pt x="104" y="71"/>
                    </a:cubicBezTo>
                    <a:cubicBezTo>
                      <a:pt x="104" y="47"/>
                      <a:pt x="91" y="33"/>
                      <a:pt x="71"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3" name="Freeform 17"/>
              <p:cNvSpPr>
                <a:spLocks noEditPoints="1"/>
              </p:cNvSpPr>
              <p:nvPr/>
            </p:nvSpPr>
            <p:spPr bwMode="auto">
              <a:xfrm>
                <a:off x="2066" y="2341"/>
                <a:ext cx="60" cy="97"/>
              </a:xfrm>
              <a:custGeom>
                <a:avLst/>
                <a:gdLst>
                  <a:gd name="T0" fmla="*/ 71 w 142"/>
                  <a:gd name="T1" fmla="*/ 231 h 231"/>
                  <a:gd name="T2" fmla="*/ 0 w 142"/>
                  <a:gd name="T3" fmla="*/ 162 h 231"/>
                  <a:gd name="T4" fmla="*/ 0 w 142"/>
                  <a:gd name="T5" fmla="*/ 69 h 231"/>
                  <a:gd name="T6" fmla="*/ 71 w 142"/>
                  <a:gd name="T7" fmla="*/ 0 h 231"/>
                  <a:gd name="T8" fmla="*/ 142 w 142"/>
                  <a:gd name="T9" fmla="*/ 69 h 231"/>
                  <a:gd name="T10" fmla="*/ 142 w 142"/>
                  <a:gd name="T11" fmla="*/ 162 h 231"/>
                  <a:gd name="T12" fmla="*/ 71 w 142"/>
                  <a:gd name="T13" fmla="*/ 231 h 231"/>
                  <a:gd name="T14" fmla="*/ 71 w 142"/>
                  <a:gd name="T15" fmla="*/ 33 h 231"/>
                  <a:gd name="T16" fmla="*/ 38 w 142"/>
                  <a:gd name="T17" fmla="*/ 71 h 231"/>
                  <a:gd name="T18" fmla="*/ 38 w 142"/>
                  <a:gd name="T19" fmla="*/ 160 h 231"/>
                  <a:gd name="T20" fmla="*/ 71 w 142"/>
                  <a:gd name="T21" fmla="*/ 198 h 231"/>
                  <a:gd name="T22" fmla="*/ 104 w 142"/>
                  <a:gd name="T23" fmla="*/ 160 h 231"/>
                  <a:gd name="T24" fmla="*/ 104 w 142"/>
                  <a:gd name="T25" fmla="*/ 71 h 231"/>
                  <a:gd name="T26" fmla="*/ 71 w 142"/>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231">
                    <a:moveTo>
                      <a:pt x="71" y="231"/>
                    </a:moveTo>
                    <a:cubicBezTo>
                      <a:pt x="34" y="231"/>
                      <a:pt x="0" y="209"/>
                      <a:pt x="0" y="162"/>
                    </a:cubicBezTo>
                    <a:cubicBezTo>
                      <a:pt x="0" y="69"/>
                      <a:pt x="0" y="69"/>
                      <a:pt x="0" y="69"/>
                    </a:cubicBezTo>
                    <a:cubicBezTo>
                      <a:pt x="0" y="21"/>
                      <a:pt x="34" y="0"/>
                      <a:pt x="71" y="0"/>
                    </a:cubicBezTo>
                    <a:cubicBezTo>
                      <a:pt x="109" y="0"/>
                      <a:pt x="142" y="21"/>
                      <a:pt x="142" y="69"/>
                    </a:cubicBezTo>
                    <a:cubicBezTo>
                      <a:pt x="142" y="162"/>
                      <a:pt x="142" y="162"/>
                      <a:pt x="142" y="162"/>
                    </a:cubicBezTo>
                    <a:cubicBezTo>
                      <a:pt x="142" y="209"/>
                      <a:pt x="109" y="231"/>
                      <a:pt x="71" y="231"/>
                    </a:cubicBezTo>
                    <a:close/>
                    <a:moveTo>
                      <a:pt x="71" y="33"/>
                    </a:moveTo>
                    <a:cubicBezTo>
                      <a:pt x="51" y="33"/>
                      <a:pt x="38" y="47"/>
                      <a:pt x="38" y="71"/>
                    </a:cubicBezTo>
                    <a:cubicBezTo>
                      <a:pt x="38" y="160"/>
                      <a:pt x="38" y="160"/>
                      <a:pt x="38" y="160"/>
                    </a:cubicBezTo>
                    <a:cubicBezTo>
                      <a:pt x="38" y="184"/>
                      <a:pt x="51" y="198"/>
                      <a:pt x="71" y="198"/>
                    </a:cubicBezTo>
                    <a:cubicBezTo>
                      <a:pt x="91" y="198"/>
                      <a:pt x="104" y="184"/>
                      <a:pt x="104" y="160"/>
                    </a:cubicBezTo>
                    <a:cubicBezTo>
                      <a:pt x="104" y="71"/>
                      <a:pt x="104" y="71"/>
                      <a:pt x="104" y="71"/>
                    </a:cubicBezTo>
                    <a:cubicBezTo>
                      <a:pt x="104" y="47"/>
                      <a:pt x="91" y="33"/>
                      <a:pt x="71"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4" name="Freeform 18"/>
              <p:cNvSpPr>
                <a:spLocks noEditPoints="1"/>
              </p:cNvSpPr>
              <p:nvPr/>
            </p:nvSpPr>
            <p:spPr bwMode="auto">
              <a:xfrm>
                <a:off x="2166" y="2212"/>
                <a:ext cx="59" cy="96"/>
              </a:xfrm>
              <a:custGeom>
                <a:avLst/>
                <a:gdLst>
                  <a:gd name="T0" fmla="*/ 71 w 141"/>
                  <a:gd name="T1" fmla="*/ 230 h 230"/>
                  <a:gd name="T2" fmla="*/ 0 w 141"/>
                  <a:gd name="T3" fmla="*/ 162 h 230"/>
                  <a:gd name="T4" fmla="*/ 0 w 141"/>
                  <a:gd name="T5" fmla="*/ 69 h 230"/>
                  <a:gd name="T6" fmla="*/ 71 w 141"/>
                  <a:gd name="T7" fmla="*/ 0 h 230"/>
                  <a:gd name="T8" fmla="*/ 141 w 141"/>
                  <a:gd name="T9" fmla="*/ 68 h 230"/>
                  <a:gd name="T10" fmla="*/ 141 w 141"/>
                  <a:gd name="T11" fmla="*/ 162 h 230"/>
                  <a:gd name="T12" fmla="*/ 71 w 141"/>
                  <a:gd name="T13" fmla="*/ 230 h 230"/>
                  <a:gd name="T14" fmla="*/ 71 w 141"/>
                  <a:gd name="T15" fmla="*/ 32 h 230"/>
                  <a:gd name="T16" fmla="*/ 37 w 141"/>
                  <a:gd name="T17" fmla="*/ 71 h 230"/>
                  <a:gd name="T18" fmla="*/ 37 w 141"/>
                  <a:gd name="T19" fmla="*/ 159 h 230"/>
                  <a:gd name="T20" fmla="*/ 71 w 141"/>
                  <a:gd name="T21" fmla="*/ 198 h 230"/>
                  <a:gd name="T22" fmla="*/ 104 w 141"/>
                  <a:gd name="T23" fmla="*/ 159 h 230"/>
                  <a:gd name="T24" fmla="*/ 104 w 141"/>
                  <a:gd name="T25" fmla="*/ 71 h 230"/>
                  <a:gd name="T26" fmla="*/ 71 w 141"/>
                  <a:gd name="T27" fmla="*/ 3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230">
                    <a:moveTo>
                      <a:pt x="71" y="230"/>
                    </a:moveTo>
                    <a:cubicBezTo>
                      <a:pt x="33" y="230"/>
                      <a:pt x="0" y="208"/>
                      <a:pt x="0" y="162"/>
                    </a:cubicBezTo>
                    <a:cubicBezTo>
                      <a:pt x="0" y="69"/>
                      <a:pt x="0" y="69"/>
                      <a:pt x="0" y="69"/>
                    </a:cubicBezTo>
                    <a:cubicBezTo>
                      <a:pt x="0" y="21"/>
                      <a:pt x="33" y="0"/>
                      <a:pt x="71" y="0"/>
                    </a:cubicBezTo>
                    <a:cubicBezTo>
                      <a:pt x="108" y="0"/>
                      <a:pt x="141" y="21"/>
                      <a:pt x="141" y="68"/>
                    </a:cubicBezTo>
                    <a:cubicBezTo>
                      <a:pt x="141" y="162"/>
                      <a:pt x="141" y="162"/>
                      <a:pt x="141" y="162"/>
                    </a:cubicBezTo>
                    <a:cubicBezTo>
                      <a:pt x="141" y="208"/>
                      <a:pt x="108" y="230"/>
                      <a:pt x="71" y="230"/>
                    </a:cubicBezTo>
                    <a:close/>
                    <a:moveTo>
                      <a:pt x="71" y="32"/>
                    </a:moveTo>
                    <a:cubicBezTo>
                      <a:pt x="50" y="32"/>
                      <a:pt x="37" y="47"/>
                      <a:pt x="37" y="71"/>
                    </a:cubicBezTo>
                    <a:cubicBezTo>
                      <a:pt x="37" y="159"/>
                      <a:pt x="37" y="159"/>
                      <a:pt x="37" y="159"/>
                    </a:cubicBezTo>
                    <a:cubicBezTo>
                      <a:pt x="37" y="184"/>
                      <a:pt x="50" y="198"/>
                      <a:pt x="71" y="198"/>
                    </a:cubicBezTo>
                    <a:cubicBezTo>
                      <a:pt x="91" y="198"/>
                      <a:pt x="104" y="184"/>
                      <a:pt x="104" y="159"/>
                    </a:cubicBezTo>
                    <a:cubicBezTo>
                      <a:pt x="104" y="71"/>
                      <a:pt x="104" y="71"/>
                      <a:pt x="104" y="71"/>
                    </a:cubicBezTo>
                    <a:cubicBezTo>
                      <a:pt x="104" y="47"/>
                      <a:pt x="91" y="32"/>
                      <a:pt x="71" y="32"/>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5" name="Freeform 19"/>
              <p:cNvSpPr>
                <a:spLocks/>
              </p:cNvSpPr>
              <p:nvPr/>
            </p:nvSpPr>
            <p:spPr bwMode="auto">
              <a:xfrm>
                <a:off x="2269" y="2213"/>
                <a:ext cx="29" cy="94"/>
              </a:xfrm>
              <a:custGeom>
                <a:avLst/>
                <a:gdLst>
                  <a:gd name="T0" fmla="*/ 29 w 29"/>
                  <a:gd name="T1" fmla="*/ 94 h 94"/>
                  <a:gd name="T2" fmla="*/ 13 w 29"/>
                  <a:gd name="T3" fmla="*/ 94 h 94"/>
                  <a:gd name="T4" fmla="*/ 13 w 29"/>
                  <a:gd name="T5" fmla="*/ 17 h 94"/>
                  <a:gd name="T6" fmla="*/ 0 w 29"/>
                  <a:gd name="T7" fmla="*/ 26 h 94"/>
                  <a:gd name="T8" fmla="*/ 0 w 29"/>
                  <a:gd name="T9" fmla="*/ 10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3" y="94"/>
                    </a:lnTo>
                    <a:lnTo>
                      <a:pt x="13" y="17"/>
                    </a:lnTo>
                    <a:lnTo>
                      <a:pt x="0" y="26"/>
                    </a:lnTo>
                    <a:lnTo>
                      <a:pt x="0" y="10"/>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6" name="Freeform 20"/>
              <p:cNvSpPr>
                <a:spLocks/>
              </p:cNvSpPr>
              <p:nvPr/>
            </p:nvSpPr>
            <p:spPr bwMode="auto">
              <a:xfrm>
                <a:off x="2352" y="2213"/>
                <a:ext cx="29" cy="94"/>
              </a:xfrm>
              <a:custGeom>
                <a:avLst/>
                <a:gdLst>
                  <a:gd name="T0" fmla="*/ 29 w 29"/>
                  <a:gd name="T1" fmla="*/ 94 h 94"/>
                  <a:gd name="T2" fmla="*/ 13 w 29"/>
                  <a:gd name="T3" fmla="*/ 94 h 94"/>
                  <a:gd name="T4" fmla="*/ 13 w 29"/>
                  <a:gd name="T5" fmla="*/ 17 h 94"/>
                  <a:gd name="T6" fmla="*/ 0 w 29"/>
                  <a:gd name="T7" fmla="*/ 26 h 94"/>
                  <a:gd name="T8" fmla="*/ 0 w 29"/>
                  <a:gd name="T9" fmla="*/ 10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3" y="94"/>
                    </a:lnTo>
                    <a:lnTo>
                      <a:pt x="13" y="17"/>
                    </a:lnTo>
                    <a:lnTo>
                      <a:pt x="0" y="26"/>
                    </a:lnTo>
                    <a:lnTo>
                      <a:pt x="0" y="10"/>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7" name="Freeform 21"/>
              <p:cNvSpPr>
                <a:spLocks noEditPoints="1"/>
              </p:cNvSpPr>
              <p:nvPr/>
            </p:nvSpPr>
            <p:spPr bwMode="auto">
              <a:xfrm>
                <a:off x="2431" y="2212"/>
                <a:ext cx="59" cy="96"/>
              </a:xfrm>
              <a:custGeom>
                <a:avLst/>
                <a:gdLst>
                  <a:gd name="T0" fmla="*/ 71 w 142"/>
                  <a:gd name="T1" fmla="*/ 230 h 230"/>
                  <a:gd name="T2" fmla="*/ 0 w 142"/>
                  <a:gd name="T3" fmla="*/ 162 h 230"/>
                  <a:gd name="T4" fmla="*/ 0 w 142"/>
                  <a:gd name="T5" fmla="*/ 69 h 230"/>
                  <a:gd name="T6" fmla="*/ 71 w 142"/>
                  <a:gd name="T7" fmla="*/ 0 h 230"/>
                  <a:gd name="T8" fmla="*/ 142 w 142"/>
                  <a:gd name="T9" fmla="*/ 68 h 230"/>
                  <a:gd name="T10" fmla="*/ 142 w 142"/>
                  <a:gd name="T11" fmla="*/ 162 h 230"/>
                  <a:gd name="T12" fmla="*/ 71 w 142"/>
                  <a:gd name="T13" fmla="*/ 230 h 230"/>
                  <a:gd name="T14" fmla="*/ 71 w 142"/>
                  <a:gd name="T15" fmla="*/ 32 h 230"/>
                  <a:gd name="T16" fmla="*/ 38 w 142"/>
                  <a:gd name="T17" fmla="*/ 71 h 230"/>
                  <a:gd name="T18" fmla="*/ 38 w 142"/>
                  <a:gd name="T19" fmla="*/ 159 h 230"/>
                  <a:gd name="T20" fmla="*/ 71 w 142"/>
                  <a:gd name="T21" fmla="*/ 198 h 230"/>
                  <a:gd name="T22" fmla="*/ 104 w 142"/>
                  <a:gd name="T23" fmla="*/ 159 h 230"/>
                  <a:gd name="T24" fmla="*/ 104 w 142"/>
                  <a:gd name="T25" fmla="*/ 71 h 230"/>
                  <a:gd name="T26" fmla="*/ 71 w 142"/>
                  <a:gd name="T27" fmla="*/ 3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230">
                    <a:moveTo>
                      <a:pt x="71" y="230"/>
                    </a:moveTo>
                    <a:cubicBezTo>
                      <a:pt x="34" y="230"/>
                      <a:pt x="0" y="208"/>
                      <a:pt x="0" y="162"/>
                    </a:cubicBezTo>
                    <a:cubicBezTo>
                      <a:pt x="0" y="69"/>
                      <a:pt x="0" y="69"/>
                      <a:pt x="0" y="69"/>
                    </a:cubicBezTo>
                    <a:cubicBezTo>
                      <a:pt x="0" y="21"/>
                      <a:pt x="34" y="0"/>
                      <a:pt x="71" y="0"/>
                    </a:cubicBezTo>
                    <a:cubicBezTo>
                      <a:pt x="109" y="0"/>
                      <a:pt x="142" y="21"/>
                      <a:pt x="142" y="68"/>
                    </a:cubicBezTo>
                    <a:cubicBezTo>
                      <a:pt x="142" y="162"/>
                      <a:pt x="142" y="162"/>
                      <a:pt x="142" y="162"/>
                    </a:cubicBezTo>
                    <a:cubicBezTo>
                      <a:pt x="142" y="208"/>
                      <a:pt x="109" y="230"/>
                      <a:pt x="71" y="230"/>
                    </a:cubicBezTo>
                    <a:close/>
                    <a:moveTo>
                      <a:pt x="71" y="32"/>
                    </a:moveTo>
                    <a:cubicBezTo>
                      <a:pt x="51" y="32"/>
                      <a:pt x="38" y="47"/>
                      <a:pt x="38" y="71"/>
                    </a:cubicBezTo>
                    <a:cubicBezTo>
                      <a:pt x="38" y="159"/>
                      <a:pt x="38" y="159"/>
                      <a:pt x="38" y="159"/>
                    </a:cubicBezTo>
                    <a:cubicBezTo>
                      <a:pt x="38" y="184"/>
                      <a:pt x="51" y="198"/>
                      <a:pt x="71" y="198"/>
                    </a:cubicBezTo>
                    <a:cubicBezTo>
                      <a:pt x="91" y="198"/>
                      <a:pt x="104" y="184"/>
                      <a:pt x="104" y="159"/>
                    </a:cubicBezTo>
                    <a:cubicBezTo>
                      <a:pt x="104" y="71"/>
                      <a:pt x="104" y="71"/>
                      <a:pt x="104" y="71"/>
                    </a:cubicBezTo>
                    <a:cubicBezTo>
                      <a:pt x="104" y="47"/>
                      <a:pt x="91" y="32"/>
                      <a:pt x="71" y="32"/>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8" name="Freeform 22"/>
              <p:cNvSpPr>
                <a:spLocks/>
              </p:cNvSpPr>
              <p:nvPr/>
            </p:nvSpPr>
            <p:spPr bwMode="auto">
              <a:xfrm>
                <a:off x="2177" y="2343"/>
                <a:ext cx="29" cy="94"/>
              </a:xfrm>
              <a:custGeom>
                <a:avLst/>
                <a:gdLst>
                  <a:gd name="T0" fmla="*/ 29 w 29"/>
                  <a:gd name="T1" fmla="*/ 94 h 94"/>
                  <a:gd name="T2" fmla="*/ 13 w 29"/>
                  <a:gd name="T3" fmla="*/ 94 h 94"/>
                  <a:gd name="T4" fmla="*/ 13 w 29"/>
                  <a:gd name="T5" fmla="*/ 17 h 94"/>
                  <a:gd name="T6" fmla="*/ 0 w 29"/>
                  <a:gd name="T7" fmla="*/ 26 h 94"/>
                  <a:gd name="T8" fmla="*/ 0 w 29"/>
                  <a:gd name="T9" fmla="*/ 10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3" y="94"/>
                    </a:lnTo>
                    <a:lnTo>
                      <a:pt x="13" y="17"/>
                    </a:lnTo>
                    <a:lnTo>
                      <a:pt x="0" y="26"/>
                    </a:lnTo>
                    <a:lnTo>
                      <a:pt x="0" y="10"/>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9" name="Freeform 23"/>
              <p:cNvSpPr>
                <a:spLocks/>
              </p:cNvSpPr>
              <p:nvPr/>
            </p:nvSpPr>
            <p:spPr bwMode="auto">
              <a:xfrm>
                <a:off x="2259" y="2343"/>
                <a:ext cx="29" cy="94"/>
              </a:xfrm>
              <a:custGeom>
                <a:avLst/>
                <a:gdLst>
                  <a:gd name="T0" fmla="*/ 29 w 29"/>
                  <a:gd name="T1" fmla="*/ 94 h 94"/>
                  <a:gd name="T2" fmla="*/ 14 w 29"/>
                  <a:gd name="T3" fmla="*/ 94 h 94"/>
                  <a:gd name="T4" fmla="*/ 14 w 29"/>
                  <a:gd name="T5" fmla="*/ 17 h 94"/>
                  <a:gd name="T6" fmla="*/ 0 w 29"/>
                  <a:gd name="T7" fmla="*/ 26 h 94"/>
                  <a:gd name="T8" fmla="*/ 0 w 29"/>
                  <a:gd name="T9" fmla="*/ 10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4" y="94"/>
                    </a:lnTo>
                    <a:lnTo>
                      <a:pt x="14" y="17"/>
                    </a:lnTo>
                    <a:lnTo>
                      <a:pt x="0" y="26"/>
                    </a:lnTo>
                    <a:lnTo>
                      <a:pt x="0" y="10"/>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0" name="Freeform 24"/>
              <p:cNvSpPr>
                <a:spLocks noEditPoints="1"/>
              </p:cNvSpPr>
              <p:nvPr/>
            </p:nvSpPr>
            <p:spPr bwMode="auto">
              <a:xfrm>
                <a:off x="2338" y="2341"/>
                <a:ext cx="60" cy="97"/>
              </a:xfrm>
              <a:custGeom>
                <a:avLst/>
                <a:gdLst>
                  <a:gd name="T0" fmla="*/ 71 w 142"/>
                  <a:gd name="T1" fmla="*/ 231 h 231"/>
                  <a:gd name="T2" fmla="*/ 0 w 142"/>
                  <a:gd name="T3" fmla="*/ 162 h 231"/>
                  <a:gd name="T4" fmla="*/ 0 w 142"/>
                  <a:gd name="T5" fmla="*/ 69 h 231"/>
                  <a:gd name="T6" fmla="*/ 71 w 142"/>
                  <a:gd name="T7" fmla="*/ 0 h 231"/>
                  <a:gd name="T8" fmla="*/ 142 w 142"/>
                  <a:gd name="T9" fmla="*/ 69 h 231"/>
                  <a:gd name="T10" fmla="*/ 142 w 142"/>
                  <a:gd name="T11" fmla="*/ 162 h 231"/>
                  <a:gd name="T12" fmla="*/ 71 w 142"/>
                  <a:gd name="T13" fmla="*/ 231 h 231"/>
                  <a:gd name="T14" fmla="*/ 71 w 142"/>
                  <a:gd name="T15" fmla="*/ 33 h 231"/>
                  <a:gd name="T16" fmla="*/ 38 w 142"/>
                  <a:gd name="T17" fmla="*/ 71 h 231"/>
                  <a:gd name="T18" fmla="*/ 38 w 142"/>
                  <a:gd name="T19" fmla="*/ 160 h 231"/>
                  <a:gd name="T20" fmla="*/ 71 w 142"/>
                  <a:gd name="T21" fmla="*/ 198 h 231"/>
                  <a:gd name="T22" fmla="*/ 104 w 142"/>
                  <a:gd name="T23" fmla="*/ 160 h 231"/>
                  <a:gd name="T24" fmla="*/ 104 w 142"/>
                  <a:gd name="T25" fmla="*/ 71 h 231"/>
                  <a:gd name="T26" fmla="*/ 71 w 142"/>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231">
                    <a:moveTo>
                      <a:pt x="71" y="231"/>
                    </a:moveTo>
                    <a:cubicBezTo>
                      <a:pt x="34" y="231"/>
                      <a:pt x="0" y="209"/>
                      <a:pt x="0" y="162"/>
                    </a:cubicBezTo>
                    <a:cubicBezTo>
                      <a:pt x="0" y="69"/>
                      <a:pt x="0" y="69"/>
                      <a:pt x="0" y="69"/>
                    </a:cubicBezTo>
                    <a:cubicBezTo>
                      <a:pt x="0" y="21"/>
                      <a:pt x="34" y="0"/>
                      <a:pt x="71" y="0"/>
                    </a:cubicBezTo>
                    <a:cubicBezTo>
                      <a:pt x="109" y="0"/>
                      <a:pt x="142" y="21"/>
                      <a:pt x="142" y="69"/>
                    </a:cubicBezTo>
                    <a:cubicBezTo>
                      <a:pt x="142" y="162"/>
                      <a:pt x="142" y="162"/>
                      <a:pt x="142" y="162"/>
                    </a:cubicBezTo>
                    <a:cubicBezTo>
                      <a:pt x="142" y="209"/>
                      <a:pt x="109" y="231"/>
                      <a:pt x="71" y="231"/>
                    </a:cubicBezTo>
                    <a:close/>
                    <a:moveTo>
                      <a:pt x="71" y="33"/>
                    </a:moveTo>
                    <a:cubicBezTo>
                      <a:pt x="51" y="33"/>
                      <a:pt x="38" y="47"/>
                      <a:pt x="38" y="71"/>
                    </a:cubicBezTo>
                    <a:cubicBezTo>
                      <a:pt x="38" y="160"/>
                      <a:pt x="38" y="160"/>
                      <a:pt x="38" y="160"/>
                    </a:cubicBezTo>
                    <a:cubicBezTo>
                      <a:pt x="38" y="184"/>
                      <a:pt x="51" y="198"/>
                      <a:pt x="71" y="198"/>
                    </a:cubicBezTo>
                    <a:cubicBezTo>
                      <a:pt x="91" y="198"/>
                      <a:pt x="104" y="184"/>
                      <a:pt x="104" y="160"/>
                    </a:cubicBezTo>
                    <a:cubicBezTo>
                      <a:pt x="104" y="71"/>
                      <a:pt x="104" y="71"/>
                      <a:pt x="104" y="71"/>
                    </a:cubicBezTo>
                    <a:cubicBezTo>
                      <a:pt x="104" y="47"/>
                      <a:pt x="91" y="33"/>
                      <a:pt x="71"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1" name="Freeform 25"/>
              <p:cNvSpPr>
                <a:spLocks noEditPoints="1"/>
              </p:cNvSpPr>
              <p:nvPr/>
            </p:nvSpPr>
            <p:spPr bwMode="auto">
              <a:xfrm>
                <a:off x="2438" y="2341"/>
                <a:ext cx="59" cy="97"/>
              </a:xfrm>
              <a:custGeom>
                <a:avLst/>
                <a:gdLst>
                  <a:gd name="T0" fmla="*/ 70 w 141"/>
                  <a:gd name="T1" fmla="*/ 231 h 231"/>
                  <a:gd name="T2" fmla="*/ 0 w 141"/>
                  <a:gd name="T3" fmla="*/ 162 h 231"/>
                  <a:gd name="T4" fmla="*/ 0 w 141"/>
                  <a:gd name="T5" fmla="*/ 69 h 231"/>
                  <a:gd name="T6" fmla="*/ 70 w 141"/>
                  <a:gd name="T7" fmla="*/ 0 h 231"/>
                  <a:gd name="T8" fmla="*/ 141 w 141"/>
                  <a:gd name="T9" fmla="*/ 69 h 231"/>
                  <a:gd name="T10" fmla="*/ 141 w 141"/>
                  <a:gd name="T11" fmla="*/ 162 h 231"/>
                  <a:gd name="T12" fmla="*/ 70 w 141"/>
                  <a:gd name="T13" fmla="*/ 231 h 231"/>
                  <a:gd name="T14" fmla="*/ 70 w 141"/>
                  <a:gd name="T15" fmla="*/ 33 h 231"/>
                  <a:gd name="T16" fmla="*/ 37 w 141"/>
                  <a:gd name="T17" fmla="*/ 71 h 231"/>
                  <a:gd name="T18" fmla="*/ 37 w 141"/>
                  <a:gd name="T19" fmla="*/ 160 h 231"/>
                  <a:gd name="T20" fmla="*/ 70 w 141"/>
                  <a:gd name="T21" fmla="*/ 198 h 231"/>
                  <a:gd name="T22" fmla="*/ 103 w 141"/>
                  <a:gd name="T23" fmla="*/ 160 h 231"/>
                  <a:gd name="T24" fmla="*/ 103 w 141"/>
                  <a:gd name="T25" fmla="*/ 71 h 231"/>
                  <a:gd name="T26" fmla="*/ 70 w 141"/>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231">
                    <a:moveTo>
                      <a:pt x="70" y="231"/>
                    </a:moveTo>
                    <a:cubicBezTo>
                      <a:pt x="33" y="231"/>
                      <a:pt x="0" y="209"/>
                      <a:pt x="0" y="162"/>
                    </a:cubicBezTo>
                    <a:cubicBezTo>
                      <a:pt x="0" y="69"/>
                      <a:pt x="0" y="69"/>
                      <a:pt x="0" y="69"/>
                    </a:cubicBezTo>
                    <a:cubicBezTo>
                      <a:pt x="0" y="21"/>
                      <a:pt x="33" y="0"/>
                      <a:pt x="70" y="0"/>
                    </a:cubicBezTo>
                    <a:cubicBezTo>
                      <a:pt x="108" y="0"/>
                      <a:pt x="141" y="21"/>
                      <a:pt x="141" y="69"/>
                    </a:cubicBezTo>
                    <a:cubicBezTo>
                      <a:pt x="141" y="162"/>
                      <a:pt x="141" y="162"/>
                      <a:pt x="141" y="162"/>
                    </a:cubicBezTo>
                    <a:cubicBezTo>
                      <a:pt x="141" y="209"/>
                      <a:pt x="108" y="231"/>
                      <a:pt x="70" y="231"/>
                    </a:cubicBezTo>
                    <a:close/>
                    <a:moveTo>
                      <a:pt x="70" y="33"/>
                    </a:moveTo>
                    <a:cubicBezTo>
                      <a:pt x="50" y="33"/>
                      <a:pt x="37" y="47"/>
                      <a:pt x="37" y="71"/>
                    </a:cubicBezTo>
                    <a:cubicBezTo>
                      <a:pt x="37" y="160"/>
                      <a:pt x="37" y="160"/>
                      <a:pt x="37" y="160"/>
                    </a:cubicBezTo>
                    <a:cubicBezTo>
                      <a:pt x="37" y="184"/>
                      <a:pt x="50" y="198"/>
                      <a:pt x="70" y="198"/>
                    </a:cubicBezTo>
                    <a:cubicBezTo>
                      <a:pt x="91" y="198"/>
                      <a:pt x="103" y="184"/>
                      <a:pt x="103" y="160"/>
                    </a:cubicBezTo>
                    <a:cubicBezTo>
                      <a:pt x="103" y="71"/>
                      <a:pt x="103" y="71"/>
                      <a:pt x="103" y="71"/>
                    </a:cubicBezTo>
                    <a:cubicBezTo>
                      <a:pt x="103" y="47"/>
                      <a:pt x="91" y="33"/>
                      <a:pt x="70"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2" name="Freeform 26"/>
              <p:cNvSpPr>
                <a:spLocks noEditPoints="1"/>
              </p:cNvSpPr>
              <p:nvPr/>
            </p:nvSpPr>
            <p:spPr bwMode="auto">
              <a:xfrm>
                <a:off x="1794" y="2464"/>
                <a:ext cx="59" cy="97"/>
              </a:xfrm>
              <a:custGeom>
                <a:avLst/>
                <a:gdLst>
                  <a:gd name="T0" fmla="*/ 71 w 141"/>
                  <a:gd name="T1" fmla="*/ 231 h 231"/>
                  <a:gd name="T2" fmla="*/ 0 w 141"/>
                  <a:gd name="T3" fmla="*/ 162 h 231"/>
                  <a:gd name="T4" fmla="*/ 0 w 141"/>
                  <a:gd name="T5" fmla="*/ 69 h 231"/>
                  <a:gd name="T6" fmla="*/ 71 w 141"/>
                  <a:gd name="T7" fmla="*/ 0 h 231"/>
                  <a:gd name="T8" fmla="*/ 141 w 141"/>
                  <a:gd name="T9" fmla="*/ 68 h 231"/>
                  <a:gd name="T10" fmla="*/ 141 w 141"/>
                  <a:gd name="T11" fmla="*/ 162 h 231"/>
                  <a:gd name="T12" fmla="*/ 71 w 141"/>
                  <a:gd name="T13" fmla="*/ 231 h 231"/>
                  <a:gd name="T14" fmla="*/ 71 w 141"/>
                  <a:gd name="T15" fmla="*/ 33 h 231"/>
                  <a:gd name="T16" fmla="*/ 37 w 141"/>
                  <a:gd name="T17" fmla="*/ 71 h 231"/>
                  <a:gd name="T18" fmla="*/ 37 w 141"/>
                  <a:gd name="T19" fmla="*/ 159 h 231"/>
                  <a:gd name="T20" fmla="*/ 71 w 141"/>
                  <a:gd name="T21" fmla="*/ 198 h 231"/>
                  <a:gd name="T22" fmla="*/ 103 w 141"/>
                  <a:gd name="T23" fmla="*/ 159 h 231"/>
                  <a:gd name="T24" fmla="*/ 103 w 141"/>
                  <a:gd name="T25" fmla="*/ 71 h 231"/>
                  <a:gd name="T26" fmla="*/ 71 w 141"/>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231">
                    <a:moveTo>
                      <a:pt x="71" y="231"/>
                    </a:moveTo>
                    <a:cubicBezTo>
                      <a:pt x="33" y="231"/>
                      <a:pt x="0" y="208"/>
                      <a:pt x="0" y="162"/>
                    </a:cubicBezTo>
                    <a:cubicBezTo>
                      <a:pt x="0" y="69"/>
                      <a:pt x="0" y="69"/>
                      <a:pt x="0" y="69"/>
                    </a:cubicBezTo>
                    <a:cubicBezTo>
                      <a:pt x="0" y="21"/>
                      <a:pt x="33" y="0"/>
                      <a:pt x="71" y="0"/>
                    </a:cubicBezTo>
                    <a:cubicBezTo>
                      <a:pt x="108" y="0"/>
                      <a:pt x="141" y="21"/>
                      <a:pt x="141" y="68"/>
                    </a:cubicBezTo>
                    <a:cubicBezTo>
                      <a:pt x="141" y="162"/>
                      <a:pt x="141" y="162"/>
                      <a:pt x="141" y="162"/>
                    </a:cubicBezTo>
                    <a:cubicBezTo>
                      <a:pt x="141" y="208"/>
                      <a:pt x="108" y="231"/>
                      <a:pt x="71" y="231"/>
                    </a:cubicBezTo>
                    <a:close/>
                    <a:moveTo>
                      <a:pt x="71" y="33"/>
                    </a:moveTo>
                    <a:cubicBezTo>
                      <a:pt x="50" y="33"/>
                      <a:pt x="37" y="47"/>
                      <a:pt x="37" y="71"/>
                    </a:cubicBezTo>
                    <a:cubicBezTo>
                      <a:pt x="37" y="159"/>
                      <a:pt x="37" y="159"/>
                      <a:pt x="37" y="159"/>
                    </a:cubicBezTo>
                    <a:cubicBezTo>
                      <a:pt x="37" y="184"/>
                      <a:pt x="50" y="198"/>
                      <a:pt x="71" y="198"/>
                    </a:cubicBezTo>
                    <a:cubicBezTo>
                      <a:pt x="91" y="198"/>
                      <a:pt x="103" y="184"/>
                      <a:pt x="103" y="159"/>
                    </a:cubicBezTo>
                    <a:cubicBezTo>
                      <a:pt x="103" y="71"/>
                      <a:pt x="103" y="71"/>
                      <a:pt x="103" y="71"/>
                    </a:cubicBezTo>
                    <a:cubicBezTo>
                      <a:pt x="103" y="47"/>
                      <a:pt x="91" y="33"/>
                      <a:pt x="71"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3" name="Freeform 27"/>
              <p:cNvSpPr>
                <a:spLocks/>
              </p:cNvSpPr>
              <p:nvPr/>
            </p:nvSpPr>
            <p:spPr bwMode="auto">
              <a:xfrm>
                <a:off x="1897" y="2466"/>
                <a:ext cx="30" cy="94"/>
              </a:xfrm>
              <a:custGeom>
                <a:avLst/>
                <a:gdLst>
                  <a:gd name="T0" fmla="*/ 30 w 30"/>
                  <a:gd name="T1" fmla="*/ 94 h 94"/>
                  <a:gd name="T2" fmla="*/ 14 w 30"/>
                  <a:gd name="T3" fmla="*/ 94 h 94"/>
                  <a:gd name="T4" fmla="*/ 14 w 30"/>
                  <a:gd name="T5" fmla="*/ 16 h 94"/>
                  <a:gd name="T6" fmla="*/ 0 w 30"/>
                  <a:gd name="T7" fmla="*/ 26 h 94"/>
                  <a:gd name="T8" fmla="*/ 0 w 30"/>
                  <a:gd name="T9" fmla="*/ 10 h 94"/>
                  <a:gd name="T10" fmla="*/ 15 w 30"/>
                  <a:gd name="T11" fmla="*/ 0 h 94"/>
                  <a:gd name="T12" fmla="*/ 30 w 30"/>
                  <a:gd name="T13" fmla="*/ 0 h 94"/>
                  <a:gd name="T14" fmla="*/ 30 w 30"/>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30" y="94"/>
                    </a:moveTo>
                    <a:lnTo>
                      <a:pt x="14" y="94"/>
                    </a:lnTo>
                    <a:lnTo>
                      <a:pt x="14" y="16"/>
                    </a:lnTo>
                    <a:lnTo>
                      <a:pt x="0" y="26"/>
                    </a:lnTo>
                    <a:lnTo>
                      <a:pt x="0" y="10"/>
                    </a:lnTo>
                    <a:lnTo>
                      <a:pt x="15" y="0"/>
                    </a:lnTo>
                    <a:lnTo>
                      <a:pt x="30" y="0"/>
                    </a:lnTo>
                    <a:lnTo>
                      <a:pt x="30"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4" name="Freeform 28"/>
              <p:cNvSpPr>
                <a:spLocks/>
              </p:cNvSpPr>
              <p:nvPr/>
            </p:nvSpPr>
            <p:spPr bwMode="auto">
              <a:xfrm>
                <a:off x="1980" y="2466"/>
                <a:ext cx="29" cy="94"/>
              </a:xfrm>
              <a:custGeom>
                <a:avLst/>
                <a:gdLst>
                  <a:gd name="T0" fmla="*/ 29 w 29"/>
                  <a:gd name="T1" fmla="*/ 94 h 94"/>
                  <a:gd name="T2" fmla="*/ 14 w 29"/>
                  <a:gd name="T3" fmla="*/ 94 h 94"/>
                  <a:gd name="T4" fmla="*/ 14 w 29"/>
                  <a:gd name="T5" fmla="*/ 16 h 94"/>
                  <a:gd name="T6" fmla="*/ 0 w 29"/>
                  <a:gd name="T7" fmla="*/ 26 h 94"/>
                  <a:gd name="T8" fmla="*/ 0 w 29"/>
                  <a:gd name="T9" fmla="*/ 10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4" y="94"/>
                    </a:lnTo>
                    <a:lnTo>
                      <a:pt x="14" y="16"/>
                    </a:lnTo>
                    <a:lnTo>
                      <a:pt x="0" y="26"/>
                    </a:lnTo>
                    <a:lnTo>
                      <a:pt x="0" y="10"/>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5" name="Freeform 29"/>
              <p:cNvSpPr>
                <a:spLocks noEditPoints="1"/>
              </p:cNvSpPr>
              <p:nvPr/>
            </p:nvSpPr>
            <p:spPr bwMode="auto">
              <a:xfrm>
                <a:off x="2059" y="2464"/>
                <a:ext cx="59" cy="97"/>
              </a:xfrm>
              <a:custGeom>
                <a:avLst/>
                <a:gdLst>
                  <a:gd name="T0" fmla="*/ 71 w 142"/>
                  <a:gd name="T1" fmla="*/ 231 h 231"/>
                  <a:gd name="T2" fmla="*/ 0 w 142"/>
                  <a:gd name="T3" fmla="*/ 162 h 231"/>
                  <a:gd name="T4" fmla="*/ 0 w 142"/>
                  <a:gd name="T5" fmla="*/ 69 h 231"/>
                  <a:gd name="T6" fmla="*/ 71 w 142"/>
                  <a:gd name="T7" fmla="*/ 0 h 231"/>
                  <a:gd name="T8" fmla="*/ 142 w 142"/>
                  <a:gd name="T9" fmla="*/ 68 h 231"/>
                  <a:gd name="T10" fmla="*/ 142 w 142"/>
                  <a:gd name="T11" fmla="*/ 162 h 231"/>
                  <a:gd name="T12" fmla="*/ 71 w 142"/>
                  <a:gd name="T13" fmla="*/ 231 h 231"/>
                  <a:gd name="T14" fmla="*/ 71 w 142"/>
                  <a:gd name="T15" fmla="*/ 33 h 231"/>
                  <a:gd name="T16" fmla="*/ 38 w 142"/>
                  <a:gd name="T17" fmla="*/ 71 h 231"/>
                  <a:gd name="T18" fmla="*/ 38 w 142"/>
                  <a:gd name="T19" fmla="*/ 159 h 231"/>
                  <a:gd name="T20" fmla="*/ 71 w 142"/>
                  <a:gd name="T21" fmla="*/ 198 h 231"/>
                  <a:gd name="T22" fmla="*/ 104 w 142"/>
                  <a:gd name="T23" fmla="*/ 159 h 231"/>
                  <a:gd name="T24" fmla="*/ 104 w 142"/>
                  <a:gd name="T25" fmla="*/ 71 h 231"/>
                  <a:gd name="T26" fmla="*/ 71 w 142"/>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231">
                    <a:moveTo>
                      <a:pt x="71" y="231"/>
                    </a:moveTo>
                    <a:cubicBezTo>
                      <a:pt x="33" y="231"/>
                      <a:pt x="0" y="208"/>
                      <a:pt x="0" y="162"/>
                    </a:cubicBezTo>
                    <a:cubicBezTo>
                      <a:pt x="0" y="69"/>
                      <a:pt x="0" y="69"/>
                      <a:pt x="0" y="69"/>
                    </a:cubicBezTo>
                    <a:cubicBezTo>
                      <a:pt x="0" y="21"/>
                      <a:pt x="33" y="0"/>
                      <a:pt x="71" y="0"/>
                    </a:cubicBezTo>
                    <a:cubicBezTo>
                      <a:pt x="108" y="0"/>
                      <a:pt x="142" y="21"/>
                      <a:pt x="142" y="68"/>
                    </a:cubicBezTo>
                    <a:cubicBezTo>
                      <a:pt x="142" y="162"/>
                      <a:pt x="142" y="162"/>
                      <a:pt x="142" y="162"/>
                    </a:cubicBezTo>
                    <a:cubicBezTo>
                      <a:pt x="142" y="208"/>
                      <a:pt x="108" y="231"/>
                      <a:pt x="71" y="231"/>
                    </a:cubicBezTo>
                    <a:close/>
                    <a:moveTo>
                      <a:pt x="71" y="33"/>
                    </a:moveTo>
                    <a:cubicBezTo>
                      <a:pt x="50" y="33"/>
                      <a:pt x="38" y="47"/>
                      <a:pt x="38" y="71"/>
                    </a:cubicBezTo>
                    <a:cubicBezTo>
                      <a:pt x="38" y="159"/>
                      <a:pt x="38" y="159"/>
                      <a:pt x="38" y="159"/>
                    </a:cubicBezTo>
                    <a:cubicBezTo>
                      <a:pt x="38" y="184"/>
                      <a:pt x="50" y="198"/>
                      <a:pt x="71" y="198"/>
                    </a:cubicBezTo>
                    <a:cubicBezTo>
                      <a:pt x="91" y="198"/>
                      <a:pt x="104" y="184"/>
                      <a:pt x="104" y="159"/>
                    </a:cubicBezTo>
                    <a:cubicBezTo>
                      <a:pt x="104" y="71"/>
                      <a:pt x="104" y="71"/>
                      <a:pt x="104" y="71"/>
                    </a:cubicBezTo>
                    <a:cubicBezTo>
                      <a:pt x="104" y="47"/>
                      <a:pt x="91" y="33"/>
                      <a:pt x="71"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6" name="Freeform 30"/>
              <p:cNvSpPr>
                <a:spLocks/>
              </p:cNvSpPr>
              <p:nvPr/>
            </p:nvSpPr>
            <p:spPr bwMode="auto">
              <a:xfrm>
                <a:off x="1805" y="2595"/>
                <a:ext cx="29" cy="94"/>
              </a:xfrm>
              <a:custGeom>
                <a:avLst/>
                <a:gdLst>
                  <a:gd name="T0" fmla="*/ 29 w 29"/>
                  <a:gd name="T1" fmla="*/ 94 h 94"/>
                  <a:gd name="T2" fmla="*/ 13 w 29"/>
                  <a:gd name="T3" fmla="*/ 94 h 94"/>
                  <a:gd name="T4" fmla="*/ 13 w 29"/>
                  <a:gd name="T5" fmla="*/ 17 h 94"/>
                  <a:gd name="T6" fmla="*/ 0 w 29"/>
                  <a:gd name="T7" fmla="*/ 27 h 94"/>
                  <a:gd name="T8" fmla="*/ 0 w 29"/>
                  <a:gd name="T9" fmla="*/ 11 h 94"/>
                  <a:gd name="T10" fmla="*/ 15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3" y="94"/>
                    </a:lnTo>
                    <a:lnTo>
                      <a:pt x="13" y="17"/>
                    </a:lnTo>
                    <a:lnTo>
                      <a:pt x="0" y="27"/>
                    </a:lnTo>
                    <a:lnTo>
                      <a:pt x="0" y="11"/>
                    </a:lnTo>
                    <a:lnTo>
                      <a:pt x="15"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7" name="Freeform 31"/>
              <p:cNvSpPr>
                <a:spLocks/>
              </p:cNvSpPr>
              <p:nvPr/>
            </p:nvSpPr>
            <p:spPr bwMode="auto">
              <a:xfrm>
                <a:off x="1888" y="2595"/>
                <a:ext cx="29" cy="94"/>
              </a:xfrm>
              <a:custGeom>
                <a:avLst/>
                <a:gdLst>
                  <a:gd name="T0" fmla="*/ 29 w 29"/>
                  <a:gd name="T1" fmla="*/ 94 h 94"/>
                  <a:gd name="T2" fmla="*/ 13 w 29"/>
                  <a:gd name="T3" fmla="*/ 94 h 94"/>
                  <a:gd name="T4" fmla="*/ 13 w 29"/>
                  <a:gd name="T5" fmla="*/ 17 h 94"/>
                  <a:gd name="T6" fmla="*/ 0 w 29"/>
                  <a:gd name="T7" fmla="*/ 27 h 94"/>
                  <a:gd name="T8" fmla="*/ 0 w 29"/>
                  <a:gd name="T9" fmla="*/ 11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3" y="94"/>
                    </a:lnTo>
                    <a:lnTo>
                      <a:pt x="13" y="17"/>
                    </a:lnTo>
                    <a:lnTo>
                      <a:pt x="0" y="27"/>
                    </a:lnTo>
                    <a:lnTo>
                      <a:pt x="0" y="11"/>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8" name="Freeform 32"/>
              <p:cNvSpPr>
                <a:spLocks noEditPoints="1"/>
              </p:cNvSpPr>
              <p:nvPr/>
            </p:nvSpPr>
            <p:spPr bwMode="auto">
              <a:xfrm>
                <a:off x="1967" y="2594"/>
                <a:ext cx="59" cy="97"/>
              </a:xfrm>
              <a:custGeom>
                <a:avLst/>
                <a:gdLst>
                  <a:gd name="T0" fmla="*/ 71 w 142"/>
                  <a:gd name="T1" fmla="*/ 231 h 231"/>
                  <a:gd name="T2" fmla="*/ 0 w 142"/>
                  <a:gd name="T3" fmla="*/ 162 h 231"/>
                  <a:gd name="T4" fmla="*/ 0 w 142"/>
                  <a:gd name="T5" fmla="*/ 69 h 231"/>
                  <a:gd name="T6" fmla="*/ 71 w 142"/>
                  <a:gd name="T7" fmla="*/ 0 h 231"/>
                  <a:gd name="T8" fmla="*/ 142 w 142"/>
                  <a:gd name="T9" fmla="*/ 69 h 231"/>
                  <a:gd name="T10" fmla="*/ 142 w 142"/>
                  <a:gd name="T11" fmla="*/ 162 h 231"/>
                  <a:gd name="T12" fmla="*/ 71 w 142"/>
                  <a:gd name="T13" fmla="*/ 231 h 231"/>
                  <a:gd name="T14" fmla="*/ 71 w 142"/>
                  <a:gd name="T15" fmla="*/ 33 h 231"/>
                  <a:gd name="T16" fmla="*/ 38 w 142"/>
                  <a:gd name="T17" fmla="*/ 71 h 231"/>
                  <a:gd name="T18" fmla="*/ 38 w 142"/>
                  <a:gd name="T19" fmla="*/ 160 h 231"/>
                  <a:gd name="T20" fmla="*/ 71 w 142"/>
                  <a:gd name="T21" fmla="*/ 198 h 231"/>
                  <a:gd name="T22" fmla="*/ 104 w 142"/>
                  <a:gd name="T23" fmla="*/ 160 h 231"/>
                  <a:gd name="T24" fmla="*/ 104 w 142"/>
                  <a:gd name="T25" fmla="*/ 71 h 231"/>
                  <a:gd name="T26" fmla="*/ 71 w 142"/>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231">
                    <a:moveTo>
                      <a:pt x="71" y="231"/>
                    </a:moveTo>
                    <a:cubicBezTo>
                      <a:pt x="34" y="231"/>
                      <a:pt x="0" y="209"/>
                      <a:pt x="0" y="162"/>
                    </a:cubicBezTo>
                    <a:cubicBezTo>
                      <a:pt x="0" y="69"/>
                      <a:pt x="0" y="69"/>
                      <a:pt x="0" y="69"/>
                    </a:cubicBezTo>
                    <a:cubicBezTo>
                      <a:pt x="0" y="21"/>
                      <a:pt x="34" y="0"/>
                      <a:pt x="71" y="0"/>
                    </a:cubicBezTo>
                    <a:cubicBezTo>
                      <a:pt x="109" y="0"/>
                      <a:pt x="142" y="21"/>
                      <a:pt x="142" y="69"/>
                    </a:cubicBezTo>
                    <a:cubicBezTo>
                      <a:pt x="142" y="162"/>
                      <a:pt x="142" y="162"/>
                      <a:pt x="142" y="162"/>
                    </a:cubicBezTo>
                    <a:cubicBezTo>
                      <a:pt x="142" y="209"/>
                      <a:pt x="109" y="231"/>
                      <a:pt x="71" y="231"/>
                    </a:cubicBezTo>
                    <a:close/>
                    <a:moveTo>
                      <a:pt x="71" y="33"/>
                    </a:moveTo>
                    <a:cubicBezTo>
                      <a:pt x="51" y="33"/>
                      <a:pt x="38" y="47"/>
                      <a:pt x="38" y="71"/>
                    </a:cubicBezTo>
                    <a:cubicBezTo>
                      <a:pt x="38" y="160"/>
                      <a:pt x="38" y="160"/>
                      <a:pt x="38" y="160"/>
                    </a:cubicBezTo>
                    <a:cubicBezTo>
                      <a:pt x="38" y="184"/>
                      <a:pt x="51" y="198"/>
                      <a:pt x="71" y="198"/>
                    </a:cubicBezTo>
                    <a:cubicBezTo>
                      <a:pt x="91" y="198"/>
                      <a:pt x="104" y="184"/>
                      <a:pt x="104" y="160"/>
                    </a:cubicBezTo>
                    <a:cubicBezTo>
                      <a:pt x="104" y="71"/>
                      <a:pt x="104" y="71"/>
                      <a:pt x="104" y="71"/>
                    </a:cubicBezTo>
                    <a:cubicBezTo>
                      <a:pt x="104" y="47"/>
                      <a:pt x="91" y="33"/>
                      <a:pt x="71"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9" name="Freeform 33"/>
              <p:cNvSpPr>
                <a:spLocks noEditPoints="1"/>
              </p:cNvSpPr>
              <p:nvPr/>
            </p:nvSpPr>
            <p:spPr bwMode="auto">
              <a:xfrm>
                <a:off x="2066" y="2594"/>
                <a:ext cx="60" cy="97"/>
              </a:xfrm>
              <a:custGeom>
                <a:avLst/>
                <a:gdLst>
                  <a:gd name="T0" fmla="*/ 71 w 142"/>
                  <a:gd name="T1" fmla="*/ 231 h 231"/>
                  <a:gd name="T2" fmla="*/ 0 w 142"/>
                  <a:gd name="T3" fmla="*/ 162 h 231"/>
                  <a:gd name="T4" fmla="*/ 0 w 142"/>
                  <a:gd name="T5" fmla="*/ 69 h 231"/>
                  <a:gd name="T6" fmla="*/ 71 w 142"/>
                  <a:gd name="T7" fmla="*/ 0 h 231"/>
                  <a:gd name="T8" fmla="*/ 142 w 142"/>
                  <a:gd name="T9" fmla="*/ 69 h 231"/>
                  <a:gd name="T10" fmla="*/ 142 w 142"/>
                  <a:gd name="T11" fmla="*/ 162 h 231"/>
                  <a:gd name="T12" fmla="*/ 71 w 142"/>
                  <a:gd name="T13" fmla="*/ 231 h 231"/>
                  <a:gd name="T14" fmla="*/ 71 w 142"/>
                  <a:gd name="T15" fmla="*/ 33 h 231"/>
                  <a:gd name="T16" fmla="*/ 38 w 142"/>
                  <a:gd name="T17" fmla="*/ 71 h 231"/>
                  <a:gd name="T18" fmla="*/ 38 w 142"/>
                  <a:gd name="T19" fmla="*/ 160 h 231"/>
                  <a:gd name="T20" fmla="*/ 71 w 142"/>
                  <a:gd name="T21" fmla="*/ 198 h 231"/>
                  <a:gd name="T22" fmla="*/ 104 w 142"/>
                  <a:gd name="T23" fmla="*/ 160 h 231"/>
                  <a:gd name="T24" fmla="*/ 104 w 142"/>
                  <a:gd name="T25" fmla="*/ 71 h 231"/>
                  <a:gd name="T26" fmla="*/ 71 w 142"/>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231">
                    <a:moveTo>
                      <a:pt x="71" y="231"/>
                    </a:moveTo>
                    <a:cubicBezTo>
                      <a:pt x="34" y="231"/>
                      <a:pt x="0" y="209"/>
                      <a:pt x="0" y="162"/>
                    </a:cubicBezTo>
                    <a:cubicBezTo>
                      <a:pt x="0" y="69"/>
                      <a:pt x="0" y="69"/>
                      <a:pt x="0" y="69"/>
                    </a:cubicBezTo>
                    <a:cubicBezTo>
                      <a:pt x="0" y="21"/>
                      <a:pt x="34" y="0"/>
                      <a:pt x="71" y="0"/>
                    </a:cubicBezTo>
                    <a:cubicBezTo>
                      <a:pt x="109" y="0"/>
                      <a:pt x="142" y="21"/>
                      <a:pt x="142" y="69"/>
                    </a:cubicBezTo>
                    <a:cubicBezTo>
                      <a:pt x="142" y="162"/>
                      <a:pt x="142" y="162"/>
                      <a:pt x="142" y="162"/>
                    </a:cubicBezTo>
                    <a:cubicBezTo>
                      <a:pt x="142" y="209"/>
                      <a:pt x="109" y="231"/>
                      <a:pt x="71" y="231"/>
                    </a:cubicBezTo>
                    <a:close/>
                    <a:moveTo>
                      <a:pt x="71" y="33"/>
                    </a:moveTo>
                    <a:cubicBezTo>
                      <a:pt x="51" y="33"/>
                      <a:pt x="38" y="47"/>
                      <a:pt x="38" y="71"/>
                    </a:cubicBezTo>
                    <a:cubicBezTo>
                      <a:pt x="38" y="160"/>
                      <a:pt x="38" y="160"/>
                      <a:pt x="38" y="160"/>
                    </a:cubicBezTo>
                    <a:cubicBezTo>
                      <a:pt x="38" y="184"/>
                      <a:pt x="51" y="198"/>
                      <a:pt x="71" y="198"/>
                    </a:cubicBezTo>
                    <a:cubicBezTo>
                      <a:pt x="91" y="198"/>
                      <a:pt x="104" y="184"/>
                      <a:pt x="104" y="160"/>
                    </a:cubicBezTo>
                    <a:cubicBezTo>
                      <a:pt x="104" y="71"/>
                      <a:pt x="104" y="71"/>
                      <a:pt x="104" y="71"/>
                    </a:cubicBezTo>
                    <a:cubicBezTo>
                      <a:pt x="104" y="47"/>
                      <a:pt x="91" y="33"/>
                      <a:pt x="71"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0" name="Freeform 34"/>
              <p:cNvSpPr>
                <a:spLocks noEditPoints="1"/>
              </p:cNvSpPr>
              <p:nvPr/>
            </p:nvSpPr>
            <p:spPr bwMode="auto">
              <a:xfrm>
                <a:off x="2166" y="2464"/>
                <a:ext cx="59" cy="97"/>
              </a:xfrm>
              <a:custGeom>
                <a:avLst/>
                <a:gdLst>
                  <a:gd name="T0" fmla="*/ 71 w 141"/>
                  <a:gd name="T1" fmla="*/ 231 h 231"/>
                  <a:gd name="T2" fmla="*/ 0 w 141"/>
                  <a:gd name="T3" fmla="*/ 162 h 231"/>
                  <a:gd name="T4" fmla="*/ 0 w 141"/>
                  <a:gd name="T5" fmla="*/ 69 h 231"/>
                  <a:gd name="T6" fmla="*/ 71 w 141"/>
                  <a:gd name="T7" fmla="*/ 0 h 231"/>
                  <a:gd name="T8" fmla="*/ 141 w 141"/>
                  <a:gd name="T9" fmla="*/ 68 h 231"/>
                  <a:gd name="T10" fmla="*/ 141 w 141"/>
                  <a:gd name="T11" fmla="*/ 162 h 231"/>
                  <a:gd name="T12" fmla="*/ 71 w 141"/>
                  <a:gd name="T13" fmla="*/ 231 h 231"/>
                  <a:gd name="T14" fmla="*/ 71 w 141"/>
                  <a:gd name="T15" fmla="*/ 33 h 231"/>
                  <a:gd name="T16" fmla="*/ 37 w 141"/>
                  <a:gd name="T17" fmla="*/ 71 h 231"/>
                  <a:gd name="T18" fmla="*/ 37 w 141"/>
                  <a:gd name="T19" fmla="*/ 159 h 231"/>
                  <a:gd name="T20" fmla="*/ 71 w 141"/>
                  <a:gd name="T21" fmla="*/ 198 h 231"/>
                  <a:gd name="T22" fmla="*/ 104 w 141"/>
                  <a:gd name="T23" fmla="*/ 159 h 231"/>
                  <a:gd name="T24" fmla="*/ 104 w 141"/>
                  <a:gd name="T25" fmla="*/ 71 h 231"/>
                  <a:gd name="T26" fmla="*/ 71 w 141"/>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231">
                    <a:moveTo>
                      <a:pt x="71" y="231"/>
                    </a:moveTo>
                    <a:cubicBezTo>
                      <a:pt x="33" y="231"/>
                      <a:pt x="0" y="208"/>
                      <a:pt x="0" y="162"/>
                    </a:cubicBezTo>
                    <a:cubicBezTo>
                      <a:pt x="0" y="69"/>
                      <a:pt x="0" y="69"/>
                      <a:pt x="0" y="69"/>
                    </a:cubicBezTo>
                    <a:cubicBezTo>
                      <a:pt x="0" y="21"/>
                      <a:pt x="33" y="0"/>
                      <a:pt x="71" y="0"/>
                    </a:cubicBezTo>
                    <a:cubicBezTo>
                      <a:pt x="108" y="0"/>
                      <a:pt x="141" y="21"/>
                      <a:pt x="141" y="68"/>
                    </a:cubicBezTo>
                    <a:cubicBezTo>
                      <a:pt x="141" y="162"/>
                      <a:pt x="141" y="162"/>
                      <a:pt x="141" y="162"/>
                    </a:cubicBezTo>
                    <a:cubicBezTo>
                      <a:pt x="141" y="208"/>
                      <a:pt x="108" y="231"/>
                      <a:pt x="71" y="231"/>
                    </a:cubicBezTo>
                    <a:close/>
                    <a:moveTo>
                      <a:pt x="71" y="33"/>
                    </a:moveTo>
                    <a:cubicBezTo>
                      <a:pt x="50" y="33"/>
                      <a:pt x="37" y="47"/>
                      <a:pt x="37" y="71"/>
                    </a:cubicBezTo>
                    <a:cubicBezTo>
                      <a:pt x="37" y="159"/>
                      <a:pt x="37" y="159"/>
                      <a:pt x="37" y="159"/>
                    </a:cubicBezTo>
                    <a:cubicBezTo>
                      <a:pt x="37" y="184"/>
                      <a:pt x="50" y="198"/>
                      <a:pt x="71" y="198"/>
                    </a:cubicBezTo>
                    <a:cubicBezTo>
                      <a:pt x="91" y="198"/>
                      <a:pt x="104" y="184"/>
                      <a:pt x="104" y="159"/>
                    </a:cubicBezTo>
                    <a:cubicBezTo>
                      <a:pt x="104" y="71"/>
                      <a:pt x="104" y="71"/>
                      <a:pt x="104" y="71"/>
                    </a:cubicBezTo>
                    <a:cubicBezTo>
                      <a:pt x="104" y="47"/>
                      <a:pt x="91" y="33"/>
                      <a:pt x="71"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1" name="Freeform 35"/>
              <p:cNvSpPr>
                <a:spLocks/>
              </p:cNvSpPr>
              <p:nvPr/>
            </p:nvSpPr>
            <p:spPr bwMode="auto">
              <a:xfrm>
                <a:off x="2269" y="2466"/>
                <a:ext cx="29" cy="94"/>
              </a:xfrm>
              <a:custGeom>
                <a:avLst/>
                <a:gdLst>
                  <a:gd name="T0" fmla="*/ 29 w 29"/>
                  <a:gd name="T1" fmla="*/ 94 h 94"/>
                  <a:gd name="T2" fmla="*/ 13 w 29"/>
                  <a:gd name="T3" fmla="*/ 94 h 94"/>
                  <a:gd name="T4" fmla="*/ 13 w 29"/>
                  <a:gd name="T5" fmla="*/ 16 h 94"/>
                  <a:gd name="T6" fmla="*/ 0 w 29"/>
                  <a:gd name="T7" fmla="*/ 26 h 94"/>
                  <a:gd name="T8" fmla="*/ 0 w 29"/>
                  <a:gd name="T9" fmla="*/ 10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3" y="94"/>
                    </a:lnTo>
                    <a:lnTo>
                      <a:pt x="13" y="16"/>
                    </a:lnTo>
                    <a:lnTo>
                      <a:pt x="0" y="26"/>
                    </a:lnTo>
                    <a:lnTo>
                      <a:pt x="0" y="10"/>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2" name="Freeform 36"/>
              <p:cNvSpPr>
                <a:spLocks/>
              </p:cNvSpPr>
              <p:nvPr/>
            </p:nvSpPr>
            <p:spPr bwMode="auto">
              <a:xfrm>
                <a:off x="2352" y="2466"/>
                <a:ext cx="29" cy="94"/>
              </a:xfrm>
              <a:custGeom>
                <a:avLst/>
                <a:gdLst>
                  <a:gd name="T0" fmla="*/ 29 w 29"/>
                  <a:gd name="T1" fmla="*/ 94 h 94"/>
                  <a:gd name="T2" fmla="*/ 13 w 29"/>
                  <a:gd name="T3" fmla="*/ 94 h 94"/>
                  <a:gd name="T4" fmla="*/ 13 w 29"/>
                  <a:gd name="T5" fmla="*/ 16 h 94"/>
                  <a:gd name="T6" fmla="*/ 0 w 29"/>
                  <a:gd name="T7" fmla="*/ 26 h 94"/>
                  <a:gd name="T8" fmla="*/ 0 w 29"/>
                  <a:gd name="T9" fmla="*/ 10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3" y="94"/>
                    </a:lnTo>
                    <a:lnTo>
                      <a:pt x="13" y="16"/>
                    </a:lnTo>
                    <a:lnTo>
                      <a:pt x="0" y="26"/>
                    </a:lnTo>
                    <a:lnTo>
                      <a:pt x="0" y="10"/>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3" name="Freeform 37"/>
              <p:cNvSpPr>
                <a:spLocks noEditPoints="1"/>
              </p:cNvSpPr>
              <p:nvPr/>
            </p:nvSpPr>
            <p:spPr bwMode="auto">
              <a:xfrm>
                <a:off x="2431" y="2464"/>
                <a:ext cx="59" cy="97"/>
              </a:xfrm>
              <a:custGeom>
                <a:avLst/>
                <a:gdLst>
                  <a:gd name="T0" fmla="*/ 71 w 142"/>
                  <a:gd name="T1" fmla="*/ 231 h 231"/>
                  <a:gd name="T2" fmla="*/ 0 w 142"/>
                  <a:gd name="T3" fmla="*/ 162 h 231"/>
                  <a:gd name="T4" fmla="*/ 0 w 142"/>
                  <a:gd name="T5" fmla="*/ 69 h 231"/>
                  <a:gd name="T6" fmla="*/ 71 w 142"/>
                  <a:gd name="T7" fmla="*/ 0 h 231"/>
                  <a:gd name="T8" fmla="*/ 142 w 142"/>
                  <a:gd name="T9" fmla="*/ 68 h 231"/>
                  <a:gd name="T10" fmla="*/ 142 w 142"/>
                  <a:gd name="T11" fmla="*/ 162 h 231"/>
                  <a:gd name="T12" fmla="*/ 71 w 142"/>
                  <a:gd name="T13" fmla="*/ 231 h 231"/>
                  <a:gd name="T14" fmla="*/ 71 w 142"/>
                  <a:gd name="T15" fmla="*/ 33 h 231"/>
                  <a:gd name="T16" fmla="*/ 38 w 142"/>
                  <a:gd name="T17" fmla="*/ 71 h 231"/>
                  <a:gd name="T18" fmla="*/ 38 w 142"/>
                  <a:gd name="T19" fmla="*/ 159 h 231"/>
                  <a:gd name="T20" fmla="*/ 71 w 142"/>
                  <a:gd name="T21" fmla="*/ 198 h 231"/>
                  <a:gd name="T22" fmla="*/ 104 w 142"/>
                  <a:gd name="T23" fmla="*/ 159 h 231"/>
                  <a:gd name="T24" fmla="*/ 104 w 142"/>
                  <a:gd name="T25" fmla="*/ 71 h 231"/>
                  <a:gd name="T26" fmla="*/ 71 w 142"/>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231">
                    <a:moveTo>
                      <a:pt x="71" y="231"/>
                    </a:moveTo>
                    <a:cubicBezTo>
                      <a:pt x="34" y="231"/>
                      <a:pt x="0" y="208"/>
                      <a:pt x="0" y="162"/>
                    </a:cubicBezTo>
                    <a:cubicBezTo>
                      <a:pt x="0" y="69"/>
                      <a:pt x="0" y="69"/>
                      <a:pt x="0" y="69"/>
                    </a:cubicBezTo>
                    <a:cubicBezTo>
                      <a:pt x="0" y="21"/>
                      <a:pt x="34" y="0"/>
                      <a:pt x="71" y="0"/>
                    </a:cubicBezTo>
                    <a:cubicBezTo>
                      <a:pt x="109" y="0"/>
                      <a:pt x="142" y="21"/>
                      <a:pt x="142" y="68"/>
                    </a:cubicBezTo>
                    <a:cubicBezTo>
                      <a:pt x="142" y="162"/>
                      <a:pt x="142" y="162"/>
                      <a:pt x="142" y="162"/>
                    </a:cubicBezTo>
                    <a:cubicBezTo>
                      <a:pt x="142" y="208"/>
                      <a:pt x="109" y="231"/>
                      <a:pt x="71" y="231"/>
                    </a:cubicBezTo>
                    <a:close/>
                    <a:moveTo>
                      <a:pt x="71" y="33"/>
                    </a:moveTo>
                    <a:cubicBezTo>
                      <a:pt x="51" y="33"/>
                      <a:pt x="38" y="47"/>
                      <a:pt x="38" y="71"/>
                    </a:cubicBezTo>
                    <a:cubicBezTo>
                      <a:pt x="38" y="159"/>
                      <a:pt x="38" y="159"/>
                      <a:pt x="38" y="159"/>
                    </a:cubicBezTo>
                    <a:cubicBezTo>
                      <a:pt x="38" y="184"/>
                      <a:pt x="51" y="198"/>
                      <a:pt x="71" y="198"/>
                    </a:cubicBezTo>
                    <a:cubicBezTo>
                      <a:pt x="91" y="198"/>
                      <a:pt x="104" y="184"/>
                      <a:pt x="104" y="159"/>
                    </a:cubicBezTo>
                    <a:cubicBezTo>
                      <a:pt x="104" y="71"/>
                      <a:pt x="104" y="71"/>
                      <a:pt x="104" y="71"/>
                    </a:cubicBezTo>
                    <a:cubicBezTo>
                      <a:pt x="104" y="47"/>
                      <a:pt x="91" y="33"/>
                      <a:pt x="71"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4" name="Freeform 38"/>
              <p:cNvSpPr>
                <a:spLocks/>
              </p:cNvSpPr>
              <p:nvPr/>
            </p:nvSpPr>
            <p:spPr bwMode="auto">
              <a:xfrm>
                <a:off x="2177" y="2595"/>
                <a:ext cx="29" cy="94"/>
              </a:xfrm>
              <a:custGeom>
                <a:avLst/>
                <a:gdLst>
                  <a:gd name="T0" fmla="*/ 29 w 29"/>
                  <a:gd name="T1" fmla="*/ 94 h 94"/>
                  <a:gd name="T2" fmla="*/ 13 w 29"/>
                  <a:gd name="T3" fmla="*/ 94 h 94"/>
                  <a:gd name="T4" fmla="*/ 13 w 29"/>
                  <a:gd name="T5" fmla="*/ 17 h 94"/>
                  <a:gd name="T6" fmla="*/ 0 w 29"/>
                  <a:gd name="T7" fmla="*/ 27 h 94"/>
                  <a:gd name="T8" fmla="*/ 0 w 29"/>
                  <a:gd name="T9" fmla="*/ 11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3" y="94"/>
                    </a:lnTo>
                    <a:lnTo>
                      <a:pt x="13" y="17"/>
                    </a:lnTo>
                    <a:lnTo>
                      <a:pt x="0" y="27"/>
                    </a:lnTo>
                    <a:lnTo>
                      <a:pt x="0" y="11"/>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5" name="Freeform 39"/>
              <p:cNvSpPr>
                <a:spLocks/>
              </p:cNvSpPr>
              <p:nvPr/>
            </p:nvSpPr>
            <p:spPr bwMode="auto">
              <a:xfrm>
                <a:off x="2259" y="2595"/>
                <a:ext cx="29" cy="94"/>
              </a:xfrm>
              <a:custGeom>
                <a:avLst/>
                <a:gdLst>
                  <a:gd name="T0" fmla="*/ 29 w 29"/>
                  <a:gd name="T1" fmla="*/ 94 h 94"/>
                  <a:gd name="T2" fmla="*/ 14 w 29"/>
                  <a:gd name="T3" fmla="*/ 94 h 94"/>
                  <a:gd name="T4" fmla="*/ 14 w 29"/>
                  <a:gd name="T5" fmla="*/ 17 h 94"/>
                  <a:gd name="T6" fmla="*/ 0 w 29"/>
                  <a:gd name="T7" fmla="*/ 27 h 94"/>
                  <a:gd name="T8" fmla="*/ 0 w 29"/>
                  <a:gd name="T9" fmla="*/ 11 h 94"/>
                  <a:gd name="T10" fmla="*/ 14 w 29"/>
                  <a:gd name="T11" fmla="*/ 0 h 94"/>
                  <a:gd name="T12" fmla="*/ 29 w 29"/>
                  <a:gd name="T13" fmla="*/ 0 h 94"/>
                  <a:gd name="T14" fmla="*/ 29 w 2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4">
                    <a:moveTo>
                      <a:pt x="29" y="94"/>
                    </a:moveTo>
                    <a:lnTo>
                      <a:pt x="14" y="94"/>
                    </a:lnTo>
                    <a:lnTo>
                      <a:pt x="14" y="17"/>
                    </a:lnTo>
                    <a:lnTo>
                      <a:pt x="0" y="27"/>
                    </a:lnTo>
                    <a:lnTo>
                      <a:pt x="0" y="11"/>
                    </a:lnTo>
                    <a:lnTo>
                      <a:pt x="14" y="0"/>
                    </a:lnTo>
                    <a:lnTo>
                      <a:pt x="29" y="0"/>
                    </a:lnTo>
                    <a:lnTo>
                      <a:pt x="29" y="94"/>
                    </a:ln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6" name="Freeform 40"/>
              <p:cNvSpPr>
                <a:spLocks noEditPoints="1"/>
              </p:cNvSpPr>
              <p:nvPr/>
            </p:nvSpPr>
            <p:spPr bwMode="auto">
              <a:xfrm>
                <a:off x="2338" y="2594"/>
                <a:ext cx="60" cy="97"/>
              </a:xfrm>
              <a:custGeom>
                <a:avLst/>
                <a:gdLst>
                  <a:gd name="T0" fmla="*/ 71 w 142"/>
                  <a:gd name="T1" fmla="*/ 231 h 231"/>
                  <a:gd name="T2" fmla="*/ 0 w 142"/>
                  <a:gd name="T3" fmla="*/ 162 h 231"/>
                  <a:gd name="T4" fmla="*/ 0 w 142"/>
                  <a:gd name="T5" fmla="*/ 69 h 231"/>
                  <a:gd name="T6" fmla="*/ 71 w 142"/>
                  <a:gd name="T7" fmla="*/ 0 h 231"/>
                  <a:gd name="T8" fmla="*/ 142 w 142"/>
                  <a:gd name="T9" fmla="*/ 69 h 231"/>
                  <a:gd name="T10" fmla="*/ 142 w 142"/>
                  <a:gd name="T11" fmla="*/ 162 h 231"/>
                  <a:gd name="T12" fmla="*/ 71 w 142"/>
                  <a:gd name="T13" fmla="*/ 231 h 231"/>
                  <a:gd name="T14" fmla="*/ 71 w 142"/>
                  <a:gd name="T15" fmla="*/ 33 h 231"/>
                  <a:gd name="T16" fmla="*/ 38 w 142"/>
                  <a:gd name="T17" fmla="*/ 71 h 231"/>
                  <a:gd name="T18" fmla="*/ 38 w 142"/>
                  <a:gd name="T19" fmla="*/ 160 h 231"/>
                  <a:gd name="T20" fmla="*/ 71 w 142"/>
                  <a:gd name="T21" fmla="*/ 198 h 231"/>
                  <a:gd name="T22" fmla="*/ 104 w 142"/>
                  <a:gd name="T23" fmla="*/ 160 h 231"/>
                  <a:gd name="T24" fmla="*/ 104 w 142"/>
                  <a:gd name="T25" fmla="*/ 71 h 231"/>
                  <a:gd name="T26" fmla="*/ 71 w 142"/>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231">
                    <a:moveTo>
                      <a:pt x="71" y="231"/>
                    </a:moveTo>
                    <a:cubicBezTo>
                      <a:pt x="34" y="231"/>
                      <a:pt x="0" y="209"/>
                      <a:pt x="0" y="162"/>
                    </a:cubicBezTo>
                    <a:cubicBezTo>
                      <a:pt x="0" y="69"/>
                      <a:pt x="0" y="69"/>
                      <a:pt x="0" y="69"/>
                    </a:cubicBezTo>
                    <a:cubicBezTo>
                      <a:pt x="0" y="21"/>
                      <a:pt x="34" y="0"/>
                      <a:pt x="71" y="0"/>
                    </a:cubicBezTo>
                    <a:cubicBezTo>
                      <a:pt x="109" y="0"/>
                      <a:pt x="142" y="21"/>
                      <a:pt x="142" y="69"/>
                    </a:cubicBezTo>
                    <a:cubicBezTo>
                      <a:pt x="142" y="162"/>
                      <a:pt x="142" y="162"/>
                      <a:pt x="142" y="162"/>
                    </a:cubicBezTo>
                    <a:cubicBezTo>
                      <a:pt x="142" y="209"/>
                      <a:pt x="109" y="231"/>
                      <a:pt x="71" y="231"/>
                    </a:cubicBezTo>
                    <a:close/>
                    <a:moveTo>
                      <a:pt x="71" y="33"/>
                    </a:moveTo>
                    <a:cubicBezTo>
                      <a:pt x="51" y="33"/>
                      <a:pt x="38" y="47"/>
                      <a:pt x="38" y="71"/>
                    </a:cubicBezTo>
                    <a:cubicBezTo>
                      <a:pt x="38" y="160"/>
                      <a:pt x="38" y="160"/>
                      <a:pt x="38" y="160"/>
                    </a:cubicBezTo>
                    <a:cubicBezTo>
                      <a:pt x="38" y="184"/>
                      <a:pt x="51" y="198"/>
                      <a:pt x="71" y="198"/>
                    </a:cubicBezTo>
                    <a:cubicBezTo>
                      <a:pt x="91" y="198"/>
                      <a:pt x="104" y="184"/>
                      <a:pt x="104" y="160"/>
                    </a:cubicBezTo>
                    <a:cubicBezTo>
                      <a:pt x="104" y="71"/>
                      <a:pt x="104" y="71"/>
                      <a:pt x="104" y="71"/>
                    </a:cubicBezTo>
                    <a:cubicBezTo>
                      <a:pt x="104" y="47"/>
                      <a:pt x="91" y="33"/>
                      <a:pt x="71"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7" name="Freeform 41"/>
              <p:cNvSpPr>
                <a:spLocks noEditPoints="1"/>
              </p:cNvSpPr>
              <p:nvPr/>
            </p:nvSpPr>
            <p:spPr bwMode="auto">
              <a:xfrm>
                <a:off x="2438" y="2594"/>
                <a:ext cx="59" cy="97"/>
              </a:xfrm>
              <a:custGeom>
                <a:avLst/>
                <a:gdLst>
                  <a:gd name="T0" fmla="*/ 70 w 141"/>
                  <a:gd name="T1" fmla="*/ 231 h 231"/>
                  <a:gd name="T2" fmla="*/ 0 w 141"/>
                  <a:gd name="T3" fmla="*/ 162 h 231"/>
                  <a:gd name="T4" fmla="*/ 0 w 141"/>
                  <a:gd name="T5" fmla="*/ 69 h 231"/>
                  <a:gd name="T6" fmla="*/ 70 w 141"/>
                  <a:gd name="T7" fmla="*/ 0 h 231"/>
                  <a:gd name="T8" fmla="*/ 141 w 141"/>
                  <a:gd name="T9" fmla="*/ 69 h 231"/>
                  <a:gd name="T10" fmla="*/ 141 w 141"/>
                  <a:gd name="T11" fmla="*/ 162 h 231"/>
                  <a:gd name="T12" fmla="*/ 70 w 141"/>
                  <a:gd name="T13" fmla="*/ 231 h 231"/>
                  <a:gd name="T14" fmla="*/ 70 w 141"/>
                  <a:gd name="T15" fmla="*/ 33 h 231"/>
                  <a:gd name="T16" fmla="*/ 37 w 141"/>
                  <a:gd name="T17" fmla="*/ 71 h 231"/>
                  <a:gd name="T18" fmla="*/ 37 w 141"/>
                  <a:gd name="T19" fmla="*/ 160 h 231"/>
                  <a:gd name="T20" fmla="*/ 70 w 141"/>
                  <a:gd name="T21" fmla="*/ 198 h 231"/>
                  <a:gd name="T22" fmla="*/ 103 w 141"/>
                  <a:gd name="T23" fmla="*/ 160 h 231"/>
                  <a:gd name="T24" fmla="*/ 103 w 141"/>
                  <a:gd name="T25" fmla="*/ 71 h 231"/>
                  <a:gd name="T26" fmla="*/ 70 w 141"/>
                  <a:gd name="T27"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231">
                    <a:moveTo>
                      <a:pt x="70" y="231"/>
                    </a:moveTo>
                    <a:cubicBezTo>
                      <a:pt x="33" y="231"/>
                      <a:pt x="0" y="209"/>
                      <a:pt x="0" y="162"/>
                    </a:cubicBezTo>
                    <a:cubicBezTo>
                      <a:pt x="0" y="69"/>
                      <a:pt x="0" y="69"/>
                      <a:pt x="0" y="69"/>
                    </a:cubicBezTo>
                    <a:cubicBezTo>
                      <a:pt x="0" y="21"/>
                      <a:pt x="33" y="0"/>
                      <a:pt x="70" y="0"/>
                    </a:cubicBezTo>
                    <a:cubicBezTo>
                      <a:pt x="108" y="0"/>
                      <a:pt x="141" y="21"/>
                      <a:pt x="141" y="69"/>
                    </a:cubicBezTo>
                    <a:cubicBezTo>
                      <a:pt x="141" y="162"/>
                      <a:pt x="141" y="162"/>
                      <a:pt x="141" y="162"/>
                    </a:cubicBezTo>
                    <a:cubicBezTo>
                      <a:pt x="141" y="209"/>
                      <a:pt x="108" y="231"/>
                      <a:pt x="70" y="231"/>
                    </a:cubicBezTo>
                    <a:close/>
                    <a:moveTo>
                      <a:pt x="70" y="33"/>
                    </a:moveTo>
                    <a:cubicBezTo>
                      <a:pt x="50" y="33"/>
                      <a:pt x="37" y="47"/>
                      <a:pt x="37" y="71"/>
                    </a:cubicBezTo>
                    <a:cubicBezTo>
                      <a:pt x="37" y="160"/>
                      <a:pt x="37" y="160"/>
                      <a:pt x="37" y="160"/>
                    </a:cubicBezTo>
                    <a:cubicBezTo>
                      <a:pt x="37" y="184"/>
                      <a:pt x="50" y="198"/>
                      <a:pt x="70" y="198"/>
                    </a:cubicBezTo>
                    <a:cubicBezTo>
                      <a:pt x="91" y="198"/>
                      <a:pt x="103" y="184"/>
                      <a:pt x="103" y="160"/>
                    </a:cubicBezTo>
                    <a:cubicBezTo>
                      <a:pt x="103" y="71"/>
                      <a:pt x="103" y="71"/>
                      <a:pt x="103" y="71"/>
                    </a:cubicBezTo>
                    <a:cubicBezTo>
                      <a:pt x="103" y="47"/>
                      <a:pt x="91" y="33"/>
                      <a:pt x="70" y="33"/>
                    </a:cubicBezTo>
                    <a:close/>
                  </a:path>
                </a:pathLst>
              </a:custGeom>
              <a:solidFill>
                <a:schemeClr val="accent1">
                  <a:lumMod val="60000"/>
                  <a:lumOff val="40000"/>
                </a:schemeClr>
              </a:solidFill>
              <a:ln w="19050" cap="rnd">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8" name="Freeform 42"/>
              <p:cNvSpPr>
                <a:spLocks/>
              </p:cNvSpPr>
              <p:nvPr/>
            </p:nvSpPr>
            <p:spPr bwMode="auto">
              <a:xfrm>
                <a:off x="2467" y="2042"/>
                <a:ext cx="170" cy="169"/>
              </a:xfrm>
              <a:custGeom>
                <a:avLst/>
                <a:gdLst>
                  <a:gd name="T0" fmla="*/ 170 w 170"/>
                  <a:gd name="T1" fmla="*/ 169 h 169"/>
                  <a:gd name="T2" fmla="*/ 170 w 170"/>
                  <a:gd name="T3" fmla="*/ 0 h 169"/>
                  <a:gd name="T4" fmla="*/ 0 w 170"/>
                  <a:gd name="T5" fmla="*/ 0 h 169"/>
                </a:gdLst>
                <a:ahLst/>
                <a:cxnLst>
                  <a:cxn ang="0">
                    <a:pos x="T0" y="T1"/>
                  </a:cxn>
                  <a:cxn ang="0">
                    <a:pos x="T2" y="T3"/>
                  </a:cxn>
                  <a:cxn ang="0">
                    <a:pos x="T4" y="T5"/>
                  </a:cxn>
                </a:cxnLst>
                <a:rect l="0" t="0" r="r" b="b"/>
                <a:pathLst>
                  <a:path w="170" h="169">
                    <a:moveTo>
                      <a:pt x="170" y="169"/>
                    </a:moveTo>
                    <a:lnTo>
                      <a:pt x="170" y="0"/>
                    </a:lnTo>
                    <a:lnTo>
                      <a:pt x="0" y="0"/>
                    </a:lnTo>
                  </a:path>
                </a:pathLst>
              </a:custGeom>
              <a:noFill/>
              <a:ln w="55563"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9" name="Freeform 43"/>
              <p:cNvSpPr>
                <a:spLocks/>
              </p:cNvSpPr>
              <p:nvPr/>
            </p:nvSpPr>
            <p:spPr bwMode="auto">
              <a:xfrm>
                <a:off x="1637" y="2042"/>
                <a:ext cx="169" cy="169"/>
              </a:xfrm>
              <a:custGeom>
                <a:avLst/>
                <a:gdLst>
                  <a:gd name="T0" fmla="*/ 169 w 169"/>
                  <a:gd name="T1" fmla="*/ 0 h 169"/>
                  <a:gd name="T2" fmla="*/ 0 w 169"/>
                  <a:gd name="T3" fmla="*/ 0 h 169"/>
                  <a:gd name="T4" fmla="*/ 0 w 169"/>
                  <a:gd name="T5" fmla="*/ 169 h 169"/>
                </a:gdLst>
                <a:ahLst/>
                <a:cxnLst>
                  <a:cxn ang="0">
                    <a:pos x="T0" y="T1"/>
                  </a:cxn>
                  <a:cxn ang="0">
                    <a:pos x="T2" y="T3"/>
                  </a:cxn>
                  <a:cxn ang="0">
                    <a:pos x="T4" y="T5"/>
                  </a:cxn>
                </a:cxnLst>
                <a:rect l="0" t="0" r="r" b="b"/>
                <a:pathLst>
                  <a:path w="169" h="169">
                    <a:moveTo>
                      <a:pt x="169" y="0"/>
                    </a:moveTo>
                    <a:lnTo>
                      <a:pt x="0" y="0"/>
                    </a:lnTo>
                    <a:lnTo>
                      <a:pt x="0" y="169"/>
                    </a:lnTo>
                  </a:path>
                </a:pathLst>
              </a:custGeom>
              <a:noFill/>
              <a:ln w="55563"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0" name="Freeform 44"/>
              <p:cNvSpPr>
                <a:spLocks/>
              </p:cNvSpPr>
              <p:nvPr/>
            </p:nvSpPr>
            <p:spPr bwMode="auto">
              <a:xfrm>
                <a:off x="1637" y="2681"/>
                <a:ext cx="169" cy="169"/>
              </a:xfrm>
              <a:custGeom>
                <a:avLst/>
                <a:gdLst>
                  <a:gd name="T0" fmla="*/ 0 w 169"/>
                  <a:gd name="T1" fmla="*/ 0 h 169"/>
                  <a:gd name="T2" fmla="*/ 0 w 169"/>
                  <a:gd name="T3" fmla="*/ 169 h 169"/>
                  <a:gd name="T4" fmla="*/ 169 w 169"/>
                  <a:gd name="T5" fmla="*/ 169 h 169"/>
                </a:gdLst>
                <a:ahLst/>
                <a:cxnLst>
                  <a:cxn ang="0">
                    <a:pos x="T0" y="T1"/>
                  </a:cxn>
                  <a:cxn ang="0">
                    <a:pos x="T2" y="T3"/>
                  </a:cxn>
                  <a:cxn ang="0">
                    <a:pos x="T4" y="T5"/>
                  </a:cxn>
                </a:cxnLst>
                <a:rect l="0" t="0" r="r" b="b"/>
                <a:pathLst>
                  <a:path w="169" h="169">
                    <a:moveTo>
                      <a:pt x="0" y="0"/>
                    </a:moveTo>
                    <a:lnTo>
                      <a:pt x="0" y="169"/>
                    </a:lnTo>
                    <a:lnTo>
                      <a:pt x="169" y="169"/>
                    </a:lnTo>
                  </a:path>
                </a:pathLst>
              </a:custGeom>
              <a:noFill/>
              <a:ln w="55563"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1" name="Freeform 45"/>
              <p:cNvSpPr>
                <a:spLocks/>
              </p:cNvSpPr>
              <p:nvPr/>
            </p:nvSpPr>
            <p:spPr bwMode="auto">
              <a:xfrm>
                <a:off x="2467" y="2681"/>
                <a:ext cx="170" cy="169"/>
              </a:xfrm>
              <a:custGeom>
                <a:avLst/>
                <a:gdLst>
                  <a:gd name="T0" fmla="*/ 0 w 170"/>
                  <a:gd name="T1" fmla="*/ 169 h 169"/>
                  <a:gd name="T2" fmla="*/ 170 w 170"/>
                  <a:gd name="T3" fmla="*/ 169 h 169"/>
                  <a:gd name="T4" fmla="*/ 170 w 170"/>
                  <a:gd name="T5" fmla="*/ 0 h 169"/>
                </a:gdLst>
                <a:ahLst/>
                <a:cxnLst>
                  <a:cxn ang="0">
                    <a:pos x="T0" y="T1"/>
                  </a:cxn>
                  <a:cxn ang="0">
                    <a:pos x="T2" y="T3"/>
                  </a:cxn>
                  <a:cxn ang="0">
                    <a:pos x="T4" y="T5"/>
                  </a:cxn>
                </a:cxnLst>
                <a:rect l="0" t="0" r="r" b="b"/>
                <a:pathLst>
                  <a:path w="170" h="169">
                    <a:moveTo>
                      <a:pt x="0" y="169"/>
                    </a:moveTo>
                    <a:lnTo>
                      <a:pt x="170" y="169"/>
                    </a:lnTo>
                    <a:lnTo>
                      <a:pt x="170" y="0"/>
                    </a:lnTo>
                  </a:path>
                </a:pathLst>
              </a:custGeom>
              <a:noFill/>
              <a:ln w="55563"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spTree>
    <p:extLst>
      <p:ext uri="{BB962C8B-B14F-4D97-AF65-F5344CB8AC3E}">
        <p14:creationId xmlns:p14="http://schemas.microsoft.com/office/powerpoint/2010/main" val="3805726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0"/>
            <a:ext cx="11437882" cy="749165"/>
          </a:xfrm>
        </p:spPr>
        <p:txBody>
          <a:bodyPr/>
          <a:lstStyle/>
          <a:p>
            <a:r>
              <a:rPr lang="ja-JP" altLang="ja-JP" sz="2800" dirty="0">
                <a:latin typeface="東芝 Pゴシック" panose="020B0500000000000000" pitchFamily="50" charset="-128"/>
                <a:ea typeface="東芝 Pゴシック" panose="020B0500000000000000" pitchFamily="50" charset="-128"/>
              </a:rPr>
              <a:t>4-</a:t>
            </a:r>
            <a:r>
              <a:rPr lang="en-US" altLang="ja-JP" sz="2800" dirty="0">
                <a:latin typeface="東芝 Pゴシック" panose="020B0500000000000000" pitchFamily="50" charset="-128"/>
                <a:ea typeface="東芝 Pゴシック" panose="020B0500000000000000" pitchFamily="50" charset="-128"/>
              </a:rPr>
              <a:t>2</a:t>
            </a:r>
            <a:r>
              <a:rPr lang="ja-JP" altLang="en-US" sz="2800" dirty="0">
                <a:latin typeface="東芝 Pゴシック" panose="020B0500000000000000" pitchFamily="50" charset="-128"/>
                <a:ea typeface="東芝 Pゴシック" panose="020B0500000000000000" pitchFamily="50" charset="-128"/>
              </a:rPr>
              <a:t>　</a:t>
            </a:r>
            <a:r>
              <a:rPr lang="en-US" altLang="ja-JP" sz="3200" dirty="0" err="1">
                <a:latin typeface="Toshiba Sans" panose="020B0503030403020204" pitchFamily="34" charset="0"/>
                <a:ea typeface="Toshiba Sans" panose="020B0503030403020204" pitchFamily="34" charset="0"/>
              </a:rPr>
              <a:t>InnerSource</a:t>
            </a:r>
            <a:r>
              <a:rPr lang="en-US" altLang="ja-JP" sz="2800" dirty="0">
                <a:latin typeface="東芝 Pゴシック" panose="020B0500000000000000" pitchFamily="50" charset="-128"/>
                <a:ea typeface="東芝 Pゴシック" panose="020B0500000000000000" pitchFamily="50" charset="-128"/>
              </a:rPr>
              <a:t> </a:t>
            </a:r>
            <a:r>
              <a:rPr lang="ja-JP" altLang="en-US" sz="2800" dirty="0">
                <a:latin typeface="東芝 Pゴシック" panose="020B0500000000000000" pitchFamily="50" charset="-128"/>
                <a:ea typeface="東芝 Pゴシック" panose="020B0500000000000000" pitchFamily="50" charset="-128"/>
              </a:rPr>
              <a:t>のプロダクトオーナーとして最初に心がけること</a:t>
            </a:r>
            <a:endParaRPr lang="ja-JP" altLang="ja-JP" sz="2800" dirty="0">
              <a:latin typeface="東芝 Pゴシック" panose="020B0500000000000000" pitchFamily="50" charset="-128"/>
              <a:ea typeface="東芝 Pゴシック" panose="020B0500000000000000" pitchFamily="50" charset="-128"/>
            </a:endParaRPr>
          </a:p>
        </p:txBody>
      </p:sp>
      <p:sp>
        <p:nvSpPr>
          <p:cNvPr id="11" name="コンテンツ プレースホルダー 1">
            <a:extLst>
              <a:ext uri="{FF2B5EF4-FFF2-40B4-BE49-F238E27FC236}">
                <a16:creationId xmlns:a16="http://schemas.microsoft.com/office/drawing/2014/main" id="{B972EF8A-EDC8-4091-AC13-D9F17E12AE27}"/>
              </a:ext>
            </a:extLst>
          </p:cNvPr>
          <p:cNvSpPr txBox="1">
            <a:spLocks/>
          </p:cNvSpPr>
          <p:nvPr/>
        </p:nvSpPr>
        <p:spPr>
          <a:xfrm>
            <a:off x="479425" y="1167300"/>
            <a:ext cx="11244263" cy="468000"/>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200"/>
              </a:spcBef>
              <a:spcAft>
                <a:spcPts val="750"/>
              </a:spcAft>
              <a:buFontTx/>
              <a:buNone/>
              <a:defRPr kumimoji="1" sz="2600" kern="1200">
                <a:solidFill>
                  <a:schemeClr val="tx1"/>
                </a:solidFill>
                <a:latin typeface="+mn-lt"/>
                <a:ea typeface="+mn-ea"/>
                <a:cs typeface="+mn-cs"/>
              </a:defRPr>
            </a:lvl1pPr>
            <a:lvl2pPr marL="563400" indent="0" algn="l" defTabSz="914400" rtl="0" eaLnBrk="1" latinLnBrk="0" hangingPunct="1">
              <a:lnSpc>
                <a:spcPct val="100000"/>
              </a:lnSpc>
              <a:spcBef>
                <a:spcPts val="300"/>
              </a:spcBef>
              <a:spcAft>
                <a:spcPts val="300"/>
              </a:spcAft>
              <a:buFontTx/>
              <a:buNone/>
              <a:defRPr kumimoji="1" sz="2400" kern="1200">
                <a:solidFill>
                  <a:schemeClr val="tx1"/>
                </a:solidFill>
                <a:latin typeface="+mn-lt"/>
                <a:ea typeface="+mn-ea"/>
                <a:cs typeface="+mn-cs"/>
              </a:defRPr>
            </a:lvl2pPr>
            <a:lvl3pPr marL="1211400" indent="0" algn="l" defTabSz="914400" rtl="0" eaLnBrk="1" latinLnBrk="0" hangingPunct="1">
              <a:lnSpc>
                <a:spcPct val="100000"/>
              </a:lnSpc>
              <a:spcBef>
                <a:spcPts val="300"/>
              </a:spcBef>
              <a:spcAft>
                <a:spcPts val="300"/>
              </a:spcAft>
              <a:buFontTx/>
              <a:buNone/>
              <a:defRPr kumimoji="1" sz="2000" kern="1200">
                <a:solidFill>
                  <a:schemeClr val="tx1"/>
                </a:solidFill>
                <a:latin typeface="+mn-lt"/>
                <a:ea typeface="+mn-ea"/>
                <a:cs typeface="+mn-cs"/>
              </a:defRPr>
            </a:lvl3pPr>
            <a:lvl4pPr marL="126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4pPr>
            <a:lvl5pPr marL="162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600" b="1" dirty="0">
                <a:solidFill>
                  <a:srgbClr val="0064D2"/>
                </a:solidFill>
                <a:latin typeface="東芝 Pゴシック" panose="020B0500000000000000" pitchFamily="50" charset="-128"/>
                <a:ea typeface="東芝 Pゴシック" panose="020B0500000000000000" pitchFamily="50" charset="-128"/>
              </a:rPr>
              <a:t>オープンコード</a:t>
            </a:r>
            <a:endParaRPr lang="en-US" altLang="ja-JP" sz="3600" b="1" dirty="0">
              <a:solidFill>
                <a:srgbClr val="0064D2"/>
              </a:solidFill>
              <a:latin typeface="東芝 Pゴシック" panose="020B0500000000000000" pitchFamily="50" charset="-128"/>
              <a:ea typeface="東芝 Pゴシック" panose="020B0500000000000000" pitchFamily="50" charset="-128"/>
            </a:endParaRPr>
          </a:p>
        </p:txBody>
      </p:sp>
      <p:sp>
        <p:nvSpPr>
          <p:cNvPr id="12" name="コンテンツ プレースホルダー 1">
            <a:extLst>
              <a:ext uri="{FF2B5EF4-FFF2-40B4-BE49-F238E27FC236}">
                <a16:creationId xmlns:a16="http://schemas.microsoft.com/office/drawing/2014/main" id="{B972EF8A-EDC8-4091-AC13-D9F17E12AE27}"/>
              </a:ext>
            </a:extLst>
          </p:cNvPr>
          <p:cNvSpPr txBox="1">
            <a:spLocks/>
          </p:cNvSpPr>
          <p:nvPr/>
        </p:nvSpPr>
        <p:spPr>
          <a:xfrm>
            <a:off x="479425" y="1752927"/>
            <a:ext cx="11244263" cy="432000"/>
          </a:xfrm>
          <a:prstGeom prst="rect">
            <a:avLst/>
          </a:prstGeom>
        </p:spPr>
        <p:txBody>
          <a:bodyPr lIns="0" tIns="0" rIns="0" bIns="0" anchor="ctr" anchorCtr="0">
            <a:noAutofit/>
          </a:bodyPr>
          <a:lstStyle>
            <a:lvl1pPr marL="0" indent="0" algn="l" defTabSz="914400" rtl="0" eaLnBrk="1" latinLnBrk="0" hangingPunct="1">
              <a:lnSpc>
                <a:spcPct val="100000"/>
              </a:lnSpc>
              <a:spcBef>
                <a:spcPts val="1200"/>
              </a:spcBef>
              <a:spcAft>
                <a:spcPts val="750"/>
              </a:spcAft>
              <a:buFontTx/>
              <a:buNone/>
              <a:defRPr kumimoji="1" sz="2600" kern="1200">
                <a:solidFill>
                  <a:schemeClr val="tx1"/>
                </a:solidFill>
                <a:latin typeface="+mn-lt"/>
                <a:ea typeface="+mn-ea"/>
                <a:cs typeface="+mn-cs"/>
              </a:defRPr>
            </a:lvl1pPr>
            <a:lvl2pPr marL="563400" indent="0" algn="l" defTabSz="914400" rtl="0" eaLnBrk="1" latinLnBrk="0" hangingPunct="1">
              <a:lnSpc>
                <a:spcPct val="100000"/>
              </a:lnSpc>
              <a:spcBef>
                <a:spcPts val="300"/>
              </a:spcBef>
              <a:spcAft>
                <a:spcPts val="300"/>
              </a:spcAft>
              <a:buFontTx/>
              <a:buNone/>
              <a:defRPr kumimoji="1" sz="2400" kern="1200">
                <a:solidFill>
                  <a:schemeClr val="tx1"/>
                </a:solidFill>
                <a:latin typeface="+mn-lt"/>
                <a:ea typeface="+mn-ea"/>
                <a:cs typeface="+mn-cs"/>
              </a:defRPr>
            </a:lvl2pPr>
            <a:lvl3pPr marL="1211400" indent="0" algn="l" defTabSz="914400" rtl="0" eaLnBrk="1" latinLnBrk="0" hangingPunct="1">
              <a:lnSpc>
                <a:spcPct val="100000"/>
              </a:lnSpc>
              <a:spcBef>
                <a:spcPts val="300"/>
              </a:spcBef>
              <a:spcAft>
                <a:spcPts val="300"/>
              </a:spcAft>
              <a:buFontTx/>
              <a:buNone/>
              <a:defRPr kumimoji="1" sz="2000" kern="1200">
                <a:solidFill>
                  <a:schemeClr val="tx1"/>
                </a:solidFill>
                <a:latin typeface="+mn-lt"/>
                <a:ea typeface="+mn-ea"/>
                <a:cs typeface="+mn-cs"/>
              </a:defRPr>
            </a:lvl3pPr>
            <a:lvl4pPr marL="126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4pPr>
            <a:lvl5pPr marL="162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80000" lvl="1" indent="-216000">
              <a:spcBef>
                <a:spcPts val="0"/>
              </a:spcBef>
              <a:spcAft>
                <a:spcPts val="0"/>
              </a:spcAft>
              <a:buFont typeface="Arial" panose="020B0604020202020204" pitchFamily="34" charset="0"/>
              <a:buChar char="•"/>
            </a:pPr>
            <a:r>
              <a:rPr lang="ja-JP" altLang="en-US" sz="2600" b="1" dirty="0">
                <a:solidFill>
                  <a:schemeClr val="accent3">
                    <a:lumMod val="75000"/>
                  </a:schemeClr>
                </a:solidFill>
                <a:latin typeface="東芝 Pゴシック" panose="020B0500000000000000" pitchFamily="50" charset="-128"/>
                <a:ea typeface="東芝 Pゴシック" panose="020B0500000000000000" pitchFamily="50" charset="-128"/>
              </a:rPr>
              <a:t>コードを会社の全員が見えるようにする</a:t>
            </a:r>
            <a:endParaRPr lang="en-US" altLang="ja-JP" sz="26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13" name="正方形/長方形 12"/>
          <p:cNvSpPr/>
          <p:nvPr/>
        </p:nvSpPr>
        <p:spPr>
          <a:xfrm>
            <a:off x="468086" y="3399908"/>
            <a:ext cx="11255602" cy="1980000"/>
          </a:xfrm>
          <a:prstGeom prst="rect">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solidFill>
                <a:srgbClr val="FFFFFF"/>
              </a:solidFill>
            </a:endParaRPr>
          </a:p>
        </p:txBody>
      </p:sp>
      <p:sp>
        <p:nvSpPr>
          <p:cNvPr id="14" name="コンテンツ プレースホルダー 1">
            <a:extLst>
              <a:ext uri="{FF2B5EF4-FFF2-40B4-BE49-F238E27FC236}">
                <a16:creationId xmlns:a16="http://schemas.microsoft.com/office/drawing/2014/main" id="{B972EF8A-EDC8-4091-AC13-D9F17E12AE27}"/>
              </a:ext>
            </a:extLst>
          </p:cNvPr>
          <p:cNvSpPr txBox="1">
            <a:spLocks/>
          </p:cNvSpPr>
          <p:nvPr/>
        </p:nvSpPr>
        <p:spPr>
          <a:xfrm>
            <a:off x="2648603" y="3687908"/>
            <a:ext cx="9000000" cy="1404000"/>
          </a:xfrm>
          <a:prstGeom prst="rect">
            <a:avLst/>
          </a:prstGeom>
        </p:spPr>
        <p:txBody>
          <a:bodyPr wrap="none" lIns="0" tIns="0" rIns="0" bIns="0" anchor="ctr">
            <a:noAutofit/>
          </a:bodyPr>
          <a:lstStyle>
            <a:lvl1pPr marL="0" indent="0" algn="l" defTabSz="914400" rtl="0" eaLnBrk="1" latinLnBrk="0" hangingPunct="1">
              <a:lnSpc>
                <a:spcPct val="100000"/>
              </a:lnSpc>
              <a:spcBef>
                <a:spcPts val="1200"/>
              </a:spcBef>
              <a:spcAft>
                <a:spcPts val="750"/>
              </a:spcAft>
              <a:buFontTx/>
              <a:buNone/>
              <a:defRPr kumimoji="1" sz="2600" kern="1200">
                <a:solidFill>
                  <a:schemeClr val="tx1"/>
                </a:solidFill>
                <a:latin typeface="+mn-lt"/>
                <a:ea typeface="+mn-ea"/>
                <a:cs typeface="+mn-cs"/>
              </a:defRPr>
            </a:lvl1pPr>
            <a:lvl2pPr marL="563400" indent="0" algn="l" defTabSz="914400" rtl="0" eaLnBrk="1" latinLnBrk="0" hangingPunct="1">
              <a:lnSpc>
                <a:spcPct val="100000"/>
              </a:lnSpc>
              <a:spcBef>
                <a:spcPts val="300"/>
              </a:spcBef>
              <a:spcAft>
                <a:spcPts val="300"/>
              </a:spcAft>
              <a:buFontTx/>
              <a:buNone/>
              <a:defRPr kumimoji="1" sz="2400" kern="1200">
                <a:solidFill>
                  <a:schemeClr val="tx1"/>
                </a:solidFill>
                <a:latin typeface="+mn-lt"/>
                <a:ea typeface="+mn-ea"/>
                <a:cs typeface="+mn-cs"/>
              </a:defRPr>
            </a:lvl2pPr>
            <a:lvl3pPr marL="1211400" indent="0" algn="l" defTabSz="914400" rtl="0" eaLnBrk="1" latinLnBrk="0" hangingPunct="1">
              <a:lnSpc>
                <a:spcPct val="100000"/>
              </a:lnSpc>
              <a:spcBef>
                <a:spcPts val="300"/>
              </a:spcBef>
              <a:spcAft>
                <a:spcPts val="300"/>
              </a:spcAft>
              <a:buFontTx/>
              <a:buNone/>
              <a:defRPr kumimoji="1" sz="2000" kern="1200">
                <a:solidFill>
                  <a:schemeClr val="tx1"/>
                </a:solidFill>
                <a:latin typeface="+mn-lt"/>
                <a:ea typeface="+mn-ea"/>
                <a:cs typeface="+mn-cs"/>
              </a:defRPr>
            </a:lvl3pPr>
            <a:lvl4pPr marL="126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4pPr>
            <a:lvl5pPr marL="162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indent="-180000">
              <a:spcBef>
                <a:spcPts val="0"/>
              </a:spcBef>
              <a:spcAft>
                <a:spcPts val="0"/>
              </a:spcAft>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修正や機能実装を待ったり、</a:t>
            </a:r>
            <a:endParaRPr lang="en-US" altLang="ja-JP" sz="2400" dirty="0">
              <a:latin typeface="東芝 Pゴシック" panose="020B0500000000000000" pitchFamily="50" charset="-128"/>
              <a:ea typeface="東芝 Pゴシック" panose="020B0500000000000000" pitchFamily="50" charset="-128"/>
            </a:endParaRPr>
          </a:p>
          <a:p>
            <a:pPr indent="-180000">
              <a:spcBef>
                <a:spcPts val="0"/>
              </a:spcBef>
              <a:spcAft>
                <a:spcPts val="1200"/>
              </a:spcAft>
            </a:pPr>
            <a:r>
              <a:rPr lang="ja-JP" altLang="en-US" sz="2400" dirty="0">
                <a:latin typeface="東芝 Pゴシック" panose="020B0500000000000000" pitchFamily="50" charset="-128"/>
                <a:ea typeface="東芝 Pゴシック" panose="020B0500000000000000" pitchFamily="50" charset="-128"/>
              </a:rPr>
              <a:t>  エスカレーションしたり・されたりする必要がなくなる</a:t>
            </a:r>
            <a:endParaRPr lang="en-US" altLang="ja-JP" sz="2400" dirty="0">
              <a:latin typeface="東芝 Pゴシック" panose="020B0500000000000000" pitchFamily="50" charset="-128"/>
              <a:ea typeface="東芝 Pゴシック" panose="020B0500000000000000" pitchFamily="50" charset="-128"/>
            </a:endParaRPr>
          </a:p>
          <a:p>
            <a:pPr indent="-180000">
              <a:spcBef>
                <a:spcPts val="0"/>
              </a:spcBef>
              <a:spcAft>
                <a:spcPts val="0"/>
              </a:spcAft>
              <a:buFont typeface="Arial" panose="020B0604020202020204" pitchFamily="34" charset="0"/>
              <a:buChar char="•"/>
            </a:pPr>
            <a:r>
              <a:rPr lang="ja-JP" altLang="en-US" sz="2400" dirty="0">
                <a:latin typeface="東芝 Pゴシック" panose="020B0500000000000000" pitchFamily="50" charset="-128"/>
                <a:ea typeface="東芝 Pゴシック" panose="020B0500000000000000" pitchFamily="50" charset="-128"/>
              </a:rPr>
              <a:t>それぞれの優先順位に基づいて、</a:t>
            </a:r>
            <a:endParaRPr lang="en-US" altLang="ja-JP" sz="2400" dirty="0">
              <a:latin typeface="東芝 Pゴシック" panose="020B0500000000000000" pitchFamily="50" charset="-128"/>
              <a:ea typeface="東芝 Pゴシック" panose="020B0500000000000000" pitchFamily="50" charset="-128"/>
            </a:endParaRPr>
          </a:p>
          <a:p>
            <a:pPr>
              <a:spcBef>
                <a:spcPts val="0"/>
              </a:spcBef>
              <a:spcAft>
                <a:spcPts val="0"/>
              </a:spcAft>
            </a:pPr>
            <a:r>
              <a:rPr lang="en-US" altLang="ja-JP" sz="2400" dirty="0">
                <a:latin typeface="東芝 Pゴシック" panose="020B0500000000000000" pitchFamily="50" charset="-128"/>
                <a:ea typeface="東芝 Pゴシック" panose="020B0500000000000000" pitchFamily="50" charset="-128"/>
              </a:rPr>
              <a:t>   </a:t>
            </a:r>
            <a:r>
              <a:rPr lang="ja-JP" altLang="en-US" sz="2400" dirty="0">
                <a:latin typeface="東芝 Pゴシック" panose="020B0500000000000000" pitchFamily="50" charset="-128"/>
                <a:ea typeface="東芝 Pゴシック" panose="020B0500000000000000" pitchFamily="50" charset="-128"/>
              </a:rPr>
              <a:t>コントリビューションできるようになる</a:t>
            </a:r>
            <a:endParaRPr lang="en-US" altLang="ja-JP" sz="2400" dirty="0">
              <a:latin typeface="東芝 Pゴシック" panose="020B0500000000000000" pitchFamily="50" charset="-128"/>
              <a:ea typeface="東芝 Pゴシック" panose="020B0500000000000000" pitchFamily="50" charset="-128"/>
            </a:endParaRPr>
          </a:p>
        </p:txBody>
      </p:sp>
      <p:sp>
        <p:nvSpPr>
          <p:cNvPr id="15" name="正方形/長方形 14"/>
          <p:cNvSpPr/>
          <p:nvPr/>
        </p:nvSpPr>
        <p:spPr>
          <a:xfrm>
            <a:off x="479425" y="3399908"/>
            <a:ext cx="1980000" cy="19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5400" b="1" dirty="0">
                <a:solidFill>
                  <a:srgbClr val="FFFFFF"/>
                </a:solidFill>
                <a:latin typeface="東芝 Pゴシック" panose="020B0500000000000000" pitchFamily="50" charset="-128"/>
                <a:ea typeface="東芝 Pゴシック" panose="020B0500000000000000" pitchFamily="50" charset="-128"/>
              </a:rPr>
              <a:t>効果</a:t>
            </a:r>
          </a:p>
        </p:txBody>
      </p:sp>
      <p:sp>
        <p:nvSpPr>
          <p:cNvPr id="9" name="コンテンツ プレースホルダー 1">
            <a:extLst>
              <a:ext uri="{FF2B5EF4-FFF2-40B4-BE49-F238E27FC236}">
                <a16:creationId xmlns:a16="http://schemas.microsoft.com/office/drawing/2014/main" id="{B972EF8A-EDC8-4091-AC13-D9F17E12AE27}"/>
              </a:ext>
            </a:extLst>
          </p:cNvPr>
          <p:cNvSpPr txBox="1">
            <a:spLocks/>
          </p:cNvSpPr>
          <p:nvPr/>
        </p:nvSpPr>
        <p:spPr>
          <a:xfrm>
            <a:off x="479425" y="2221650"/>
            <a:ext cx="11244263" cy="756000"/>
          </a:xfrm>
          <a:prstGeom prst="rect">
            <a:avLst/>
          </a:prstGeom>
        </p:spPr>
        <p:txBody>
          <a:bodyPr lIns="0" tIns="0" rIns="0" bIns="0" anchor="ctr" anchorCtr="0">
            <a:noAutofit/>
          </a:bodyPr>
          <a:lstStyle>
            <a:lvl1pPr marL="0" indent="0" algn="l" defTabSz="914400" rtl="0" eaLnBrk="1" latinLnBrk="0" hangingPunct="1">
              <a:lnSpc>
                <a:spcPct val="100000"/>
              </a:lnSpc>
              <a:spcBef>
                <a:spcPts val="1200"/>
              </a:spcBef>
              <a:spcAft>
                <a:spcPts val="750"/>
              </a:spcAft>
              <a:buFontTx/>
              <a:buNone/>
              <a:defRPr kumimoji="1" sz="2600" kern="1200">
                <a:solidFill>
                  <a:schemeClr val="tx1"/>
                </a:solidFill>
                <a:latin typeface="+mn-lt"/>
                <a:ea typeface="+mn-ea"/>
                <a:cs typeface="+mn-cs"/>
              </a:defRPr>
            </a:lvl1pPr>
            <a:lvl2pPr marL="563400" indent="0" algn="l" defTabSz="914400" rtl="0" eaLnBrk="1" latinLnBrk="0" hangingPunct="1">
              <a:lnSpc>
                <a:spcPct val="100000"/>
              </a:lnSpc>
              <a:spcBef>
                <a:spcPts val="300"/>
              </a:spcBef>
              <a:spcAft>
                <a:spcPts val="300"/>
              </a:spcAft>
              <a:buFontTx/>
              <a:buNone/>
              <a:defRPr kumimoji="1" sz="2400" kern="1200">
                <a:solidFill>
                  <a:schemeClr val="tx1"/>
                </a:solidFill>
                <a:latin typeface="+mn-lt"/>
                <a:ea typeface="+mn-ea"/>
                <a:cs typeface="+mn-cs"/>
              </a:defRPr>
            </a:lvl2pPr>
            <a:lvl3pPr marL="1211400" indent="0" algn="l" defTabSz="914400" rtl="0" eaLnBrk="1" latinLnBrk="0" hangingPunct="1">
              <a:lnSpc>
                <a:spcPct val="100000"/>
              </a:lnSpc>
              <a:spcBef>
                <a:spcPts val="300"/>
              </a:spcBef>
              <a:spcAft>
                <a:spcPts val="300"/>
              </a:spcAft>
              <a:buFontTx/>
              <a:buNone/>
              <a:defRPr kumimoji="1" sz="2000" kern="1200">
                <a:solidFill>
                  <a:schemeClr val="tx1"/>
                </a:solidFill>
                <a:latin typeface="+mn-lt"/>
                <a:ea typeface="+mn-ea"/>
                <a:cs typeface="+mn-cs"/>
              </a:defRPr>
            </a:lvl3pPr>
            <a:lvl4pPr marL="126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4pPr>
            <a:lvl5pPr marL="162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80000" lvl="1" indent="-216000">
              <a:lnSpc>
                <a:spcPts val="3000"/>
              </a:lnSpc>
              <a:spcBef>
                <a:spcPts val="0"/>
              </a:spcBef>
              <a:spcAft>
                <a:spcPts val="0"/>
              </a:spcAft>
              <a:buFont typeface="Arial" panose="020B0604020202020204" pitchFamily="34" charset="0"/>
              <a:buChar char="•"/>
            </a:pPr>
            <a:r>
              <a:rPr lang="ja-JP" altLang="en-US" sz="2600" b="1" dirty="0">
                <a:solidFill>
                  <a:schemeClr val="accent3">
                    <a:lumMod val="75000"/>
                  </a:schemeClr>
                </a:solidFill>
                <a:latin typeface="東芝 Pゴシック" panose="020B0500000000000000" pitchFamily="50" charset="-128"/>
                <a:ea typeface="東芝 Pゴシック" panose="020B0500000000000000" pitchFamily="50" charset="-128"/>
              </a:rPr>
              <a:t>他の開発者が他のコードベースでコントリビューションでき、</a:t>
            </a:r>
            <a:endParaRPr lang="en-US" altLang="ja-JP" sz="2600" b="1" dirty="0">
              <a:solidFill>
                <a:schemeClr val="accent3">
                  <a:lumMod val="75000"/>
                </a:schemeClr>
              </a:solidFill>
              <a:latin typeface="東芝 Pゴシック" panose="020B0500000000000000" pitchFamily="50" charset="-128"/>
              <a:ea typeface="東芝 Pゴシック" panose="020B0500000000000000" pitchFamily="50" charset="-128"/>
            </a:endParaRPr>
          </a:p>
          <a:p>
            <a:pPr marL="180000" lvl="1" indent="-216000">
              <a:lnSpc>
                <a:spcPts val="3000"/>
              </a:lnSpc>
              <a:spcBef>
                <a:spcPts val="0"/>
              </a:spcBef>
              <a:spcAft>
                <a:spcPts val="0"/>
              </a:spcAft>
            </a:pPr>
            <a:r>
              <a:rPr lang="ja-JP" altLang="en-US" sz="2600" b="1" dirty="0">
                <a:solidFill>
                  <a:schemeClr val="accent3">
                    <a:lumMod val="75000"/>
                  </a:schemeClr>
                </a:solidFill>
                <a:latin typeface="東芝 Pゴシック" panose="020B0500000000000000" pitchFamily="50" charset="-128"/>
                <a:ea typeface="東芝 Pゴシック" panose="020B0500000000000000" pitchFamily="50" charset="-128"/>
              </a:rPr>
              <a:t>   それを受け入れるプロセスがある</a:t>
            </a:r>
            <a:endParaRPr lang="en-US" altLang="ja-JP" sz="2600" b="1"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1654534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0"/>
            <a:ext cx="11437882" cy="749165"/>
          </a:xfrm>
        </p:spPr>
        <p:txBody>
          <a:bodyPr/>
          <a:lstStyle/>
          <a:p>
            <a:r>
              <a:rPr lang="ja-JP" altLang="ja-JP" sz="2800" dirty="0">
                <a:latin typeface="東芝 Pゴシック" panose="020B0500000000000000" pitchFamily="50" charset="-128"/>
                <a:ea typeface="東芝 Pゴシック" panose="020B0500000000000000" pitchFamily="50" charset="-128"/>
              </a:rPr>
              <a:t>4-</a:t>
            </a:r>
            <a:r>
              <a:rPr lang="en-US" altLang="ja-JP" sz="2800" dirty="0">
                <a:latin typeface="東芝 Pゴシック" panose="020B0500000000000000" pitchFamily="50" charset="-128"/>
                <a:ea typeface="東芝 Pゴシック" panose="020B0500000000000000" pitchFamily="50" charset="-128"/>
              </a:rPr>
              <a:t>2</a:t>
            </a:r>
            <a:r>
              <a:rPr lang="ja-JP" altLang="en-US" sz="2800" dirty="0">
                <a:latin typeface="東芝 Pゴシック" panose="020B0500000000000000" pitchFamily="50" charset="-128"/>
                <a:ea typeface="東芝 Pゴシック" panose="020B0500000000000000" pitchFamily="50" charset="-128"/>
              </a:rPr>
              <a:t>　</a:t>
            </a:r>
            <a:r>
              <a:rPr lang="en-US" altLang="ja-JP" sz="3200" dirty="0" err="1">
                <a:latin typeface="Toshiba Sans" panose="020B0503030403020204" pitchFamily="34" charset="0"/>
                <a:ea typeface="Toshiba Sans" panose="020B0503030403020204" pitchFamily="34" charset="0"/>
              </a:rPr>
              <a:t>InnerSource</a:t>
            </a:r>
            <a:r>
              <a:rPr lang="en-US" altLang="ja-JP" sz="2800" dirty="0">
                <a:latin typeface="東芝 Pゴシック" panose="020B0500000000000000" pitchFamily="50" charset="-128"/>
                <a:ea typeface="東芝 Pゴシック" panose="020B0500000000000000" pitchFamily="50" charset="-128"/>
              </a:rPr>
              <a:t> </a:t>
            </a:r>
            <a:r>
              <a:rPr lang="ja-JP" altLang="en-US" sz="2800" dirty="0">
                <a:latin typeface="東芝 Pゴシック" panose="020B0500000000000000" pitchFamily="50" charset="-128"/>
                <a:ea typeface="東芝 Pゴシック" panose="020B0500000000000000" pitchFamily="50" charset="-128"/>
              </a:rPr>
              <a:t>のプロダクトオーナーとして最初に心がけること</a:t>
            </a:r>
            <a:endParaRPr lang="ja-JP" altLang="ja-JP" sz="2800" dirty="0">
              <a:latin typeface="東芝 Pゴシック" panose="020B0500000000000000" pitchFamily="50" charset="-128"/>
              <a:ea typeface="東芝 Pゴシック" panose="020B0500000000000000" pitchFamily="50" charset="-128"/>
            </a:endParaRPr>
          </a:p>
        </p:txBody>
      </p:sp>
      <p:sp>
        <p:nvSpPr>
          <p:cNvPr id="11" name="コンテンツ プレースホルダー 1">
            <a:extLst>
              <a:ext uri="{FF2B5EF4-FFF2-40B4-BE49-F238E27FC236}">
                <a16:creationId xmlns:a16="http://schemas.microsoft.com/office/drawing/2014/main" id="{B972EF8A-EDC8-4091-AC13-D9F17E12AE27}"/>
              </a:ext>
            </a:extLst>
          </p:cNvPr>
          <p:cNvSpPr txBox="1">
            <a:spLocks/>
          </p:cNvSpPr>
          <p:nvPr/>
        </p:nvSpPr>
        <p:spPr>
          <a:xfrm>
            <a:off x="479425" y="1167300"/>
            <a:ext cx="11244263" cy="468000"/>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200"/>
              </a:spcBef>
              <a:spcAft>
                <a:spcPts val="750"/>
              </a:spcAft>
              <a:buFontTx/>
              <a:buNone/>
              <a:defRPr kumimoji="1" sz="2600" kern="1200">
                <a:solidFill>
                  <a:schemeClr val="tx1"/>
                </a:solidFill>
                <a:latin typeface="+mn-lt"/>
                <a:ea typeface="+mn-ea"/>
                <a:cs typeface="+mn-cs"/>
              </a:defRPr>
            </a:lvl1pPr>
            <a:lvl2pPr marL="563400" indent="0" algn="l" defTabSz="914400" rtl="0" eaLnBrk="1" latinLnBrk="0" hangingPunct="1">
              <a:lnSpc>
                <a:spcPct val="100000"/>
              </a:lnSpc>
              <a:spcBef>
                <a:spcPts val="300"/>
              </a:spcBef>
              <a:spcAft>
                <a:spcPts val="300"/>
              </a:spcAft>
              <a:buFontTx/>
              <a:buNone/>
              <a:defRPr kumimoji="1" sz="2400" kern="1200">
                <a:solidFill>
                  <a:schemeClr val="tx1"/>
                </a:solidFill>
                <a:latin typeface="+mn-lt"/>
                <a:ea typeface="+mn-ea"/>
                <a:cs typeface="+mn-cs"/>
              </a:defRPr>
            </a:lvl2pPr>
            <a:lvl3pPr marL="1211400" indent="0" algn="l" defTabSz="914400" rtl="0" eaLnBrk="1" latinLnBrk="0" hangingPunct="1">
              <a:lnSpc>
                <a:spcPct val="100000"/>
              </a:lnSpc>
              <a:spcBef>
                <a:spcPts val="300"/>
              </a:spcBef>
              <a:spcAft>
                <a:spcPts val="300"/>
              </a:spcAft>
              <a:buFontTx/>
              <a:buNone/>
              <a:defRPr kumimoji="1" sz="2000" kern="1200">
                <a:solidFill>
                  <a:schemeClr val="tx1"/>
                </a:solidFill>
                <a:latin typeface="+mn-lt"/>
                <a:ea typeface="+mn-ea"/>
                <a:cs typeface="+mn-cs"/>
              </a:defRPr>
            </a:lvl3pPr>
            <a:lvl4pPr marL="126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4pPr>
            <a:lvl5pPr marL="162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600" b="1" dirty="0">
                <a:solidFill>
                  <a:srgbClr val="0064D2"/>
                </a:solidFill>
                <a:latin typeface="東芝 Pゴシック" panose="020B0500000000000000" pitchFamily="50" charset="-128"/>
                <a:ea typeface="東芝 Pゴシック" panose="020B0500000000000000" pitchFamily="50" charset="-128"/>
              </a:rPr>
              <a:t>オープンプランニング・オープンドキュメント</a:t>
            </a:r>
            <a:endParaRPr lang="en-US" altLang="ja-JP" sz="3600" b="1" dirty="0">
              <a:solidFill>
                <a:srgbClr val="0064D2"/>
              </a:solidFill>
              <a:latin typeface="東芝 Pゴシック" panose="020B0500000000000000" pitchFamily="50" charset="-128"/>
              <a:ea typeface="東芝 Pゴシック" panose="020B0500000000000000" pitchFamily="50" charset="-128"/>
            </a:endParaRPr>
          </a:p>
        </p:txBody>
      </p:sp>
      <p:sp>
        <p:nvSpPr>
          <p:cNvPr id="12" name="コンテンツ プレースホルダー 1">
            <a:extLst>
              <a:ext uri="{FF2B5EF4-FFF2-40B4-BE49-F238E27FC236}">
                <a16:creationId xmlns:a16="http://schemas.microsoft.com/office/drawing/2014/main" id="{B972EF8A-EDC8-4091-AC13-D9F17E12AE27}"/>
              </a:ext>
            </a:extLst>
          </p:cNvPr>
          <p:cNvSpPr txBox="1">
            <a:spLocks/>
          </p:cNvSpPr>
          <p:nvPr/>
        </p:nvSpPr>
        <p:spPr>
          <a:xfrm>
            <a:off x="479425" y="1752927"/>
            <a:ext cx="11244263" cy="432000"/>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200"/>
              </a:spcBef>
              <a:spcAft>
                <a:spcPts val="750"/>
              </a:spcAft>
              <a:buFontTx/>
              <a:buNone/>
              <a:defRPr kumimoji="1" sz="2600" kern="1200">
                <a:solidFill>
                  <a:schemeClr val="tx1"/>
                </a:solidFill>
                <a:latin typeface="+mn-lt"/>
                <a:ea typeface="+mn-ea"/>
                <a:cs typeface="+mn-cs"/>
              </a:defRPr>
            </a:lvl1pPr>
            <a:lvl2pPr marL="563400" indent="0" algn="l" defTabSz="914400" rtl="0" eaLnBrk="1" latinLnBrk="0" hangingPunct="1">
              <a:lnSpc>
                <a:spcPct val="100000"/>
              </a:lnSpc>
              <a:spcBef>
                <a:spcPts val="300"/>
              </a:spcBef>
              <a:spcAft>
                <a:spcPts val="300"/>
              </a:spcAft>
              <a:buFontTx/>
              <a:buNone/>
              <a:defRPr kumimoji="1" sz="2400" kern="1200">
                <a:solidFill>
                  <a:schemeClr val="tx1"/>
                </a:solidFill>
                <a:latin typeface="+mn-lt"/>
                <a:ea typeface="+mn-ea"/>
                <a:cs typeface="+mn-cs"/>
              </a:defRPr>
            </a:lvl2pPr>
            <a:lvl3pPr marL="1211400" indent="0" algn="l" defTabSz="914400" rtl="0" eaLnBrk="1" latinLnBrk="0" hangingPunct="1">
              <a:lnSpc>
                <a:spcPct val="100000"/>
              </a:lnSpc>
              <a:spcBef>
                <a:spcPts val="300"/>
              </a:spcBef>
              <a:spcAft>
                <a:spcPts val="300"/>
              </a:spcAft>
              <a:buFontTx/>
              <a:buNone/>
              <a:defRPr kumimoji="1" sz="2000" kern="1200">
                <a:solidFill>
                  <a:schemeClr val="tx1"/>
                </a:solidFill>
                <a:latin typeface="+mn-lt"/>
                <a:ea typeface="+mn-ea"/>
                <a:cs typeface="+mn-cs"/>
              </a:defRPr>
            </a:lvl3pPr>
            <a:lvl4pPr marL="126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4pPr>
            <a:lvl5pPr marL="162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80000" lvl="1" indent="-216000">
              <a:spcBef>
                <a:spcPts val="0"/>
              </a:spcBef>
              <a:spcAft>
                <a:spcPts val="0"/>
              </a:spcAft>
              <a:buFont typeface="Arial" panose="020B0604020202020204" pitchFamily="34" charset="0"/>
              <a:buChar char="•"/>
            </a:pPr>
            <a:r>
              <a:rPr lang="ja-JP" altLang="en-US" sz="2600" b="1" spc="-120" dirty="0">
                <a:solidFill>
                  <a:schemeClr val="accent3">
                    <a:lumMod val="75000"/>
                  </a:schemeClr>
                </a:solidFill>
                <a:latin typeface="東芝 Pゴシック" panose="020B0500000000000000" pitchFamily="50" charset="-128"/>
                <a:ea typeface="東芝 Pゴシック" panose="020B0500000000000000" pitchFamily="50" charset="-128"/>
              </a:rPr>
              <a:t>標準化された方法</a:t>
            </a:r>
            <a:r>
              <a:rPr lang="en-US" altLang="ja-JP" sz="2600" b="1" spc="-120" dirty="0">
                <a:solidFill>
                  <a:schemeClr val="accent3">
                    <a:lumMod val="75000"/>
                  </a:schemeClr>
                </a:solidFill>
                <a:latin typeface="東芝 Pゴシック" panose="020B0500000000000000" pitchFamily="50" charset="-128"/>
                <a:ea typeface="東芝 Pゴシック" panose="020B0500000000000000" pitchFamily="50" charset="-128"/>
              </a:rPr>
              <a:t>(</a:t>
            </a:r>
            <a:r>
              <a:rPr lang="ja-JP" altLang="en-US" sz="2600" b="1" spc="-120" dirty="0">
                <a:solidFill>
                  <a:schemeClr val="accent3">
                    <a:lumMod val="75000"/>
                  </a:schemeClr>
                </a:solidFill>
                <a:latin typeface="東芝 Pゴシック" panose="020B0500000000000000" pitchFamily="50" charset="-128"/>
                <a:ea typeface="東芝 Pゴシック" panose="020B0500000000000000" pitchFamily="50" charset="-128"/>
              </a:rPr>
              <a:t>同じ場所</a:t>
            </a:r>
            <a:r>
              <a:rPr lang="en-US" altLang="ja-JP" sz="2600" b="1" spc="-120" dirty="0">
                <a:solidFill>
                  <a:schemeClr val="accent3">
                    <a:lumMod val="75000"/>
                  </a:schemeClr>
                </a:solidFill>
                <a:latin typeface="東芝 Pゴシック" panose="020B0500000000000000" pitchFamily="50" charset="-128"/>
                <a:ea typeface="東芝 Pゴシック" panose="020B0500000000000000" pitchFamily="50" charset="-128"/>
              </a:rPr>
              <a:t>)</a:t>
            </a:r>
            <a:r>
              <a:rPr lang="ja-JP" altLang="en-US" sz="2600" b="1" spc="-120" dirty="0">
                <a:solidFill>
                  <a:schemeClr val="accent3">
                    <a:lumMod val="75000"/>
                  </a:schemeClr>
                </a:solidFill>
                <a:latin typeface="東芝 Pゴシック" panose="020B0500000000000000" pitchFamily="50" charset="-128"/>
                <a:ea typeface="東芝 Pゴシック" panose="020B0500000000000000" pitchFamily="50" charset="-128"/>
              </a:rPr>
              <a:t>でプランニングプロセスやドキュメントを公開すること</a:t>
            </a:r>
            <a:endParaRPr lang="en-US" altLang="ja-JP" sz="2600" b="1" spc="-120" dirty="0">
              <a:solidFill>
                <a:schemeClr val="accent3">
                  <a:lumMod val="75000"/>
                </a:schemeClr>
              </a:solidFill>
              <a:latin typeface="東芝 Pゴシック" panose="020B0500000000000000" pitchFamily="50" charset="-128"/>
              <a:ea typeface="東芝 Pゴシック" panose="020B0500000000000000" pitchFamily="50" charset="-128"/>
            </a:endParaRPr>
          </a:p>
        </p:txBody>
      </p:sp>
      <p:sp>
        <p:nvSpPr>
          <p:cNvPr id="13" name="正方形/長方形 12"/>
          <p:cNvSpPr/>
          <p:nvPr/>
        </p:nvSpPr>
        <p:spPr>
          <a:xfrm>
            <a:off x="468086" y="2489791"/>
            <a:ext cx="11255602" cy="3708000"/>
          </a:xfrm>
          <a:prstGeom prst="rect">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4" name="コンテンツ プレースホルダー 1">
            <a:extLst>
              <a:ext uri="{FF2B5EF4-FFF2-40B4-BE49-F238E27FC236}">
                <a16:creationId xmlns:a16="http://schemas.microsoft.com/office/drawing/2014/main" id="{B972EF8A-EDC8-4091-AC13-D9F17E12AE27}"/>
              </a:ext>
            </a:extLst>
          </p:cNvPr>
          <p:cNvSpPr txBox="1">
            <a:spLocks/>
          </p:cNvSpPr>
          <p:nvPr/>
        </p:nvSpPr>
        <p:spPr>
          <a:xfrm>
            <a:off x="2648604" y="2651791"/>
            <a:ext cx="8748000" cy="3384000"/>
          </a:xfrm>
          <a:prstGeom prst="rect">
            <a:avLst/>
          </a:prstGeom>
        </p:spPr>
        <p:txBody>
          <a:bodyPr lIns="0" tIns="0" rIns="0" bIns="0" anchor="ctr">
            <a:noAutofit/>
          </a:bodyPr>
          <a:lstStyle>
            <a:lvl1pPr marL="0" indent="0" algn="l" defTabSz="914400" rtl="0" eaLnBrk="1" latinLnBrk="0" hangingPunct="1">
              <a:lnSpc>
                <a:spcPct val="100000"/>
              </a:lnSpc>
              <a:spcBef>
                <a:spcPts val="1200"/>
              </a:spcBef>
              <a:spcAft>
                <a:spcPts val="750"/>
              </a:spcAft>
              <a:buFontTx/>
              <a:buNone/>
              <a:defRPr kumimoji="1" sz="2600" kern="1200">
                <a:solidFill>
                  <a:schemeClr val="tx1"/>
                </a:solidFill>
                <a:latin typeface="+mn-lt"/>
                <a:ea typeface="+mn-ea"/>
                <a:cs typeface="+mn-cs"/>
              </a:defRPr>
            </a:lvl1pPr>
            <a:lvl2pPr marL="563400" indent="0" algn="l" defTabSz="914400" rtl="0" eaLnBrk="1" latinLnBrk="0" hangingPunct="1">
              <a:lnSpc>
                <a:spcPct val="100000"/>
              </a:lnSpc>
              <a:spcBef>
                <a:spcPts val="300"/>
              </a:spcBef>
              <a:spcAft>
                <a:spcPts val="300"/>
              </a:spcAft>
              <a:buFontTx/>
              <a:buNone/>
              <a:defRPr kumimoji="1" sz="2400" kern="1200">
                <a:solidFill>
                  <a:schemeClr val="tx1"/>
                </a:solidFill>
                <a:latin typeface="+mn-lt"/>
                <a:ea typeface="+mn-ea"/>
                <a:cs typeface="+mn-cs"/>
              </a:defRPr>
            </a:lvl2pPr>
            <a:lvl3pPr marL="1211400" indent="0" algn="l" defTabSz="914400" rtl="0" eaLnBrk="1" latinLnBrk="0" hangingPunct="1">
              <a:lnSpc>
                <a:spcPct val="100000"/>
              </a:lnSpc>
              <a:spcBef>
                <a:spcPts val="300"/>
              </a:spcBef>
              <a:spcAft>
                <a:spcPts val="300"/>
              </a:spcAft>
              <a:buFontTx/>
              <a:buNone/>
              <a:defRPr kumimoji="1" sz="2000" kern="1200">
                <a:solidFill>
                  <a:schemeClr val="tx1"/>
                </a:solidFill>
                <a:latin typeface="+mn-lt"/>
                <a:ea typeface="+mn-ea"/>
                <a:cs typeface="+mn-cs"/>
              </a:defRPr>
            </a:lvl3pPr>
            <a:lvl4pPr marL="126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4pPr>
            <a:lvl5pPr marL="162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2" indent="216000">
              <a:spcBef>
                <a:spcPts val="0"/>
              </a:spcBef>
              <a:spcAft>
                <a:spcPts val="0"/>
              </a:spcAft>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プロジェクトや製品ごとにドキュメントがどこにあるのかわかる</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marL="0" lvl="2">
              <a:spcBef>
                <a:spcPts val="0"/>
              </a:spcBef>
              <a:spcAft>
                <a:spcPts val="600"/>
              </a:spcAft>
            </a:pPr>
            <a:r>
              <a:rPr lang="ja-JP" altLang="en-US" sz="2200" dirty="0">
                <a:solidFill>
                  <a:srgbClr val="000000"/>
                </a:solidFill>
                <a:latin typeface="東芝 Pゴシック" panose="020B0500000000000000" pitchFamily="50" charset="-128"/>
                <a:ea typeface="東芝 Pゴシック" panose="020B0500000000000000" pitchFamily="50" charset="-128"/>
              </a:rPr>
              <a:t>   （検索できる）</a:t>
            </a:r>
          </a:p>
          <a:p>
            <a:pPr marL="0" lvl="2" indent="216000">
              <a:spcBef>
                <a:spcPts val="0"/>
              </a:spcBef>
              <a:spcAft>
                <a:spcPts val="600"/>
              </a:spcAft>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見つけてもらえ、利用してもらえ、フィードバックがもらえる</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marL="0" lvl="2" indent="216000">
              <a:spcBef>
                <a:spcPts val="0"/>
              </a:spcBef>
              <a:spcAft>
                <a:spcPts val="0"/>
              </a:spcAft>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他のチームが何に取り組んでいるのか、現在何を優先しているのかを</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marL="0" lvl="2" indent="216000">
              <a:spcBef>
                <a:spcPts val="0"/>
              </a:spcBef>
              <a:spcAft>
                <a:spcPts val="600"/>
              </a:spcAft>
            </a:pPr>
            <a:r>
              <a:rPr lang="ja-JP" altLang="en-US" sz="2200" dirty="0">
                <a:solidFill>
                  <a:srgbClr val="000000"/>
                </a:solidFill>
                <a:latin typeface="東芝 Pゴシック" panose="020B0500000000000000" pitchFamily="50" charset="-128"/>
                <a:ea typeface="東芝 Pゴシック" panose="020B0500000000000000" pitchFamily="50" charset="-128"/>
              </a:rPr>
              <a:t>知ることで、より効果的にチーム間の調整を行うことができる</a:t>
            </a:r>
          </a:p>
          <a:p>
            <a:pPr marL="0" lvl="2" indent="216000">
              <a:spcBef>
                <a:spcPts val="0"/>
              </a:spcBef>
              <a:spcAft>
                <a:spcPts val="0"/>
              </a:spcAft>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議論の履歴を元に、優先順位が変更される理由などが明確になり、</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marL="0" lvl="2" indent="216000">
              <a:spcBef>
                <a:spcPts val="0"/>
              </a:spcBef>
              <a:spcAft>
                <a:spcPts val="600"/>
              </a:spcAft>
            </a:pPr>
            <a:r>
              <a:rPr lang="ja-JP" altLang="en-US" sz="2200" dirty="0">
                <a:solidFill>
                  <a:srgbClr val="000000"/>
                </a:solidFill>
                <a:latin typeface="東芝 Pゴシック" panose="020B0500000000000000" pitchFamily="50" charset="-128"/>
                <a:ea typeface="東芝 Pゴシック" panose="020B0500000000000000" pitchFamily="50" charset="-128"/>
              </a:rPr>
              <a:t>チーム同士の信頼関係構築につながる</a:t>
            </a:r>
          </a:p>
          <a:p>
            <a:pPr marL="0" lvl="2" indent="216000">
              <a:spcBef>
                <a:spcPts val="0"/>
              </a:spcBef>
              <a:spcAft>
                <a:spcPts val="600"/>
              </a:spcAft>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コラボレーション可能なチームを簡単に見つけられる</a:t>
            </a:r>
            <a:endParaRPr lang="en-US" altLang="ja-JP" sz="2200" dirty="0">
              <a:solidFill>
                <a:srgbClr val="000000"/>
              </a:solidFill>
              <a:latin typeface="東芝 Pゴシック" panose="020B0500000000000000" pitchFamily="50" charset="-128"/>
              <a:ea typeface="東芝 Pゴシック" panose="020B0500000000000000" pitchFamily="50" charset="-128"/>
            </a:endParaRPr>
          </a:p>
          <a:p>
            <a:pPr marL="0" lvl="2" indent="216000">
              <a:spcBef>
                <a:spcPts val="0"/>
              </a:spcBef>
              <a:spcAft>
                <a:spcPts val="600"/>
              </a:spcAft>
              <a:buFont typeface="Arial" panose="020B0604020202020204" pitchFamily="34" charset="0"/>
              <a:buChar char="•"/>
            </a:pPr>
            <a:r>
              <a:rPr lang="ja-JP" altLang="en-US" sz="2200" dirty="0">
                <a:solidFill>
                  <a:srgbClr val="000000"/>
                </a:solidFill>
                <a:latin typeface="東芝 Pゴシック" panose="020B0500000000000000" pitchFamily="50" charset="-128"/>
                <a:ea typeface="東芝 Pゴシック" panose="020B0500000000000000" pitchFamily="50" charset="-128"/>
              </a:rPr>
              <a:t>お互いの開発文化の違いを知ることができる</a:t>
            </a:r>
          </a:p>
        </p:txBody>
      </p:sp>
      <p:sp>
        <p:nvSpPr>
          <p:cNvPr id="15" name="正方形/長方形 14"/>
          <p:cNvSpPr/>
          <p:nvPr/>
        </p:nvSpPr>
        <p:spPr>
          <a:xfrm>
            <a:off x="479425" y="2489791"/>
            <a:ext cx="1980000" cy="37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5400" b="1" dirty="0">
                <a:solidFill>
                  <a:srgbClr val="FFFFFF"/>
                </a:solidFill>
                <a:latin typeface="東芝 Pゴシック" panose="020B0500000000000000" pitchFamily="50" charset="-128"/>
                <a:ea typeface="東芝 Pゴシック" panose="020B0500000000000000" pitchFamily="50" charset="-128"/>
              </a:rPr>
              <a:t>効果</a:t>
            </a:r>
          </a:p>
        </p:txBody>
      </p:sp>
    </p:spTree>
    <p:extLst>
      <p:ext uri="{BB962C8B-B14F-4D97-AF65-F5344CB8AC3E}">
        <p14:creationId xmlns:p14="http://schemas.microsoft.com/office/powerpoint/2010/main" val="2658955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4-</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プロダクトオーナーの</a:t>
            </a:r>
            <a:r>
              <a:rPr lang="ja-JP" altLang="ja-JP" sz="2800" dirty="0">
                <a:latin typeface="東芝 Pゴシック" panose="020B0500000000000000" pitchFamily="50" charset="-128"/>
                <a:ea typeface="東芝 Pゴシック" panose="020B0500000000000000" pitchFamily="50" charset="-128"/>
              </a:rPr>
              <a:t>役割と責任</a:t>
            </a:r>
          </a:p>
        </p:txBody>
      </p:sp>
      <p:grpSp>
        <p:nvGrpSpPr>
          <p:cNvPr id="6" name="グループ化 5"/>
          <p:cNvGrpSpPr/>
          <p:nvPr/>
        </p:nvGrpSpPr>
        <p:grpSpPr>
          <a:xfrm>
            <a:off x="898215" y="1139360"/>
            <a:ext cx="9675454" cy="1111052"/>
            <a:chOff x="898215" y="1139360"/>
            <a:chExt cx="9675454" cy="1111052"/>
          </a:xfrm>
        </p:grpSpPr>
        <p:sp>
          <p:nvSpPr>
            <p:cNvPr id="16" name="Google Shape;215;p35"/>
            <p:cNvSpPr txBox="1">
              <a:spLocks/>
            </p:cNvSpPr>
            <p:nvPr/>
          </p:nvSpPr>
          <p:spPr>
            <a:xfrm>
              <a:off x="2293669" y="1424886"/>
              <a:ext cx="8280000" cy="540000"/>
            </a:xfrm>
            <a:prstGeom prst="rect">
              <a:avLst/>
            </a:prstGeom>
          </p:spPr>
          <p:txBody>
            <a:bodyPr spcFirstLastPara="1" wrap="non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800" b="1" dirty="0">
                  <a:solidFill>
                    <a:schemeClr val="accent1"/>
                  </a:solidFill>
                  <a:latin typeface="東芝 Pゴシック" panose="020B0500000000000000" pitchFamily="50" charset="-128"/>
                  <a:ea typeface="東芝 Pゴシック" panose="020B0500000000000000" pitchFamily="50" charset="-128"/>
                </a:rPr>
                <a:t>トラステッドコミッターの選抜とサポート</a:t>
              </a:r>
              <a:endParaRPr lang="en-US" altLang="ja-JP" sz="3800" b="1" dirty="0">
                <a:solidFill>
                  <a:schemeClr val="accent1"/>
                </a:solidFill>
                <a:latin typeface="東芝 Pゴシック" panose="020B0500000000000000" pitchFamily="50" charset="-128"/>
                <a:ea typeface="東芝 Pゴシック" panose="020B0500000000000000" pitchFamily="50" charset="-128"/>
              </a:endParaRPr>
            </a:p>
          </p:txBody>
        </p:sp>
        <p:grpSp>
          <p:nvGrpSpPr>
            <p:cNvPr id="4" name="グループ化 3"/>
            <p:cNvGrpSpPr/>
            <p:nvPr/>
          </p:nvGrpSpPr>
          <p:grpSpPr>
            <a:xfrm>
              <a:off x="898215" y="1139360"/>
              <a:ext cx="1111052" cy="1111052"/>
              <a:chOff x="571640" y="1087108"/>
              <a:chExt cx="1111052" cy="1111052"/>
            </a:xfrm>
          </p:grpSpPr>
          <p:sp>
            <p:nvSpPr>
              <p:cNvPr id="15" name="楕円 14"/>
              <p:cNvSpPr/>
              <p:nvPr/>
            </p:nvSpPr>
            <p:spPr>
              <a:xfrm>
                <a:off x="571640" y="1087108"/>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4" name="Group 4"/>
              <p:cNvGrpSpPr>
                <a:grpSpLocks noChangeAspect="1"/>
              </p:cNvGrpSpPr>
              <p:nvPr/>
            </p:nvGrpSpPr>
            <p:grpSpPr bwMode="auto">
              <a:xfrm>
                <a:off x="701010" y="1289316"/>
                <a:ext cx="852312" cy="706637"/>
                <a:chOff x="4457" y="1978"/>
                <a:chExt cx="2235" cy="1853"/>
              </a:xfrm>
            </p:grpSpPr>
            <p:sp>
              <p:nvSpPr>
                <p:cNvPr id="25" name="AutoShape 3"/>
                <p:cNvSpPr>
                  <a:spLocks noChangeAspect="1" noChangeArrowheads="1" noTextEdit="1"/>
                </p:cNvSpPr>
                <p:nvPr/>
              </p:nvSpPr>
              <p:spPr bwMode="auto">
                <a:xfrm>
                  <a:off x="4464" y="1978"/>
                  <a:ext cx="2221" cy="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6" name="Freeform 5"/>
                <p:cNvSpPr>
                  <a:spLocks/>
                </p:cNvSpPr>
                <p:nvPr/>
              </p:nvSpPr>
              <p:spPr bwMode="auto">
                <a:xfrm>
                  <a:off x="4457" y="2714"/>
                  <a:ext cx="1115" cy="1116"/>
                </a:xfrm>
                <a:custGeom>
                  <a:avLst/>
                  <a:gdLst>
                    <a:gd name="T0" fmla="*/ 763 w 965"/>
                    <a:gd name="T1" fmla="*/ 348 h 965"/>
                    <a:gd name="T2" fmla="*/ 745 w 965"/>
                    <a:gd name="T3" fmla="*/ 334 h 965"/>
                    <a:gd name="T4" fmla="*/ 492 w 965"/>
                    <a:gd name="T5" fmla="*/ 205 h 965"/>
                    <a:gd name="T6" fmla="*/ 400 w 965"/>
                    <a:gd name="T7" fmla="*/ 231 h 965"/>
                    <a:gd name="T8" fmla="*/ 429 w 965"/>
                    <a:gd name="T9" fmla="*/ 325 h 965"/>
                    <a:gd name="T10" fmla="*/ 522 w 965"/>
                    <a:gd name="T11" fmla="*/ 373 h 965"/>
                    <a:gd name="T12" fmla="*/ 626 w 965"/>
                    <a:gd name="T13" fmla="*/ 426 h 965"/>
                    <a:gd name="T14" fmla="*/ 643 w 965"/>
                    <a:gd name="T15" fmla="*/ 478 h 965"/>
                    <a:gd name="T16" fmla="*/ 591 w 965"/>
                    <a:gd name="T17" fmla="*/ 495 h 965"/>
                    <a:gd name="T18" fmla="*/ 291 w 965"/>
                    <a:gd name="T19" fmla="*/ 340 h 965"/>
                    <a:gd name="T20" fmla="*/ 283 w 965"/>
                    <a:gd name="T21" fmla="*/ 335 h 965"/>
                    <a:gd name="T22" fmla="*/ 283 w 965"/>
                    <a:gd name="T23" fmla="*/ 335 h 965"/>
                    <a:gd name="T24" fmla="*/ 275 w 965"/>
                    <a:gd name="T25" fmla="*/ 326 h 965"/>
                    <a:gd name="T26" fmla="*/ 113 w 965"/>
                    <a:gd name="T27" fmla="*/ 37 h 965"/>
                    <a:gd name="T28" fmla="*/ 34 w 965"/>
                    <a:gd name="T29" fmla="*/ 17 h 965"/>
                    <a:gd name="T30" fmla="*/ 15 w 965"/>
                    <a:gd name="T31" fmla="*/ 95 h 965"/>
                    <a:gd name="T32" fmla="*/ 162 w 965"/>
                    <a:gd name="T33" fmla="*/ 416 h 965"/>
                    <a:gd name="T34" fmla="*/ 184 w 965"/>
                    <a:gd name="T35" fmla="*/ 444 h 965"/>
                    <a:gd name="T36" fmla="*/ 655 w 965"/>
                    <a:gd name="T37" fmla="*/ 746 h 965"/>
                    <a:gd name="T38" fmla="*/ 590 w 965"/>
                    <a:gd name="T39" fmla="*/ 921 h 965"/>
                    <a:gd name="T40" fmla="*/ 626 w 965"/>
                    <a:gd name="T41" fmla="*/ 965 h 965"/>
                    <a:gd name="T42" fmla="*/ 894 w 965"/>
                    <a:gd name="T43" fmla="*/ 965 h 965"/>
                    <a:gd name="T44" fmla="*/ 930 w 965"/>
                    <a:gd name="T45" fmla="*/ 931 h 965"/>
                    <a:gd name="T46" fmla="*/ 961 w 965"/>
                    <a:gd name="T47" fmla="*/ 770 h 965"/>
                    <a:gd name="T48" fmla="*/ 931 w 965"/>
                    <a:gd name="T49" fmla="*/ 623 h 965"/>
                    <a:gd name="T50" fmla="*/ 763 w 965"/>
                    <a:gd name="T51" fmla="*/ 348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5" h="965">
                      <a:moveTo>
                        <a:pt x="763" y="348"/>
                      </a:moveTo>
                      <a:cubicBezTo>
                        <a:pt x="758" y="343"/>
                        <a:pt x="752" y="338"/>
                        <a:pt x="745" y="334"/>
                      </a:cubicBezTo>
                      <a:cubicBezTo>
                        <a:pt x="492" y="205"/>
                        <a:pt x="492" y="205"/>
                        <a:pt x="492" y="205"/>
                      </a:cubicBezTo>
                      <a:cubicBezTo>
                        <a:pt x="459" y="188"/>
                        <a:pt x="418" y="199"/>
                        <a:pt x="400" y="231"/>
                      </a:cubicBezTo>
                      <a:cubicBezTo>
                        <a:pt x="382" y="265"/>
                        <a:pt x="395" y="307"/>
                        <a:pt x="429" y="325"/>
                      </a:cubicBezTo>
                      <a:cubicBezTo>
                        <a:pt x="522" y="373"/>
                        <a:pt x="522" y="373"/>
                        <a:pt x="522" y="373"/>
                      </a:cubicBezTo>
                      <a:cubicBezTo>
                        <a:pt x="626" y="426"/>
                        <a:pt x="626" y="426"/>
                        <a:pt x="626" y="426"/>
                      </a:cubicBezTo>
                      <a:cubicBezTo>
                        <a:pt x="645" y="435"/>
                        <a:pt x="653" y="459"/>
                        <a:pt x="643" y="478"/>
                      </a:cubicBezTo>
                      <a:cubicBezTo>
                        <a:pt x="634" y="497"/>
                        <a:pt x="610" y="505"/>
                        <a:pt x="591" y="495"/>
                      </a:cubicBezTo>
                      <a:cubicBezTo>
                        <a:pt x="291" y="340"/>
                        <a:pt x="291" y="340"/>
                        <a:pt x="291" y="340"/>
                      </a:cubicBezTo>
                      <a:cubicBezTo>
                        <a:pt x="288" y="339"/>
                        <a:pt x="286" y="337"/>
                        <a:pt x="283" y="335"/>
                      </a:cubicBezTo>
                      <a:cubicBezTo>
                        <a:pt x="283" y="335"/>
                        <a:pt x="283" y="335"/>
                        <a:pt x="283" y="335"/>
                      </a:cubicBezTo>
                      <a:cubicBezTo>
                        <a:pt x="283" y="335"/>
                        <a:pt x="278" y="331"/>
                        <a:pt x="275" y="326"/>
                      </a:cubicBezTo>
                      <a:cubicBezTo>
                        <a:pt x="113" y="37"/>
                        <a:pt x="113" y="37"/>
                        <a:pt x="113" y="37"/>
                      </a:cubicBezTo>
                      <a:cubicBezTo>
                        <a:pt x="97" y="10"/>
                        <a:pt x="61" y="0"/>
                        <a:pt x="34" y="17"/>
                      </a:cubicBezTo>
                      <a:cubicBezTo>
                        <a:pt x="8" y="33"/>
                        <a:pt x="0" y="68"/>
                        <a:pt x="15" y="95"/>
                      </a:cubicBezTo>
                      <a:cubicBezTo>
                        <a:pt x="162" y="416"/>
                        <a:pt x="162" y="416"/>
                        <a:pt x="162" y="416"/>
                      </a:cubicBezTo>
                      <a:cubicBezTo>
                        <a:pt x="167" y="427"/>
                        <a:pt x="175" y="436"/>
                        <a:pt x="184" y="444"/>
                      </a:cubicBezTo>
                      <a:cubicBezTo>
                        <a:pt x="234" y="487"/>
                        <a:pt x="655" y="746"/>
                        <a:pt x="655" y="746"/>
                      </a:cubicBezTo>
                      <a:cubicBezTo>
                        <a:pt x="590" y="921"/>
                        <a:pt x="590" y="921"/>
                        <a:pt x="590" y="921"/>
                      </a:cubicBezTo>
                      <a:cubicBezTo>
                        <a:pt x="586" y="944"/>
                        <a:pt x="603" y="965"/>
                        <a:pt x="626" y="965"/>
                      </a:cubicBezTo>
                      <a:cubicBezTo>
                        <a:pt x="894" y="965"/>
                        <a:pt x="894" y="965"/>
                        <a:pt x="894" y="965"/>
                      </a:cubicBezTo>
                      <a:cubicBezTo>
                        <a:pt x="913" y="965"/>
                        <a:pt x="929" y="950"/>
                        <a:pt x="930" y="931"/>
                      </a:cubicBezTo>
                      <a:cubicBezTo>
                        <a:pt x="961" y="770"/>
                        <a:pt x="961" y="770"/>
                        <a:pt x="961" y="770"/>
                      </a:cubicBezTo>
                      <a:cubicBezTo>
                        <a:pt x="965" y="719"/>
                        <a:pt x="955" y="668"/>
                        <a:pt x="931" y="623"/>
                      </a:cubicBezTo>
                      <a:cubicBezTo>
                        <a:pt x="881" y="530"/>
                        <a:pt x="796" y="376"/>
                        <a:pt x="763" y="348"/>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7" name="Freeform 6"/>
                <p:cNvSpPr>
                  <a:spLocks/>
                </p:cNvSpPr>
                <p:nvPr/>
              </p:nvSpPr>
              <p:spPr bwMode="auto">
                <a:xfrm>
                  <a:off x="5577" y="2714"/>
                  <a:ext cx="1115" cy="1116"/>
                </a:xfrm>
                <a:custGeom>
                  <a:avLst/>
                  <a:gdLst>
                    <a:gd name="T0" fmla="*/ 931 w 965"/>
                    <a:gd name="T1" fmla="*/ 17 h 965"/>
                    <a:gd name="T2" fmla="*/ 852 w 965"/>
                    <a:gd name="T3" fmla="*/ 37 h 965"/>
                    <a:gd name="T4" fmla="*/ 689 w 965"/>
                    <a:gd name="T5" fmla="*/ 326 h 965"/>
                    <a:gd name="T6" fmla="*/ 682 w 965"/>
                    <a:gd name="T7" fmla="*/ 335 h 965"/>
                    <a:gd name="T8" fmla="*/ 682 w 965"/>
                    <a:gd name="T9" fmla="*/ 335 h 965"/>
                    <a:gd name="T10" fmla="*/ 674 w 965"/>
                    <a:gd name="T11" fmla="*/ 340 h 965"/>
                    <a:gd name="T12" fmla="*/ 374 w 965"/>
                    <a:gd name="T13" fmla="*/ 495 h 965"/>
                    <a:gd name="T14" fmla="*/ 322 w 965"/>
                    <a:gd name="T15" fmla="*/ 478 h 965"/>
                    <a:gd name="T16" fmla="*/ 339 w 965"/>
                    <a:gd name="T17" fmla="*/ 426 h 965"/>
                    <a:gd name="T18" fmla="*/ 442 w 965"/>
                    <a:gd name="T19" fmla="*/ 373 h 965"/>
                    <a:gd name="T20" fmla="*/ 536 w 965"/>
                    <a:gd name="T21" fmla="*/ 325 h 965"/>
                    <a:gd name="T22" fmla="*/ 564 w 965"/>
                    <a:gd name="T23" fmla="*/ 231 h 965"/>
                    <a:gd name="T24" fmla="*/ 473 w 965"/>
                    <a:gd name="T25" fmla="*/ 205 h 965"/>
                    <a:gd name="T26" fmla="*/ 220 w 965"/>
                    <a:gd name="T27" fmla="*/ 334 h 965"/>
                    <a:gd name="T28" fmla="*/ 202 w 965"/>
                    <a:gd name="T29" fmla="*/ 348 h 965"/>
                    <a:gd name="T30" fmla="*/ 34 w 965"/>
                    <a:gd name="T31" fmla="*/ 623 h 965"/>
                    <a:gd name="T32" fmla="*/ 4 w 965"/>
                    <a:gd name="T33" fmla="*/ 770 h 965"/>
                    <a:gd name="T34" fmla="*/ 34 w 965"/>
                    <a:gd name="T35" fmla="*/ 931 h 965"/>
                    <a:gd name="T36" fmla="*/ 71 w 965"/>
                    <a:gd name="T37" fmla="*/ 965 h 965"/>
                    <a:gd name="T38" fmla="*/ 339 w 965"/>
                    <a:gd name="T39" fmla="*/ 965 h 965"/>
                    <a:gd name="T40" fmla="*/ 375 w 965"/>
                    <a:gd name="T41" fmla="*/ 921 h 965"/>
                    <a:gd name="T42" fmla="*/ 310 w 965"/>
                    <a:gd name="T43" fmla="*/ 746 h 965"/>
                    <a:gd name="T44" fmla="*/ 780 w 965"/>
                    <a:gd name="T45" fmla="*/ 444 h 965"/>
                    <a:gd name="T46" fmla="*/ 803 w 965"/>
                    <a:gd name="T47" fmla="*/ 416 h 965"/>
                    <a:gd name="T48" fmla="*/ 950 w 965"/>
                    <a:gd name="T49" fmla="*/ 95 h 965"/>
                    <a:gd name="T50" fmla="*/ 931 w 965"/>
                    <a:gd name="T51" fmla="*/ 17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5" h="965">
                      <a:moveTo>
                        <a:pt x="931" y="17"/>
                      </a:moveTo>
                      <a:cubicBezTo>
                        <a:pt x="904" y="0"/>
                        <a:pt x="868" y="10"/>
                        <a:pt x="852" y="37"/>
                      </a:cubicBezTo>
                      <a:cubicBezTo>
                        <a:pt x="689" y="326"/>
                        <a:pt x="689" y="326"/>
                        <a:pt x="689" y="326"/>
                      </a:cubicBezTo>
                      <a:cubicBezTo>
                        <a:pt x="687" y="331"/>
                        <a:pt x="682" y="335"/>
                        <a:pt x="682" y="335"/>
                      </a:cubicBezTo>
                      <a:cubicBezTo>
                        <a:pt x="682" y="335"/>
                        <a:pt x="682" y="335"/>
                        <a:pt x="682" y="335"/>
                      </a:cubicBezTo>
                      <a:cubicBezTo>
                        <a:pt x="679" y="337"/>
                        <a:pt x="677" y="339"/>
                        <a:pt x="674" y="340"/>
                      </a:cubicBezTo>
                      <a:cubicBezTo>
                        <a:pt x="374" y="495"/>
                        <a:pt x="374" y="495"/>
                        <a:pt x="374" y="495"/>
                      </a:cubicBezTo>
                      <a:cubicBezTo>
                        <a:pt x="355" y="505"/>
                        <a:pt x="331" y="497"/>
                        <a:pt x="322" y="478"/>
                      </a:cubicBezTo>
                      <a:cubicBezTo>
                        <a:pt x="312" y="459"/>
                        <a:pt x="320" y="435"/>
                        <a:pt x="339" y="426"/>
                      </a:cubicBezTo>
                      <a:cubicBezTo>
                        <a:pt x="442" y="373"/>
                        <a:pt x="442" y="373"/>
                        <a:pt x="442" y="373"/>
                      </a:cubicBezTo>
                      <a:cubicBezTo>
                        <a:pt x="536" y="325"/>
                        <a:pt x="536" y="325"/>
                        <a:pt x="536" y="325"/>
                      </a:cubicBezTo>
                      <a:cubicBezTo>
                        <a:pt x="570" y="307"/>
                        <a:pt x="583" y="265"/>
                        <a:pt x="564" y="231"/>
                      </a:cubicBezTo>
                      <a:cubicBezTo>
                        <a:pt x="547" y="199"/>
                        <a:pt x="506" y="188"/>
                        <a:pt x="473" y="205"/>
                      </a:cubicBezTo>
                      <a:cubicBezTo>
                        <a:pt x="220" y="334"/>
                        <a:pt x="220" y="334"/>
                        <a:pt x="220" y="334"/>
                      </a:cubicBezTo>
                      <a:cubicBezTo>
                        <a:pt x="213" y="338"/>
                        <a:pt x="207" y="343"/>
                        <a:pt x="202" y="348"/>
                      </a:cubicBezTo>
                      <a:cubicBezTo>
                        <a:pt x="169" y="376"/>
                        <a:pt x="83" y="530"/>
                        <a:pt x="34" y="623"/>
                      </a:cubicBezTo>
                      <a:cubicBezTo>
                        <a:pt x="10" y="668"/>
                        <a:pt x="0" y="719"/>
                        <a:pt x="4" y="770"/>
                      </a:cubicBezTo>
                      <a:cubicBezTo>
                        <a:pt x="34" y="931"/>
                        <a:pt x="34" y="931"/>
                        <a:pt x="34" y="931"/>
                      </a:cubicBezTo>
                      <a:cubicBezTo>
                        <a:pt x="36" y="950"/>
                        <a:pt x="52" y="965"/>
                        <a:pt x="71" y="965"/>
                      </a:cubicBezTo>
                      <a:cubicBezTo>
                        <a:pt x="339" y="965"/>
                        <a:pt x="339" y="965"/>
                        <a:pt x="339" y="965"/>
                      </a:cubicBezTo>
                      <a:cubicBezTo>
                        <a:pt x="362" y="965"/>
                        <a:pt x="379" y="944"/>
                        <a:pt x="375" y="921"/>
                      </a:cubicBezTo>
                      <a:cubicBezTo>
                        <a:pt x="310" y="746"/>
                        <a:pt x="310" y="746"/>
                        <a:pt x="310" y="746"/>
                      </a:cubicBezTo>
                      <a:cubicBezTo>
                        <a:pt x="310" y="746"/>
                        <a:pt x="731" y="487"/>
                        <a:pt x="780" y="444"/>
                      </a:cubicBezTo>
                      <a:cubicBezTo>
                        <a:pt x="790" y="436"/>
                        <a:pt x="797" y="427"/>
                        <a:pt x="803" y="416"/>
                      </a:cubicBezTo>
                      <a:cubicBezTo>
                        <a:pt x="950" y="95"/>
                        <a:pt x="950" y="95"/>
                        <a:pt x="950" y="95"/>
                      </a:cubicBezTo>
                      <a:cubicBezTo>
                        <a:pt x="965" y="68"/>
                        <a:pt x="957" y="33"/>
                        <a:pt x="931" y="17"/>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8" name="Freeform 7"/>
                <p:cNvSpPr>
                  <a:spLocks/>
                </p:cNvSpPr>
                <p:nvPr/>
              </p:nvSpPr>
              <p:spPr bwMode="auto">
                <a:xfrm>
                  <a:off x="5231" y="2059"/>
                  <a:ext cx="667" cy="990"/>
                </a:xfrm>
                <a:custGeom>
                  <a:avLst/>
                  <a:gdLst>
                    <a:gd name="T0" fmla="*/ 0 w 578"/>
                    <a:gd name="T1" fmla="*/ 809 h 856"/>
                    <a:gd name="T2" fmla="*/ 47 w 578"/>
                    <a:gd name="T3" fmla="*/ 856 h 856"/>
                    <a:gd name="T4" fmla="*/ 531 w 578"/>
                    <a:gd name="T5" fmla="*/ 856 h 856"/>
                    <a:gd name="T6" fmla="*/ 578 w 578"/>
                    <a:gd name="T7" fmla="*/ 809 h 856"/>
                    <a:gd name="T8" fmla="*/ 578 w 578"/>
                    <a:gd name="T9" fmla="*/ 593 h 856"/>
                    <a:gd name="T10" fmla="*/ 469 w 578"/>
                    <a:gd name="T11" fmla="*/ 366 h 856"/>
                    <a:gd name="T12" fmla="*/ 382 w 578"/>
                    <a:gd name="T13" fmla="*/ 291 h 856"/>
                    <a:gd name="T14" fmla="*/ 452 w 578"/>
                    <a:gd name="T15" fmla="*/ 159 h 856"/>
                    <a:gd name="T16" fmla="*/ 292 w 578"/>
                    <a:gd name="T17" fmla="*/ 1 h 856"/>
                    <a:gd name="T18" fmla="*/ 136 w 578"/>
                    <a:gd name="T19" fmla="*/ 160 h 856"/>
                    <a:gd name="T20" fmla="*/ 200 w 578"/>
                    <a:gd name="T21" fmla="*/ 287 h 856"/>
                    <a:gd name="T22" fmla="*/ 109 w 578"/>
                    <a:gd name="T23" fmla="*/ 366 h 856"/>
                    <a:gd name="T24" fmla="*/ 0 w 578"/>
                    <a:gd name="T25" fmla="*/ 593 h 856"/>
                    <a:gd name="T26" fmla="*/ 0 w 578"/>
                    <a:gd name="T27" fmla="*/ 809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8" h="856">
                      <a:moveTo>
                        <a:pt x="0" y="809"/>
                      </a:moveTo>
                      <a:cubicBezTo>
                        <a:pt x="0" y="835"/>
                        <a:pt x="21" y="856"/>
                        <a:pt x="47" y="856"/>
                      </a:cubicBezTo>
                      <a:cubicBezTo>
                        <a:pt x="531" y="856"/>
                        <a:pt x="531" y="856"/>
                        <a:pt x="531" y="856"/>
                      </a:cubicBezTo>
                      <a:cubicBezTo>
                        <a:pt x="557" y="856"/>
                        <a:pt x="578" y="835"/>
                        <a:pt x="578" y="809"/>
                      </a:cubicBezTo>
                      <a:cubicBezTo>
                        <a:pt x="578" y="593"/>
                        <a:pt x="578" y="593"/>
                        <a:pt x="578" y="593"/>
                      </a:cubicBezTo>
                      <a:cubicBezTo>
                        <a:pt x="578" y="505"/>
                        <a:pt x="538" y="421"/>
                        <a:pt x="469" y="366"/>
                      </a:cubicBezTo>
                      <a:cubicBezTo>
                        <a:pt x="382" y="291"/>
                        <a:pt x="382" y="291"/>
                        <a:pt x="382" y="291"/>
                      </a:cubicBezTo>
                      <a:cubicBezTo>
                        <a:pt x="425" y="263"/>
                        <a:pt x="453" y="214"/>
                        <a:pt x="452" y="159"/>
                      </a:cubicBezTo>
                      <a:cubicBezTo>
                        <a:pt x="452" y="71"/>
                        <a:pt x="379" y="0"/>
                        <a:pt x="292" y="1"/>
                      </a:cubicBezTo>
                      <a:cubicBezTo>
                        <a:pt x="205" y="2"/>
                        <a:pt x="136" y="73"/>
                        <a:pt x="136" y="160"/>
                      </a:cubicBezTo>
                      <a:cubicBezTo>
                        <a:pt x="136" y="212"/>
                        <a:pt x="161" y="258"/>
                        <a:pt x="200" y="287"/>
                      </a:cubicBezTo>
                      <a:cubicBezTo>
                        <a:pt x="109" y="366"/>
                        <a:pt x="109" y="366"/>
                        <a:pt x="109" y="366"/>
                      </a:cubicBezTo>
                      <a:cubicBezTo>
                        <a:pt x="40" y="421"/>
                        <a:pt x="0" y="505"/>
                        <a:pt x="0" y="593"/>
                      </a:cubicBezTo>
                      <a:lnTo>
                        <a:pt x="0" y="8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grpSp>
        <p:nvGrpSpPr>
          <p:cNvPr id="8" name="グループ化 7"/>
          <p:cNvGrpSpPr/>
          <p:nvPr/>
        </p:nvGrpSpPr>
        <p:grpSpPr>
          <a:xfrm>
            <a:off x="898215" y="2506175"/>
            <a:ext cx="9675454" cy="1111052"/>
            <a:chOff x="898215" y="2506175"/>
            <a:chExt cx="9675454" cy="1111052"/>
          </a:xfrm>
        </p:grpSpPr>
        <p:sp>
          <p:nvSpPr>
            <p:cNvPr id="18" name="Google Shape;215;p35"/>
            <p:cNvSpPr txBox="1">
              <a:spLocks/>
            </p:cNvSpPr>
            <p:nvPr/>
          </p:nvSpPr>
          <p:spPr>
            <a:xfrm>
              <a:off x="2293669" y="2791701"/>
              <a:ext cx="8280000" cy="540000"/>
            </a:xfrm>
            <a:prstGeom prst="rect">
              <a:avLst/>
            </a:prstGeom>
          </p:spPr>
          <p:txBody>
            <a:bodyPr spcFirstLastPara="1" wrap="squar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800" b="1" dirty="0">
                  <a:solidFill>
                    <a:schemeClr val="accent1"/>
                  </a:solidFill>
                  <a:latin typeface="東芝 Pゴシック" panose="020B0500000000000000" pitchFamily="50" charset="-128"/>
                  <a:ea typeface="東芝 Pゴシック" panose="020B0500000000000000" pitchFamily="50" charset="-128"/>
                </a:rPr>
                <a:t>他のプロダクトオーナーとの交渉</a:t>
              </a:r>
              <a:endParaRPr lang="en-US" altLang="ja-JP" sz="3800" b="1" dirty="0">
                <a:solidFill>
                  <a:schemeClr val="accent1"/>
                </a:solidFill>
                <a:latin typeface="東芝 Pゴシック" panose="020B0500000000000000" pitchFamily="50" charset="-128"/>
                <a:ea typeface="東芝 Pゴシック" panose="020B0500000000000000" pitchFamily="50" charset="-128"/>
              </a:endParaRPr>
            </a:p>
          </p:txBody>
        </p:sp>
        <p:grpSp>
          <p:nvGrpSpPr>
            <p:cNvPr id="5" name="グループ化 4"/>
            <p:cNvGrpSpPr/>
            <p:nvPr/>
          </p:nvGrpSpPr>
          <p:grpSpPr>
            <a:xfrm>
              <a:off x="898215" y="2506175"/>
              <a:ext cx="1111052" cy="1111052"/>
              <a:chOff x="571640" y="2475694"/>
              <a:chExt cx="1111052" cy="1111052"/>
            </a:xfrm>
          </p:grpSpPr>
          <p:sp>
            <p:nvSpPr>
              <p:cNvPr id="17" name="楕円 16"/>
              <p:cNvSpPr/>
              <p:nvPr/>
            </p:nvSpPr>
            <p:spPr>
              <a:xfrm>
                <a:off x="571640" y="2475694"/>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9" name="Group 4"/>
              <p:cNvGrpSpPr>
                <a:grpSpLocks noChangeAspect="1"/>
              </p:cNvGrpSpPr>
              <p:nvPr/>
            </p:nvGrpSpPr>
            <p:grpSpPr bwMode="auto">
              <a:xfrm>
                <a:off x="742719" y="2713893"/>
                <a:ext cx="768894" cy="616963"/>
                <a:chOff x="2486" y="2829"/>
                <a:chExt cx="749" cy="601"/>
              </a:xfrm>
            </p:grpSpPr>
            <p:sp>
              <p:nvSpPr>
                <p:cNvPr id="30" name="AutoShape 3"/>
                <p:cNvSpPr>
                  <a:spLocks noChangeAspect="1" noChangeArrowheads="1" noTextEdit="1"/>
                </p:cNvSpPr>
                <p:nvPr/>
              </p:nvSpPr>
              <p:spPr bwMode="auto">
                <a:xfrm>
                  <a:off x="2486" y="2829"/>
                  <a:ext cx="749"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1" name="Oval 5"/>
                <p:cNvSpPr>
                  <a:spLocks noChangeArrowheads="1"/>
                </p:cNvSpPr>
                <p:nvPr/>
              </p:nvSpPr>
              <p:spPr bwMode="auto">
                <a:xfrm>
                  <a:off x="2600" y="3075"/>
                  <a:ext cx="147" cy="147"/>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2" name="Freeform 6"/>
                <p:cNvSpPr>
                  <a:spLocks/>
                </p:cNvSpPr>
                <p:nvPr/>
              </p:nvSpPr>
              <p:spPr bwMode="auto">
                <a:xfrm>
                  <a:off x="2499" y="3217"/>
                  <a:ext cx="356" cy="213"/>
                </a:xfrm>
                <a:custGeom>
                  <a:avLst/>
                  <a:gdLst>
                    <a:gd name="T0" fmla="*/ 420 w 1323"/>
                    <a:gd name="T1" fmla="*/ 5 h 788"/>
                    <a:gd name="T2" fmla="*/ 654 w 1323"/>
                    <a:gd name="T3" fmla="*/ 120 h 788"/>
                    <a:gd name="T4" fmla="*/ 885 w 1323"/>
                    <a:gd name="T5" fmla="*/ 0 h 788"/>
                    <a:gd name="T6" fmla="*/ 1135 w 1323"/>
                    <a:gd name="T7" fmla="*/ 163 h 788"/>
                    <a:gd name="T8" fmla="*/ 1297 w 1323"/>
                    <a:gd name="T9" fmla="*/ 631 h 788"/>
                    <a:gd name="T10" fmla="*/ 1159 w 1323"/>
                    <a:gd name="T11" fmla="*/ 705 h 788"/>
                    <a:gd name="T12" fmla="*/ 1069 w 1323"/>
                    <a:gd name="T13" fmla="*/ 462 h 788"/>
                    <a:gd name="T14" fmla="*/ 957 w 1323"/>
                    <a:gd name="T15" fmla="*/ 350 h 788"/>
                    <a:gd name="T16" fmla="*/ 957 w 1323"/>
                    <a:gd name="T17" fmla="*/ 788 h 788"/>
                    <a:gd name="T18" fmla="*/ 313 w 1323"/>
                    <a:gd name="T19" fmla="*/ 788 h 788"/>
                    <a:gd name="T20" fmla="*/ 313 w 1323"/>
                    <a:gd name="T21" fmla="*/ 373 h 788"/>
                    <a:gd name="T22" fmla="*/ 239 w 1323"/>
                    <a:gd name="T23" fmla="*/ 509 h 788"/>
                    <a:gd name="T24" fmla="*/ 122 w 1323"/>
                    <a:gd name="T25" fmla="*/ 741 h 788"/>
                    <a:gd name="T26" fmla="*/ 63 w 1323"/>
                    <a:gd name="T27" fmla="*/ 436 h 788"/>
                    <a:gd name="T28" fmla="*/ 420 w 1323"/>
                    <a:gd name="T29" fmla="*/ 5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3" h="788">
                      <a:moveTo>
                        <a:pt x="420" y="5"/>
                      </a:moveTo>
                      <a:cubicBezTo>
                        <a:pt x="420" y="5"/>
                        <a:pt x="523" y="120"/>
                        <a:pt x="654" y="120"/>
                      </a:cubicBezTo>
                      <a:cubicBezTo>
                        <a:pt x="786" y="120"/>
                        <a:pt x="885" y="0"/>
                        <a:pt x="885" y="0"/>
                      </a:cubicBezTo>
                      <a:cubicBezTo>
                        <a:pt x="885" y="0"/>
                        <a:pt x="1063" y="58"/>
                        <a:pt x="1135" y="163"/>
                      </a:cubicBezTo>
                      <a:cubicBezTo>
                        <a:pt x="1208" y="269"/>
                        <a:pt x="1323" y="579"/>
                        <a:pt x="1297" y="631"/>
                      </a:cubicBezTo>
                      <a:cubicBezTo>
                        <a:pt x="1271" y="684"/>
                        <a:pt x="1201" y="708"/>
                        <a:pt x="1159" y="705"/>
                      </a:cubicBezTo>
                      <a:cubicBezTo>
                        <a:pt x="1116" y="701"/>
                        <a:pt x="1119" y="550"/>
                        <a:pt x="1069" y="462"/>
                      </a:cubicBezTo>
                      <a:cubicBezTo>
                        <a:pt x="1020" y="373"/>
                        <a:pt x="957" y="350"/>
                        <a:pt x="957" y="350"/>
                      </a:cubicBezTo>
                      <a:cubicBezTo>
                        <a:pt x="957" y="788"/>
                        <a:pt x="957" y="788"/>
                        <a:pt x="957" y="788"/>
                      </a:cubicBezTo>
                      <a:cubicBezTo>
                        <a:pt x="313" y="788"/>
                        <a:pt x="313" y="788"/>
                        <a:pt x="313" y="788"/>
                      </a:cubicBezTo>
                      <a:cubicBezTo>
                        <a:pt x="313" y="373"/>
                        <a:pt x="313" y="373"/>
                        <a:pt x="313" y="373"/>
                      </a:cubicBezTo>
                      <a:cubicBezTo>
                        <a:pt x="313" y="373"/>
                        <a:pt x="239" y="476"/>
                        <a:pt x="239" y="509"/>
                      </a:cubicBezTo>
                      <a:cubicBezTo>
                        <a:pt x="239" y="542"/>
                        <a:pt x="244" y="695"/>
                        <a:pt x="122" y="741"/>
                      </a:cubicBezTo>
                      <a:cubicBezTo>
                        <a:pt x="0" y="788"/>
                        <a:pt x="59" y="525"/>
                        <a:pt x="63" y="436"/>
                      </a:cubicBezTo>
                      <a:cubicBezTo>
                        <a:pt x="66" y="347"/>
                        <a:pt x="246" y="24"/>
                        <a:pt x="420" y="5"/>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3" name="Oval 7"/>
                <p:cNvSpPr>
                  <a:spLocks noChangeArrowheads="1"/>
                </p:cNvSpPr>
                <p:nvPr/>
              </p:nvSpPr>
              <p:spPr bwMode="auto">
                <a:xfrm>
                  <a:off x="2984" y="3075"/>
                  <a:ext cx="147" cy="147"/>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4" name="Freeform 8"/>
                <p:cNvSpPr>
                  <a:spLocks/>
                </p:cNvSpPr>
                <p:nvPr/>
              </p:nvSpPr>
              <p:spPr bwMode="auto">
                <a:xfrm>
                  <a:off x="2876" y="3217"/>
                  <a:ext cx="356" cy="213"/>
                </a:xfrm>
                <a:custGeom>
                  <a:avLst/>
                  <a:gdLst>
                    <a:gd name="T0" fmla="*/ 903 w 1323"/>
                    <a:gd name="T1" fmla="*/ 5 h 788"/>
                    <a:gd name="T2" fmla="*/ 669 w 1323"/>
                    <a:gd name="T3" fmla="*/ 120 h 788"/>
                    <a:gd name="T4" fmla="*/ 439 w 1323"/>
                    <a:gd name="T5" fmla="*/ 0 h 788"/>
                    <a:gd name="T6" fmla="*/ 189 w 1323"/>
                    <a:gd name="T7" fmla="*/ 163 h 788"/>
                    <a:gd name="T8" fmla="*/ 27 w 1323"/>
                    <a:gd name="T9" fmla="*/ 631 h 788"/>
                    <a:gd name="T10" fmla="*/ 165 w 1323"/>
                    <a:gd name="T11" fmla="*/ 705 h 788"/>
                    <a:gd name="T12" fmla="*/ 253 w 1323"/>
                    <a:gd name="T13" fmla="*/ 462 h 788"/>
                    <a:gd name="T14" fmla="*/ 362 w 1323"/>
                    <a:gd name="T15" fmla="*/ 350 h 788"/>
                    <a:gd name="T16" fmla="*/ 362 w 1323"/>
                    <a:gd name="T17" fmla="*/ 788 h 788"/>
                    <a:gd name="T18" fmla="*/ 1006 w 1323"/>
                    <a:gd name="T19" fmla="*/ 788 h 788"/>
                    <a:gd name="T20" fmla="*/ 1006 w 1323"/>
                    <a:gd name="T21" fmla="*/ 373 h 788"/>
                    <a:gd name="T22" fmla="*/ 1082 w 1323"/>
                    <a:gd name="T23" fmla="*/ 509 h 788"/>
                    <a:gd name="T24" fmla="*/ 1201 w 1323"/>
                    <a:gd name="T25" fmla="*/ 741 h 788"/>
                    <a:gd name="T26" fmla="*/ 1261 w 1323"/>
                    <a:gd name="T27" fmla="*/ 436 h 788"/>
                    <a:gd name="T28" fmla="*/ 903 w 1323"/>
                    <a:gd name="T29" fmla="*/ 5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3" h="788">
                      <a:moveTo>
                        <a:pt x="903" y="5"/>
                      </a:moveTo>
                      <a:cubicBezTo>
                        <a:pt x="903" y="5"/>
                        <a:pt x="801" y="120"/>
                        <a:pt x="669" y="120"/>
                      </a:cubicBezTo>
                      <a:cubicBezTo>
                        <a:pt x="538" y="120"/>
                        <a:pt x="439" y="0"/>
                        <a:pt x="439" y="0"/>
                      </a:cubicBezTo>
                      <a:cubicBezTo>
                        <a:pt x="439" y="0"/>
                        <a:pt x="261" y="58"/>
                        <a:pt x="189" y="163"/>
                      </a:cubicBezTo>
                      <a:cubicBezTo>
                        <a:pt x="116" y="269"/>
                        <a:pt x="0" y="579"/>
                        <a:pt x="27" y="631"/>
                      </a:cubicBezTo>
                      <a:cubicBezTo>
                        <a:pt x="53" y="684"/>
                        <a:pt x="122" y="708"/>
                        <a:pt x="165" y="705"/>
                      </a:cubicBezTo>
                      <a:cubicBezTo>
                        <a:pt x="208" y="701"/>
                        <a:pt x="203" y="550"/>
                        <a:pt x="253" y="462"/>
                      </a:cubicBezTo>
                      <a:cubicBezTo>
                        <a:pt x="302" y="373"/>
                        <a:pt x="362" y="350"/>
                        <a:pt x="362" y="350"/>
                      </a:cubicBezTo>
                      <a:cubicBezTo>
                        <a:pt x="362" y="788"/>
                        <a:pt x="362" y="788"/>
                        <a:pt x="362" y="788"/>
                      </a:cubicBezTo>
                      <a:cubicBezTo>
                        <a:pt x="1006" y="788"/>
                        <a:pt x="1006" y="788"/>
                        <a:pt x="1006" y="788"/>
                      </a:cubicBezTo>
                      <a:cubicBezTo>
                        <a:pt x="1006" y="373"/>
                        <a:pt x="1006" y="373"/>
                        <a:pt x="1006" y="373"/>
                      </a:cubicBezTo>
                      <a:cubicBezTo>
                        <a:pt x="1006" y="373"/>
                        <a:pt x="1082" y="476"/>
                        <a:pt x="1082" y="509"/>
                      </a:cubicBezTo>
                      <a:cubicBezTo>
                        <a:pt x="1082" y="542"/>
                        <a:pt x="1079" y="695"/>
                        <a:pt x="1201" y="741"/>
                      </a:cubicBezTo>
                      <a:cubicBezTo>
                        <a:pt x="1323" y="788"/>
                        <a:pt x="1264" y="525"/>
                        <a:pt x="1261" y="436"/>
                      </a:cubicBezTo>
                      <a:cubicBezTo>
                        <a:pt x="1257" y="347"/>
                        <a:pt x="1078" y="24"/>
                        <a:pt x="903" y="5"/>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5" name="Freeform 9"/>
                <p:cNvSpPr>
                  <a:spLocks/>
                </p:cNvSpPr>
                <p:nvPr/>
              </p:nvSpPr>
              <p:spPr bwMode="auto">
                <a:xfrm>
                  <a:off x="2613" y="2829"/>
                  <a:ext cx="290" cy="226"/>
                </a:xfrm>
                <a:custGeom>
                  <a:avLst/>
                  <a:gdLst>
                    <a:gd name="T0" fmla="*/ 1076 w 1076"/>
                    <a:gd name="T1" fmla="*/ 180 h 838"/>
                    <a:gd name="T2" fmla="*/ 578 w 1076"/>
                    <a:gd name="T3" fmla="*/ 0 h 838"/>
                    <a:gd name="T4" fmla="*/ 0 w 1076"/>
                    <a:gd name="T5" fmla="*/ 364 h 838"/>
                    <a:gd name="T6" fmla="*/ 310 w 1076"/>
                    <a:gd name="T7" fmla="*/ 688 h 838"/>
                    <a:gd name="T8" fmla="*/ 310 w 1076"/>
                    <a:gd name="T9" fmla="*/ 838 h 838"/>
                    <a:gd name="T10" fmla="*/ 483 w 1076"/>
                    <a:gd name="T11" fmla="*/ 723 h 838"/>
                    <a:gd name="T12" fmla="*/ 577 w 1076"/>
                    <a:gd name="T13" fmla="*/ 728 h 838"/>
                    <a:gd name="T14" fmla="*/ 752 w 1076"/>
                    <a:gd name="T15" fmla="*/ 711 h 838"/>
                    <a:gd name="T16" fmla="*/ 673 w 1076"/>
                    <a:gd name="T17" fmla="*/ 532 h 838"/>
                    <a:gd name="T18" fmla="*/ 1076 w 1076"/>
                    <a:gd name="T19" fmla="*/ 18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6" h="838">
                      <a:moveTo>
                        <a:pt x="1076" y="180"/>
                      </a:moveTo>
                      <a:cubicBezTo>
                        <a:pt x="976" y="72"/>
                        <a:pt x="791" y="0"/>
                        <a:pt x="578" y="0"/>
                      </a:cubicBezTo>
                      <a:cubicBezTo>
                        <a:pt x="260" y="0"/>
                        <a:pt x="0" y="163"/>
                        <a:pt x="0" y="364"/>
                      </a:cubicBezTo>
                      <a:cubicBezTo>
                        <a:pt x="0" y="505"/>
                        <a:pt x="130" y="627"/>
                        <a:pt x="310" y="688"/>
                      </a:cubicBezTo>
                      <a:cubicBezTo>
                        <a:pt x="310" y="838"/>
                        <a:pt x="310" y="838"/>
                        <a:pt x="310" y="838"/>
                      </a:cubicBezTo>
                      <a:cubicBezTo>
                        <a:pt x="483" y="723"/>
                        <a:pt x="483" y="723"/>
                        <a:pt x="483" y="723"/>
                      </a:cubicBezTo>
                      <a:cubicBezTo>
                        <a:pt x="513" y="726"/>
                        <a:pt x="545" y="728"/>
                        <a:pt x="577" y="728"/>
                      </a:cubicBezTo>
                      <a:cubicBezTo>
                        <a:pt x="638" y="728"/>
                        <a:pt x="697" y="722"/>
                        <a:pt x="752" y="711"/>
                      </a:cubicBezTo>
                      <a:cubicBezTo>
                        <a:pt x="701" y="658"/>
                        <a:pt x="673" y="596"/>
                        <a:pt x="673" y="532"/>
                      </a:cubicBezTo>
                      <a:cubicBezTo>
                        <a:pt x="673" y="376"/>
                        <a:pt x="838" y="242"/>
                        <a:pt x="1076" y="1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6" name="Freeform 10"/>
                <p:cNvSpPr>
                  <a:spLocks/>
                </p:cNvSpPr>
                <p:nvPr/>
              </p:nvSpPr>
              <p:spPr bwMode="auto">
                <a:xfrm>
                  <a:off x="2833" y="2890"/>
                  <a:ext cx="297" cy="226"/>
                </a:xfrm>
                <a:custGeom>
                  <a:avLst/>
                  <a:gdLst>
                    <a:gd name="T0" fmla="*/ 551 w 1102"/>
                    <a:gd name="T1" fmla="*/ 0 h 837"/>
                    <a:gd name="T2" fmla="*/ 0 w 1102"/>
                    <a:gd name="T3" fmla="*/ 307 h 837"/>
                    <a:gd name="T4" fmla="*/ 365 w 1102"/>
                    <a:gd name="T5" fmla="*/ 595 h 837"/>
                    <a:gd name="T6" fmla="*/ 471 w 1102"/>
                    <a:gd name="T7" fmla="*/ 837 h 837"/>
                    <a:gd name="T8" fmla="*/ 525 w 1102"/>
                    <a:gd name="T9" fmla="*/ 613 h 837"/>
                    <a:gd name="T10" fmla="*/ 551 w 1102"/>
                    <a:gd name="T11" fmla="*/ 613 h 837"/>
                    <a:gd name="T12" fmla="*/ 1102 w 1102"/>
                    <a:gd name="T13" fmla="*/ 307 h 837"/>
                    <a:gd name="T14" fmla="*/ 551 w 1102"/>
                    <a:gd name="T15" fmla="*/ 0 h 8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37">
                      <a:moveTo>
                        <a:pt x="551" y="0"/>
                      </a:moveTo>
                      <a:cubicBezTo>
                        <a:pt x="247" y="0"/>
                        <a:pt x="0" y="137"/>
                        <a:pt x="0" y="307"/>
                      </a:cubicBezTo>
                      <a:cubicBezTo>
                        <a:pt x="0" y="440"/>
                        <a:pt x="153" y="553"/>
                        <a:pt x="365" y="595"/>
                      </a:cubicBezTo>
                      <a:cubicBezTo>
                        <a:pt x="471" y="837"/>
                        <a:pt x="471" y="837"/>
                        <a:pt x="471" y="837"/>
                      </a:cubicBezTo>
                      <a:cubicBezTo>
                        <a:pt x="525" y="613"/>
                        <a:pt x="525" y="613"/>
                        <a:pt x="525" y="613"/>
                      </a:cubicBezTo>
                      <a:cubicBezTo>
                        <a:pt x="534" y="613"/>
                        <a:pt x="543" y="613"/>
                        <a:pt x="551" y="613"/>
                      </a:cubicBezTo>
                      <a:cubicBezTo>
                        <a:pt x="856" y="613"/>
                        <a:pt x="1102" y="476"/>
                        <a:pt x="1102" y="307"/>
                      </a:cubicBezTo>
                      <a:cubicBezTo>
                        <a:pt x="1102" y="137"/>
                        <a:pt x="856" y="0"/>
                        <a:pt x="55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7" name="Freeform 11"/>
                <p:cNvSpPr>
                  <a:spLocks/>
                </p:cNvSpPr>
                <p:nvPr/>
              </p:nvSpPr>
              <p:spPr bwMode="auto">
                <a:xfrm>
                  <a:off x="3140" y="2874"/>
                  <a:ext cx="68" cy="69"/>
                </a:xfrm>
                <a:custGeom>
                  <a:avLst/>
                  <a:gdLst>
                    <a:gd name="T0" fmla="*/ 14 w 253"/>
                    <a:gd name="T1" fmla="*/ 241 h 255"/>
                    <a:gd name="T2" fmla="*/ 14 w 253"/>
                    <a:gd name="T3" fmla="*/ 241 h 255"/>
                    <a:gd name="T4" fmla="*/ 14 w 253"/>
                    <a:gd name="T5" fmla="*/ 192 h 255"/>
                    <a:gd name="T6" fmla="*/ 190 w 253"/>
                    <a:gd name="T7" fmla="*/ 14 h 255"/>
                    <a:gd name="T8" fmla="*/ 239 w 253"/>
                    <a:gd name="T9" fmla="*/ 14 h 255"/>
                    <a:gd name="T10" fmla="*/ 239 w 253"/>
                    <a:gd name="T11" fmla="*/ 14 h 255"/>
                    <a:gd name="T12" fmla="*/ 239 w 253"/>
                    <a:gd name="T13" fmla="*/ 63 h 255"/>
                    <a:gd name="T14" fmla="*/ 63 w 253"/>
                    <a:gd name="T15" fmla="*/ 241 h 255"/>
                    <a:gd name="T16" fmla="*/ 14 w 253"/>
                    <a:gd name="T17" fmla="*/ 24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5">
                      <a:moveTo>
                        <a:pt x="14" y="241"/>
                      </a:moveTo>
                      <a:cubicBezTo>
                        <a:pt x="14" y="241"/>
                        <a:pt x="14" y="241"/>
                        <a:pt x="14" y="241"/>
                      </a:cubicBezTo>
                      <a:cubicBezTo>
                        <a:pt x="1" y="228"/>
                        <a:pt x="0" y="206"/>
                        <a:pt x="14" y="192"/>
                      </a:cubicBezTo>
                      <a:cubicBezTo>
                        <a:pt x="190" y="14"/>
                        <a:pt x="190" y="14"/>
                        <a:pt x="190" y="14"/>
                      </a:cubicBezTo>
                      <a:cubicBezTo>
                        <a:pt x="204" y="0"/>
                        <a:pt x="226" y="0"/>
                        <a:pt x="239" y="14"/>
                      </a:cubicBezTo>
                      <a:cubicBezTo>
                        <a:pt x="239" y="14"/>
                        <a:pt x="239" y="14"/>
                        <a:pt x="239" y="14"/>
                      </a:cubicBezTo>
                      <a:cubicBezTo>
                        <a:pt x="253" y="27"/>
                        <a:pt x="253" y="49"/>
                        <a:pt x="239" y="63"/>
                      </a:cubicBezTo>
                      <a:cubicBezTo>
                        <a:pt x="63" y="241"/>
                        <a:pt x="63" y="241"/>
                        <a:pt x="63" y="241"/>
                      </a:cubicBezTo>
                      <a:cubicBezTo>
                        <a:pt x="49" y="254"/>
                        <a:pt x="28" y="255"/>
                        <a:pt x="14" y="2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8" name="Freeform 12"/>
                <p:cNvSpPr>
                  <a:spLocks/>
                </p:cNvSpPr>
                <p:nvPr/>
              </p:nvSpPr>
              <p:spPr bwMode="auto">
                <a:xfrm>
                  <a:off x="3151" y="2952"/>
                  <a:ext cx="85" cy="40"/>
                </a:xfrm>
                <a:custGeom>
                  <a:avLst/>
                  <a:gdLst>
                    <a:gd name="T0" fmla="*/ 5 w 317"/>
                    <a:gd name="T1" fmla="*/ 120 h 149"/>
                    <a:gd name="T2" fmla="*/ 5 w 317"/>
                    <a:gd name="T3" fmla="*/ 120 h 149"/>
                    <a:gd name="T4" fmla="*/ 28 w 317"/>
                    <a:gd name="T5" fmla="*/ 77 h 149"/>
                    <a:gd name="T6" fmla="*/ 269 w 317"/>
                    <a:gd name="T7" fmla="*/ 5 h 149"/>
                    <a:gd name="T8" fmla="*/ 312 w 317"/>
                    <a:gd name="T9" fmla="*/ 28 h 149"/>
                    <a:gd name="T10" fmla="*/ 312 w 317"/>
                    <a:gd name="T11" fmla="*/ 28 h 149"/>
                    <a:gd name="T12" fmla="*/ 289 w 317"/>
                    <a:gd name="T13" fmla="*/ 71 h 149"/>
                    <a:gd name="T14" fmla="*/ 48 w 317"/>
                    <a:gd name="T15" fmla="*/ 144 h 149"/>
                    <a:gd name="T16" fmla="*/ 5 w 317"/>
                    <a:gd name="T17" fmla="*/ 12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149">
                      <a:moveTo>
                        <a:pt x="5" y="120"/>
                      </a:moveTo>
                      <a:cubicBezTo>
                        <a:pt x="5" y="120"/>
                        <a:pt x="5" y="120"/>
                        <a:pt x="5" y="120"/>
                      </a:cubicBezTo>
                      <a:cubicBezTo>
                        <a:pt x="0" y="102"/>
                        <a:pt x="10" y="83"/>
                        <a:pt x="28" y="77"/>
                      </a:cubicBezTo>
                      <a:cubicBezTo>
                        <a:pt x="269" y="5"/>
                        <a:pt x="269" y="5"/>
                        <a:pt x="269" y="5"/>
                      </a:cubicBezTo>
                      <a:cubicBezTo>
                        <a:pt x="287" y="0"/>
                        <a:pt x="306" y="10"/>
                        <a:pt x="312" y="28"/>
                      </a:cubicBezTo>
                      <a:cubicBezTo>
                        <a:pt x="312" y="28"/>
                        <a:pt x="312" y="28"/>
                        <a:pt x="312" y="28"/>
                      </a:cubicBezTo>
                      <a:cubicBezTo>
                        <a:pt x="317" y="47"/>
                        <a:pt x="307" y="66"/>
                        <a:pt x="289" y="71"/>
                      </a:cubicBezTo>
                      <a:cubicBezTo>
                        <a:pt x="48" y="144"/>
                        <a:pt x="48" y="144"/>
                        <a:pt x="48" y="144"/>
                      </a:cubicBezTo>
                      <a:cubicBezTo>
                        <a:pt x="30" y="149"/>
                        <a:pt x="11" y="139"/>
                        <a:pt x="5" y="1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9" name="Freeform 13"/>
                <p:cNvSpPr>
                  <a:spLocks/>
                </p:cNvSpPr>
                <p:nvPr/>
              </p:nvSpPr>
              <p:spPr bwMode="auto">
                <a:xfrm>
                  <a:off x="3144" y="3017"/>
                  <a:ext cx="85" cy="44"/>
                </a:xfrm>
                <a:custGeom>
                  <a:avLst/>
                  <a:gdLst>
                    <a:gd name="T0" fmla="*/ 6 w 314"/>
                    <a:gd name="T1" fmla="*/ 27 h 163"/>
                    <a:gd name="T2" fmla="*/ 6 w 314"/>
                    <a:gd name="T3" fmla="*/ 27 h 163"/>
                    <a:gd name="T4" fmla="*/ 50 w 314"/>
                    <a:gd name="T5" fmla="*/ 6 h 163"/>
                    <a:gd name="T6" fmla="*/ 286 w 314"/>
                    <a:gd name="T7" fmla="*/ 91 h 163"/>
                    <a:gd name="T8" fmla="*/ 307 w 314"/>
                    <a:gd name="T9" fmla="*/ 136 h 163"/>
                    <a:gd name="T10" fmla="*/ 307 w 314"/>
                    <a:gd name="T11" fmla="*/ 136 h 163"/>
                    <a:gd name="T12" fmla="*/ 263 w 314"/>
                    <a:gd name="T13" fmla="*/ 156 h 163"/>
                    <a:gd name="T14" fmla="*/ 27 w 314"/>
                    <a:gd name="T15" fmla="*/ 71 h 163"/>
                    <a:gd name="T16" fmla="*/ 6 w 314"/>
                    <a:gd name="T17"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163">
                      <a:moveTo>
                        <a:pt x="6" y="27"/>
                      </a:moveTo>
                      <a:cubicBezTo>
                        <a:pt x="6" y="27"/>
                        <a:pt x="6" y="27"/>
                        <a:pt x="6" y="27"/>
                      </a:cubicBezTo>
                      <a:cubicBezTo>
                        <a:pt x="12" y="9"/>
                        <a:pt x="32" y="0"/>
                        <a:pt x="50" y="6"/>
                      </a:cubicBezTo>
                      <a:cubicBezTo>
                        <a:pt x="286" y="91"/>
                        <a:pt x="286" y="91"/>
                        <a:pt x="286" y="91"/>
                      </a:cubicBezTo>
                      <a:cubicBezTo>
                        <a:pt x="304" y="98"/>
                        <a:pt x="314" y="118"/>
                        <a:pt x="307" y="136"/>
                      </a:cubicBezTo>
                      <a:cubicBezTo>
                        <a:pt x="307" y="136"/>
                        <a:pt x="307" y="136"/>
                        <a:pt x="307" y="136"/>
                      </a:cubicBezTo>
                      <a:cubicBezTo>
                        <a:pt x="301" y="154"/>
                        <a:pt x="281" y="163"/>
                        <a:pt x="263" y="156"/>
                      </a:cubicBezTo>
                      <a:cubicBezTo>
                        <a:pt x="27" y="71"/>
                        <a:pt x="27" y="71"/>
                        <a:pt x="27" y="71"/>
                      </a:cubicBezTo>
                      <a:cubicBezTo>
                        <a:pt x="9" y="65"/>
                        <a:pt x="0" y="45"/>
                        <a:pt x="6" y="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40" name="Freeform 14"/>
                <p:cNvSpPr>
                  <a:spLocks/>
                </p:cNvSpPr>
                <p:nvPr/>
              </p:nvSpPr>
              <p:spPr bwMode="auto">
                <a:xfrm>
                  <a:off x="2495" y="2878"/>
                  <a:ext cx="78" cy="57"/>
                </a:xfrm>
                <a:custGeom>
                  <a:avLst/>
                  <a:gdLst>
                    <a:gd name="T0" fmla="*/ 280 w 290"/>
                    <a:gd name="T1" fmla="*/ 192 h 213"/>
                    <a:gd name="T2" fmla="*/ 280 w 290"/>
                    <a:gd name="T3" fmla="*/ 192 h 213"/>
                    <a:gd name="T4" fmla="*/ 269 w 290"/>
                    <a:gd name="T5" fmla="*/ 145 h 213"/>
                    <a:gd name="T6" fmla="*/ 58 w 290"/>
                    <a:gd name="T7" fmla="*/ 10 h 213"/>
                    <a:gd name="T8" fmla="*/ 10 w 290"/>
                    <a:gd name="T9" fmla="*/ 20 h 213"/>
                    <a:gd name="T10" fmla="*/ 10 w 290"/>
                    <a:gd name="T11" fmla="*/ 20 h 213"/>
                    <a:gd name="T12" fmla="*/ 20 w 290"/>
                    <a:gd name="T13" fmla="*/ 68 h 213"/>
                    <a:gd name="T14" fmla="*/ 232 w 290"/>
                    <a:gd name="T15" fmla="*/ 203 h 213"/>
                    <a:gd name="T16" fmla="*/ 280 w 290"/>
                    <a:gd name="T17" fmla="*/ 1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13">
                      <a:moveTo>
                        <a:pt x="280" y="192"/>
                      </a:moveTo>
                      <a:cubicBezTo>
                        <a:pt x="280" y="192"/>
                        <a:pt x="280" y="192"/>
                        <a:pt x="280" y="192"/>
                      </a:cubicBezTo>
                      <a:cubicBezTo>
                        <a:pt x="290" y="176"/>
                        <a:pt x="285" y="155"/>
                        <a:pt x="269" y="145"/>
                      </a:cubicBezTo>
                      <a:cubicBezTo>
                        <a:pt x="58" y="10"/>
                        <a:pt x="58" y="10"/>
                        <a:pt x="58" y="10"/>
                      </a:cubicBezTo>
                      <a:cubicBezTo>
                        <a:pt x="42" y="0"/>
                        <a:pt x="20" y="4"/>
                        <a:pt x="10" y="20"/>
                      </a:cubicBezTo>
                      <a:cubicBezTo>
                        <a:pt x="10" y="20"/>
                        <a:pt x="10" y="20"/>
                        <a:pt x="10" y="20"/>
                      </a:cubicBezTo>
                      <a:cubicBezTo>
                        <a:pt x="0" y="36"/>
                        <a:pt x="4" y="58"/>
                        <a:pt x="20" y="68"/>
                      </a:cubicBezTo>
                      <a:cubicBezTo>
                        <a:pt x="232" y="203"/>
                        <a:pt x="232" y="203"/>
                        <a:pt x="232" y="203"/>
                      </a:cubicBezTo>
                      <a:cubicBezTo>
                        <a:pt x="248" y="213"/>
                        <a:pt x="270" y="208"/>
                        <a:pt x="280" y="19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41" name="Freeform 15"/>
                <p:cNvSpPr>
                  <a:spLocks/>
                </p:cNvSpPr>
                <p:nvPr/>
              </p:nvSpPr>
              <p:spPr bwMode="auto">
                <a:xfrm>
                  <a:off x="2486" y="2961"/>
                  <a:ext cx="86" cy="24"/>
                </a:xfrm>
                <a:custGeom>
                  <a:avLst/>
                  <a:gdLst>
                    <a:gd name="T0" fmla="*/ 320 w 322"/>
                    <a:gd name="T1" fmla="*/ 55 h 89"/>
                    <a:gd name="T2" fmla="*/ 320 w 322"/>
                    <a:gd name="T3" fmla="*/ 55 h 89"/>
                    <a:gd name="T4" fmla="*/ 288 w 322"/>
                    <a:gd name="T5" fmla="*/ 19 h 89"/>
                    <a:gd name="T6" fmla="*/ 38 w 322"/>
                    <a:gd name="T7" fmla="*/ 1 h 89"/>
                    <a:gd name="T8" fmla="*/ 1 w 322"/>
                    <a:gd name="T9" fmla="*/ 33 h 89"/>
                    <a:gd name="T10" fmla="*/ 1 w 322"/>
                    <a:gd name="T11" fmla="*/ 33 h 89"/>
                    <a:gd name="T12" fmla="*/ 33 w 322"/>
                    <a:gd name="T13" fmla="*/ 70 h 89"/>
                    <a:gd name="T14" fmla="*/ 284 w 322"/>
                    <a:gd name="T15" fmla="*/ 88 h 89"/>
                    <a:gd name="T16" fmla="*/ 320 w 322"/>
                    <a:gd name="T17"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89">
                      <a:moveTo>
                        <a:pt x="320" y="55"/>
                      </a:moveTo>
                      <a:cubicBezTo>
                        <a:pt x="320" y="55"/>
                        <a:pt x="320" y="55"/>
                        <a:pt x="320" y="55"/>
                      </a:cubicBezTo>
                      <a:cubicBezTo>
                        <a:pt x="322" y="36"/>
                        <a:pt x="307" y="20"/>
                        <a:pt x="288" y="19"/>
                      </a:cubicBezTo>
                      <a:cubicBezTo>
                        <a:pt x="38" y="1"/>
                        <a:pt x="38" y="1"/>
                        <a:pt x="38" y="1"/>
                      </a:cubicBezTo>
                      <a:cubicBezTo>
                        <a:pt x="19" y="0"/>
                        <a:pt x="3" y="15"/>
                        <a:pt x="1" y="33"/>
                      </a:cubicBezTo>
                      <a:cubicBezTo>
                        <a:pt x="1" y="33"/>
                        <a:pt x="1" y="33"/>
                        <a:pt x="1" y="33"/>
                      </a:cubicBezTo>
                      <a:cubicBezTo>
                        <a:pt x="0" y="52"/>
                        <a:pt x="14" y="69"/>
                        <a:pt x="33" y="70"/>
                      </a:cubicBezTo>
                      <a:cubicBezTo>
                        <a:pt x="284" y="88"/>
                        <a:pt x="284" y="88"/>
                        <a:pt x="284" y="88"/>
                      </a:cubicBezTo>
                      <a:cubicBezTo>
                        <a:pt x="303" y="89"/>
                        <a:pt x="319" y="74"/>
                        <a:pt x="320" y="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42" name="Freeform 16"/>
                <p:cNvSpPr>
                  <a:spLocks/>
                </p:cNvSpPr>
                <p:nvPr/>
              </p:nvSpPr>
              <p:spPr bwMode="auto">
                <a:xfrm>
                  <a:off x="2512" y="3008"/>
                  <a:ext cx="78" cy="57"/>
                </a:xfrm>
                <a:custGeom>
                  <a:avLst/>
                  <a:gdLst>
                    <a:gd name="T0" fmla="*/ 280 w 290"/>
                    <a:gd name="T1" fmla="*/ 21 h 214"/>
                    <a:gd name="T2" fmla="*/ 280 w 290"/>
                    <a:gd name="T3" fmla="*/ 21 h 214"/>
                    <a:gd name="T4" fmla="*/ 232 w 290"/>
                    <a:gd name="T5" fmla="*/ 10 h 214"/>
                    <a:gd name="T6" fmla="*/ 21 w 290"/>
                    <a:gd name="T7" fmla="*/ 146 h 214"/>
                    <a:gd name="T8" fmla="*/ 10 w 290"/>
                    <a:gd name="T9" fmla="*/ 193 h 214"/>
                    <a:gd name="T10" fmla="*/ 10 w 290"/>
                    <a:gd name="T11" fmla="*/ 193 h 214"/>
                    <a:gd name="T12" fmla="*/ 58 w 290"/>
                    <a:gd name="T13" fmla="*/ 204 h 214"/>
                    <a:gd name="T14" fmla="*/ 269 w 290"/>
                    <a:gd name="T15" fmla="*/ 69 h 214"/>
                    <a:gd name="T16" fmla="*/ 280 w 290"/>
                    <a:gd name="T17" fmla="*/ 2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14">
                      <a:moveTo>
                        <a:pt x="280" y="21"/>
                      </a:moveTo>
                      <a:cubicBezTo>
                        <a:pt x="280" y="21"/>
                        <a:pt x="280" y="21"/>
                        <a:pt x="280" y="21"/>
                      </a:cubicBezTo>
                      <a:cubicBezTo>
                        <a:pt x="270" y="5"/>
                        <a:pt x="248" y="0"/>
                        <a:pt x="232" y="10"/>
                      </a:cubicBezTo>
                      <a:cubicBezTo>
                        <a:pt x="21" y="146"/>
                        <a:pt x="21" y="146"/>
                        <a:pt x="21" y="146"/>
                      </a:cubicBezTo>
                      <a:cubicBezTo>
                        <a:pt x="5" y="156"/>
                        <a:pt x="0" y="177"/>
                        <a:pt x="10" y="193"/>
                      </a:cubicBezTo>
                      <a:cubicBezTo>
                        <a:pt x="10" y="193"/>
                        <a:pt x="10" y="193"/>
                        <a:pt x="10" y="193"/>
                      </a:cubicBezTo>
                      <a:cubicBezTo>
                        <a:pt x="20" y="209"/>
                        <a:pt x="42" y="214"/>
                        <a:pt x="58" y="204"/>
                      </a:cubicBezTo>
                      <a:cubicBezTo>
                        <a:pt x="269" y="69"/>
                        <a:pt x="269" y="69"/>
                        <a:pt x="269" y="69"/>
                      </a:cubicBezTo>
                      <a:cubicBezTo>
                        <a:pt x="285" y="58"/>
                        <a:pt x="290" y="37"/>
                        <a:pt x="280" y="2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grpSp>
        </p:grpSp>
      </p:grpSp>
      <p:grpSp>
        <p:nvGrpSpPr>
          <p:cNvPr id="9" name="グループ化 8"/>
          <p:cNvGrpSpPr/>
          <p:nvPr/>
        </p:nvGrpSpPr>
        <p:grpSpPr>
          <a:xfrm>
            <a:off x="898215" y="3872990"/>
            <a:ext cx="9675454" cy="1111052"/>
            <a:chOff x="898215" y="3872990"/>
            <a:chExt cx="9675454" cy="1111052"/>
          </a:xfrm>
        </p:grpSpPr>
        <p:sp>
          <p:nvSpPr>
            <p:cNvPr id="20" name="Google Shape;215;p35"/>
            <p:cNvSpPr txBox="1">
              <a:spLocks/>
            </p:cNvSpPr>
            <p:nvPr/>
          </p:nvSpPr>
          <p:spPr>
            <a:xfrm>
              <a:off x="2293669" y="4158516"/>
              <a:ext cx="8280000" cy="540000"/>
            </a:xfrm>
            <a:prstGeom prst="rect">
              <a:avLst/>
            </a:prstGeom>
          </p:spPr>
          <p:txBody>
            <a:bodyPr spcFirstLastPara="1" wrap="squar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800" b="1" dirty="0">
                  <a:solidFill>
                    <a:schemeClr val="accent1"/>
                  </a:solidFill>
                  <a:latin typeface="東芝 Pゴシック" panose="020B0500000000000000" pitchFamily="50" charset="-128"/>
                  <a:ea typeface="東芝 Pゴシック" panose="020B0500000000000000" pitchFamily="50" charset="-128"/>
                </a:rPr>
                <a:t>環境の整備（仕事をすすめる上での）</a:t>
              </a:r>
              <a:endParaRPr lang="en-US" altLang="ja-JP" sz="3800" b="1" dirty="0">
                <a:solidFill>
                  <a:schemeClr val="accent1"/>
                </a:solidFill>
                <a:latin typeface="東芝 Pゴシック" panose="020B0500000000000000" pitchFamily="50" charset="-128"/>
                <a:ea typeface="東芝 Pゴシック" panose="020B0500000000000000" pitchFamily="50" charset="-128"/>
              </a:endParaRPr>
            </a:p>
          </p:txBody>
        </p:sp>
        <p:grpSp>
          <p:nvGrpSpPr>
            <p:cNvPr id="7" name="グループ化 6"/>
            <p:cNvGrpSpPr/>
            <p:nvPr/>
          </p:nvGrpSpPr>
          <p:grpSpPr>
            <a:xfrm>
              <a:off x="898215" y="3872990"/>
              <a:ext cx="1111052" cy="1111052"/>
              <a:chOff x="571640" y="3912179"/>
              <a:chExt cx="1111052" cy="1111052"/>
            </a:xfrm>
          </p:grpSpPr>
          <p:sp>
            <p:nvSpPr>
              <p:cNvPr id="19" name="楕円 18"/>
              <p:cNvSpPr/>
              <p:nvPr/>
            </p:nvSpPr>
            <p:spPr>
              <a:xfrm>
                <a:off x="571640" y="3912179"/>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44" name="Group 10"/>
              <p:cNvGrpSpPr>
                <a:grpSpLocks noChangeAspect="1"/>
              </p:cNvGrpSpPr>
              <p:nvPr/>
            </p:nvGrpSpPr>
            <p:grpSpPr bwMode="auto">
              <a:xfrm>
                <a:off x="710485" y="4115528"/>
                <a:ext cx="833362" cy="635473"/>
                <a:chOff x="5610" y="1749"/>
                <a:chExt cx="1196" cy="912"/>
              </a:xfrm>
            </p:grpSpPr>
            <p:sp>
              <p:nvSpPr>
                <p:cNvPr id="45" name="AutoShape 9"/>
                <p:cNvSpPr>
                  <a:spLocks noChangeAspect="1" noChangeArrowheads="1" noTextEdit="1"/>
                </p:cNvSpPr>
                <p:nvPr/>
              </p:nvSpPr>
              <p:spPr bwMode="auto">
                <a:xfrm>
                  <a:off x="5610" y="1749"/>
                  <a:ext cx="119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6" name="Freeform 11"/>
                <p:cNvSpPr>
                  <a:spLocks/>
                </p:cNvSpPr>
                <p:nvPr/>
              </p:nvSpPr>
              <p:spPr bwMode="auto">
                <a:xfrm>
                  <a:off x="5729" y="2081"/>
                  <a:ext cx="958" cy="336"/>
                </a:xfrm>
                <a:custGeom>
                  <a:avLst/>
                  <a:gdLst>
                    <a:gd name="T0" fmla="*/ 4 w 209"/>
                    <a:gd name="T1" fmla="*/ 73 h 73"/>
                    <a:gd name="T2" fmla="*/ 8 w 209"/>
                    <a:gd name="T3" fmla="*/ 69 h 73"/>
                    <a:gd name="T4" fmla="*/ 8 w 209"/>
                    <a:gd name="T5" fmla="*/ 38 h 73"/>
                    <a:gd name="T6" fmla="*/ 100 w 209"/>
                    <a:gd name="T7" fmla="*/ 38 h 73"/>
                    <a:gd name="T8" fmla="*/ 100 w 209"/>
                    <a:gd name="T9" fmla="*/ 69 h 73"/>
                    <a:gd name="T10" fmla="*/ 105 w 209"/>
                    <a:gd name="T11" fmla="*/ 73 h 73"/>
                    <a:gd name="T12" fmla="*/ 109 w 209"/>
                    <a:gd name="T13" fmla="*/ 69 h 73"/>
                    <a:gd name="T14" fmla="*/ 109 w 209"/>
                    <a:gd name="T15" fmla="*/ 38 h 73"/>
                    <a:gd name="T16" fmla="*/ 201 w 209"/>
                    <a:gd name="T17" fmla="*/ 38 h 73"/>
                    <a:gd name="T18" fmla="*/ 201 w 209"/>
                    <a:gd name="T19" fmla="*/ 69 h 73"/>
                    <a:gd name="T20" fmla="*/ 205 w 209"/>
                    <a:gd name="T21" fmla="*/ 73 h 73"/>
                    <a:gd name="T22" fmla="*/ 209 w 209"/>
                    <a:gd name="T23" fmla="*/ 69 h 73"/>
                    <a:gd name="T24" fmla="*/ 209 w 209"/>
                    <a:gd name="T25" fmla="*/ 33 h 73"/>
                    <a:gd name="T26" fmla="*/ 205 w 209"/>
                    <a:gd name="T27" fmla="*/ 29 h 73"/>
                    <a:gd name="T28" fmla="*/ 109 w 209"/>
                    <a:gd name="T29" fmla="*/ 29 h 73"/>
                    <a:gd name="T30" fmla="*/ 109 w 209"/>
                    <a:gd name="T31" fmla="*/ 4 h 73"/>
                    <a:gd name="T32" fmla="*/ 105 w 209"/>
                    <a:gd name="T33" fmla="*/ 0 h 73"/>
                    <a:gd name="T34" fmla="*/ 100 w 209"/>
                    <a:gd name="T35" fmla="*/ 4 h 73"/>
                    <a:gd name="T36" fmla="*/ 100 w 209"/>
                    <a:gd name="T37" fmla="*/ 29 h 73"/>
                    <a:gd name="T38" fmla="*/ 4 w 209"/>
                    <a:gd name="T39" fmla="*/ 29 h 73"/>
                    <a:gd name="T40" fmla="*/ 0 w 209"/>
                    <a:gd name="T41" fmla="*/ 33 h 73"/>
                    <a:gd name="T42" fmla="*/ 0 w 209"/>
                    <a:gd name="T43" fmla="*/ 69 h 73"/>
                    <a:gd name="T44" fmla="*/ 4 w 209"/>
                    <a:gd name="T45"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9" h="73">
                      <a:moveTo>
                        <a:pt x="4" y="73"/>
                      </a:moveTo>
                      <a:cubicBezTo>
                        <a:pt x="6" y="73"/>
                        <a:pt x="8" y="71"/>
                        <a:pt x="8" y="69"/>
                      </a:cubicBezTo>
                      <a:cubicBezTo>
                        <a:pt x="8" y="38"/>
                        <a:pt x="8" y="38"/>
                        <a:pt x="8" y="38"/>
                      </a:cubicBezTo>
                      <a:cubicBezTo>
                        <a:pt x="100" y="38"/>
                        <a:pt x="100" y="38"/>
                        <a:pt x="100" y="38"/>
                      </a:cubicBezTo>
                      <a:cubicBezTo>
                        <a:pt x="100" y="69"/>
                        <a:pt x="100" y="69"/>
                        <a:pt x="100" y="69"/>
                      </a:cubicBezTo>
                      <a:cubicBezTo>
                        <a:pt x="100" y="71"/>
                        <a:pt x="102" y="73"/>
                        <a:pt x="105" y="73"/>
                      </a:cubicBezTo>
                      <a:cubicBezTo>
                        <a:pt x="107" y="73"/>
                        <a:pt x="109" y="71"/>
                        <a:pt x="109" y="69"/>
                      </a:cubicBezTo>
                      <a:cubicBezTo>
                        <a:pt x="109" y="38"/>
                        <a:pt x="109" y="38"/>
                        <a:pt x="109" y="38"/>
                      </a:cubicBezTo>
                      <a:cubicBezTo>
                        <a:pt x="201" y="38"/>
                        <a:pt x="201" y="38"/>
                        <a:pt x="201" y="38"/>
                      </a:cubicBezTo>
                      <a:cubicBezTo>
                        <a:pt x="201" y="69"/>
                        <a:pt x="201" y="69"/>
                        <a:pt x="201" y="69"/>
                      </a:cubicBezTo>
                      <a:cubicBezTo>
                        <a:pt x="201" y="71"/>
                        <a:pt x="203" y="73"/>
                        <a:pt x="205" y="73"/>
                      </a:cubicBezTo>
                      <a:cubicBezTo>
                        <a:pt x="207" y="73"/>
                        <a:pt x="209" y="71"/>
                        <a:pt x="209" y="69"/>
                      </a:cubicBezTo>
                      <a:cubicBezTo>
                        <a:pt x="209" y="33"/>
                        <a:pt x="209" y="33"/>
                        <a:pt x="209" y="33"/>
                      </a:cubicBezTo>
                      <a:cubicBezTo>
                        <a:pt x="209" y="31"/>
                        <a:pt x="207" y="29"/>
                        <a:pt x="205" y="29"/>
                      </a:cubicBezTo>
                      <a:cubicBezTo>
                        <a:pt x="109" y="29"/>
                        <a:pt x="109" y="29"/>
                        <a:pt x="109" y="29"/>
                      </a:cubicBezTo>
                      <a:cubicBezTo>
                        <a:pt x="109" y="4"/>
                        <a:pt x="109" y="4"/>
                        <a:pt x="109" y="4"/>
                      </a:cubicBezTo>
                      <a:cubicBezTo>
                        <a:pt x="109" y="2"/>
                        <a:pt x="107" y="0"/>
                        <a:pt x="105" y="0"/>
                      </a:cubicBezTo>
                      <a:cubicBezTo>
                        <a:pt x="102" y="0"/>
                        <a:pt x="100" y="2"/>
                        <a:pt x="100" y="4"/>
                      </a:cubicBezTo>
                      <a:cubicBezTo>
                        <a:pt x="100" y="29"/>
                        <a:pt x="100" y="29"/>
                        <a:pt x="100" y="29"/>
                      </a:cubicBezTo>
                      <a:cubicBezTo>
                        <a:pt x="4" y="29"/>
                        <a:pt x="4" y="29"/>
                        <a:pt x="4" y="29"/>
                      </a:cubicBezTo>
                      <a:cubicBezTo>
                        <a:pt x="2" y="29"/>
                        <a:pt x="0" y="31"/>
                        <a:pt x="0" y="33"/>
                      </a:cubicBezTo>
                      <a:cubicBezTo>
                        <a:pt x="0" y="69"/>
                        <a:pt x="0" y="69"/>
                        <a:pt x="0" y="69"/>
                      </a:cubicBezTo>
                      <a:cubicBezTo>
                        <a:pt x="0" y="71"/>
                        <a:pt x="2" y="73"/>
                        <a:pt x="4" y="73"/>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7" name="Freeform 12"/>
                <p:cNvSpPr>
                  <a:spLocks/>
                </p:cNvSpPr>
                <p:nvPr/>
              </p:nvSpPr>
              <p:spPr bwMode="auto">
                <a:xfrm>
                  <a:off x="6000" y="1745"/>
                  <a:ext cx="417" cy="299"/>
                </a:xfrm>
                <a:custGeom>
                  <a:avLst/>
                  <a:gdLst>
                    <a:gd name="T0" fmla="*/ 4 w 91"/>
                    <a:gd name="T1" fmla="*/ 65 h 65"/>
                    <a:gd name="T2" fmla="*/ 87 w 91"/>
                    <a:gd name="T3" fmla="*/ 65 h 65"/>
                    <a:gd name="T4" fmla="*/ 91 w 91"/>
                    <a:gd name="T5" fmla="*/ 57 h 65"/>
                    <a:gd name="T6" fmla="*/ 91 w 91"/>
                    <a:gd name="T7" fmla="*/ 7 h 65"/>
                    <a:gd name="T8" fmla="*/ 87 w 91"/>
                    <a:gd name="T9" fmla="*/ 0 h 65"/>
                    <a:gd name="T10" fmla="*/ 4 w 91"/>
                    <a:gd name="T11" fmla="*/ 0 h 65"/>
                    <a:gd name="T12" fmla="*/ 0 w 91"/>
                    <a:gd name="T13" fmla="*/ 7 h 65"/>
                    <a:gd name="T14" fmla="*/ 0 w 91"/>
                    <a:gd name="T15" fmla="*/ 57 h 65"/>
                    <a:gd name="T16" fmla="*/ 4 w 91"/>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5">
                      <a:moveTo>
                        <a:pt x="4" y="65"/>
                      </a:moveTo>
                      <a:cubicBezTo>
                        <a:pt x="87" y="65"/>
                        <a:pt x="87" y="65"/>
                        <a:pt x="87" y="65"/>
                      </a:cubicBezTo>
                      <a:cubicBezTo>
                        <a:pt x="91" y="65"/>
                        <a:pt x="91" y="62"/>
                        <a:pt x="91" y="57"/>
                      </a:cubicBezTo>
                      <a:cubicBezTo>
                        <a:pt x="91" y="7"/>
                        <a:pt x="91" y="7"/>
                        <a:pt x="91" y="7"/>
                      </a:cubicBezTo>
                      <a:cubicBezTo>
                        <a:pt x="91" y="3"/>
                        <a:pt x="91" y="0"/>
                        <a:pt x="87" y="0"/>
                      </a:cubicBezTo>
                      <a:cubicBezTo>
                        <a:pt x="4" y="0"/>
                        <a:pt x="4" y="0"/>
                        <a:pt x="4" y="0"/>
                      </a:cubicBezTo>
                      <a:cubicBezTo>
                        <a:pt x="0" y="0"/>
                        <a:pt x="0" y="3"/>
                        <a:pt x="0" y="7"/>
                      </a:cubicBezTo>
                      <a:cubicBezTo>
                        <a:pt x="0" y="57"/>
                        <a:pt x="0" y="57"/>
                        <a:pt x="0" y="57"/>
                      </a:cubicBezTo>
                      <a:cubicBezTo>
                        <a:pt x="0" y="62"/>
                        <a:pt x="0" y="65"/>
                        <a:pt x="4" y="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8" name="Freeform 13"/>
                <p:cNvSpPr>
                  <a:spLocks/>
                </p:cNvSpPr>
                <p:nvPr/>
              </p:nvSpPr>
              <p:spPr bwMode="auto">
                <a:xfrm>
                  <a:off x="6536" y="2463"/>
                  <a:ext cx="270" cy="198"/>
                </a:xfrm>
                <a:custGeom>
                  <a:avLst/>
                  <a:gdLst>
                    <a:gd name="T0" fmla="*/ 55 w 59"/>
                    <a:gd name="T1" fmla="*/ 0 h 43"/>
                    <a:gd name="T2" fmla="*/ 3 w 59"/>
                    <a:gd name="T3" fmla="*/ 0 h 43"/>
                    <a:gd name="T4" fmla="*/ 0 w 59"/>
                    <a:gd name="T5" fmla="*/ 5 h 43"/>
                    <a:gd name="T6" fmla="*/ 0 w 59"/>
                    <a:gd name="T7" fmla="*/ 38 h 43"/>
                    <a:gd name="T8" fmla="*/ 3 w 59"/>
                    <a:gd name="T9" fmla="*/ 43 h 43"/>
                    <a:gd name="T10" fmla="*/ 55 w 59"/>
                    <a:gd name="T11" fmla="*/ 43 h 43"/>
                    <a:gd name="T12" fmla="*/ 59 w 59"/>
                    <a:gd name="T13" fmla="*/ 38 h 43"/>
                    <a:gd name="T14" fmla="*/ 59 w 59"/>
                    <a:gd name="T15" fmla="*/ 5 h 43"/>
                    <a:gd name="T16" fmla="*/ 55 w 59"/>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5" y="0"/>
                      </a:moveTo>
                      <a:cubicBezTo>
                        <a:pt x="3" y="0"/>
                        <a:pt x="3" y="0"/>
                        <a:pt x="3" y="0"/>
                      </a:cubicBezTo>
                      <a:cubicBezTo>
                        <a:pt x="0" y="0"/>
                        <a:pt x="0" y="2"/>
                        <a:pt x="0" y="5"/>
                      </a:cubicBezTo>
                      <a:cubicBezTo>
                        <a:pt x="0" y="38"/>
                        <a:pt x="0" y="38"/>
                        <a:pt x="0" y="38"/>
                      </a:cubicBezTo>
                      <a:cubicBezTo>
                        <a:pt x="0" y="41"/>
                        <a:pt x="0" y="43"/>
                        <a:pt x="3" y="43"/>
                      </a:cubicBezTo>
                      <a:cubicBezTo>
                        <a:pt x="55" y="43"/>
                        <a:pt x="55" y="43"/>
                        <a:pt x="55" y="43"/>
                      </a:cubicBezTo>
                      <a:cubicBezTo>
                        <a:pt x="58" y="43"/>
                        <a:pt x="59" y="41"/>
                        <a:pt x="59" y="38"/>
                      </a:cubicBezTo>
                      <a:cubicBezTo>
                        <a:pt x="59" y="5"/>
                        <a:pt x="59" y="5"/>
                        <a:pt x="59" y="5"/>
                      </a:cubicBezTo>
                      <a:cubicBezTo>
                        <a:pt x="59" y="2"/>
                        <a:pt x="58"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49" name="Freeform 14"/>
                <p:cNvSpPr>
                  <a:spLocks/>
                </p:cNvSpPr>
                <p:nvPr/>
              </p:nvSpPr>
              <p:spPr bwMode="auto">
                <a:xfrm>
                  <a:off x="5615" y="2463"/>
                  <a:ext cx="266" cy="198"/>
                </a:xfrm>
                <a:custGeom>
                  <a:avLst/>
                  <a:gdLst>
                    <a:gd name="T0" fmla="*/ 55 w 58"/>
                    <a:gd name="T1" fmla="*/ 0 h 43"/>
                    <a:gd name="T2" fmla="*/ 3 w 58"/>
                    <a:gd name="T3" fmla="*/ 0 h 43"/>
                    <a:gd name="T4" fmla="*/ 0 w 58"/>
                    <a:gd name="T5" fmla="*/ 5 h 43"/>
                    <a:gd name="T6" fmla="*/ 0 w 58"/>
                    <a:gd name="T7" fmla="*/ 38 h 43"/>
                    <a:gd name="T8" fmla="*/ 3 w 58"/>
                    <a:gd name="T9" fmla="*/ 43 h 43"/>
                    <a:gd name="T10" fmla="*/ 55 w 58"/>
                    <a:gd name="T11" fmla="*/ 43 h 43"/>
                    <a:gd name="T12" fmla="*/ 58 w 58"/>
                    <a:gd name="T13" fmla="*/ 38 h 43"/>
                    <a:gd name="T14" fmla="*/ 58 w 58"/>
                    <a:gd name="T15" fmla="*/ 5 h 43"/>
                    <a:gd name="T16" fmla="*/ 55 w 58"/>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3">
                      <a:moveTo>
                        <a:pt x="55" y="0"/>
                      </a:moveTo>
                      <a:cubicBezTo>
                        <a:pt x="3" y="0"/>
                        <a:pt x="3" y="0"/>
                        <a:pt x="3" y="0"/>
                      </a:cubicBezTo>
                      <a:cubicBezTo>
                        <a:pt x="0" y="0"/>
                        <a:pt x="0" y="2"/>
                        <a:pt x="0" y="5"/>
                      </a:cubicBezTo>
                      <a:cubicBezTo>
                        <a:pt x="0" y="38"/>
                        <a:pt x="0" y="38"/>
                        <a:pt x="0" y="38"/>
                      </a:cubicBezTo>
                      <a:cubicBezTo>
                        <a:pt x="0" y="41"/>
                        <a:pt x="0" y="43"/>
                        <a:pt x="3" y="43"/>
                      </a:cubicBezTo>
                      <a:cubicBezTo>
                        <a:pt x="55" y="43"/>
                        <a:pt x="55" y="43"/>
                        <a:pt x="55" y="43"/>
                      </a:cubicBezTo>
                      <a:cubicBezTo>
                        <a:pt x="58" y="43"/>
                        <a:pt x="58" y="41"/>
                        <a:pt x="58" y="38"/>
                      </a:cubicBezTo>
                      <a:cubicBezTo>
                        <a:pt x="58" y="5"/>
                        <a:pt x="58" y="5"/>
                        <a:pt x="58" y="5"/>
                      </a:cubicBezTo>
                      <a:cubicBezTo>
                        <a:pt x="58" y="2"/>
                        <a:pt x="58"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0" name="Freeform 15"/>
                <p:cNvSpPr>
                  <a:spLocks/>
                </p:cNvSpPr>
                <p:nvPr/>
              </p:nvSpPr>
              <p:spPr bwMode="auto">
                <a:xfrm>
                  <a:off x="6073" y="2463"/>
                  <a:ext cx="270" cy="198"/>
                </a:xfrm>
                <a:custGeom>
                  <a:avLst/>
                  <a:gdLst>
                    <a:gd name="T0" fmla="*/ 56 w 59"/>
                    <a:gd name="T1" fmla="*/ 0 h 43"/>
                    <a:gd name="T2" fmla="*/ 3 w 59"/>
                    <a:gd name="T3" fmla="*/ 0 h 43"/>
                    <a:gd name="T4" fmla="*/ 0 w 59"/>
                    <a:gd name="T5" fmla="*/ 5 h 43"/>
                    <a:gd name="T6" fmla="*/ 0 w 59"/>
                    <a:gd name="T7" fmla="*/ 38 h 43"/>
                    <a:gd name="T8" fmla="*/ 3 w 59"/>
                    <a:gd name="T9" fmla="*/ 43 h 43"/>
                    <a:gd name="T10" fmla="*/ 56 w 59"/>
                    <a:gd name="T11" fmla="*/ 43 h 43"/>
                    <a:gd name="T12" fmla="*/ 59 w 59"/>
                    <a:gd name="T13" fmla="*/ 38 h 43"/>
                    <a:gd name="T14" fmla="*/ 59 w 59"/>
                    <a:gd name="T15" fmla="*/ 5 h 43"/>
                    <a:gd name="T16" fmla="*/ 56 w 59"/>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6" y="0"/>
                      </a:moveTo>
                      <a:cubicBezTo>
                        <a:pt x="3" y="0"/>
                        <a:pt x="3" y="0"/>
                        <a:pt x="3" y="0"/>
                      </a:cubicBezTo>
                      <a:cubicBezTo>
                        <a:pt x="1" y="0"/>
                        <a:pt x="0" y="2"/>
                        <a:pt x="0" y="5"/>
                      </a:cubicBezTo>
                      <a:cubicBezTo>
                        <a:pt x="0" y="38"/>
                        <a:pt x="0" y="38"/>
                        <a:pt x="0" y="38"/>
                      </a:cubicBezTo>
                      <a:cubicBezTo>
                        <a:pt x="0" y="41"/>
                        <a:pt x="1" y="43"/>
                        <a:pt x="3" y="43"/>
                      </a:cubicBezTo>
                      <a:cubicBezTo>
                        <a:pt x="56" y="43"/>
                        <a:pt x="56" y="43"/>
                        <a:pt x="56" y="43"/>
                      </a:cubicBezTo>
                      <a:cubicBezTo>
                        <a:pt x="58" y="43"/>
                        <a:pt x="59" y="41"/>
                        <a:pt x="59" y="38"/>
                      </a:cubicBezTo>
                      <a:cubicBezTo>
                        <a:pt x="59" y="5"/>
                        <a:pt x="59" y="5"/>
                        <a:pt x="59" y="5"/>
                      </a:cubicBezTo>
                      <a:cubicBezTo>
                        <a:pt x="59" y="2"/>
                        <a:pt x="58"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grpSp>
        <p:nvGrpSpPr>
          <p:cNvPr id="10" name="グループ化 9"/>
          <p:cNvGrpSpPr/>
          <p:nvPr/>
        </p:nvGrpSpPr>
        <p:grpSpPr>
          <a:xfrm>
            <a:off x="898215" y="5239804"/>
            <a:ext cx="9675454" cy="1111052"/>
            <a:chOff x="898215" y="5239804"/>
            <a:chExt cx="9675454" cy="1111052"/>
          </a:xfrm>
        </p:grpSpPr>
        <p:sp>
          <p:nvSpPr>
            <p:cNvPr id="22" name="Google Shape;215;p35"/>
            <p:cNvSpPr txBox="1">
              <a:spLocks/>
            </p:cNvSpPr>
            <p:nvPr/>
          </p:nvSpPr>
          <p:spPr>
            <a:xfrm>
              <a:off x="2293669" y="5525330"/>
              <a:ext cx="8280000" cy="540000"/>
            </a:xfrm>
            <a:prstGeom prst="rect">
              <a:avLst/>
            </a:prstGeom>
          </p:spPr>
          <p:txBody>
            <a:bodyPr spcFirstLastPara="1" wrap="squar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800" b="1" dirty="0">
                  <a:solidFill>
                    <a:schemeClr val="accent1"/>
                  </a:solidFill>
                  <a:latin typeface="東芝 Pゴシック" panose="020B0500000000000000" pitchFamily="50" charset="-128"/>
                  <a:ea typeface="東芝 Pゴシック" panose="020B0500000000000000" pitchFamily="50" charset="-128"/>
                </a:rPr>
                <a:t>社内マーケティング</a:t>
              </a:r>
              <a:endParaRPr lang="en-US" altLang="ja-JP" sz="3800" b="1" dirty="0">
                <a:solidFill>
                  <a:schemeClr val="accent1"/>
                </a:solidFill>
                <a:latin typeface="東芝 Pゴシック" panose="020B0500000000000000" pitchFamily="50" charset="-128"/>
                <a:ea typeface="東芝 Pゴシック" panose="020B0500000000000000" pitchFamily="50" charset="-128"/>
              </a:endParaRPr>
            </a:p>
          </p:txBody>
        </p:sp>
        <p:grpSp>
          <p:nvGrpSpPr>
            <p:cNvPr id="2" name="グループ化 1"/>
            <p:cNvGrpSpPr/>
            <p:nvPr/>
          </p:nvGrpSpPr>
          <p:grpSpPr>
            <a:xfrm>
              <a:off x="898215" y="5239804"/>
              <a:ext cx="1111052" cy="1111052"/>
              <a:chOff x="468086" y="5278993"/>
              <a:chExt cx="1111052" cy="1111052"/>
            </a:xfrm>
          </p:grpSpPr>
          <p:sp>
            <p:nvSpPr>
              <p:cNvPr id="21" name="楕円 20"/>
              <p:cNvSpPr/>
              <p:nvPr/>
            </p:nvSpPr>
            <p:spPr>
              <a:xfrm>
                <a:off x="468086" y="5278993"/>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52" name="Group 18"/>
              <p:cNvGrpSpPr>
                <a:grpSpLocks noChangeAspect="1"/>
              </p:cNvGrpSpPr>
              <p:nvPr/>
            </p:nvGrpSpPr>
            <p:grpSpPr bwMode="auto">
              <a:xfrm>
                <a:off x="630424" y="5593657"/>
                <a:ext cx="740584" cy="556502"/>
                <a:chOff x="3688" y="2046"/>
                <a:chExt cx="696" cy="523"/>
              </a:xfrm>
            </p:grpSpPr>
            <p:sp>
              <p:nvSpPr>
                <p:cNvPr id="53" name="AutoShape 17"/>
                <p:cNvSpPr>
                  <a:spLocks noChangeAspect="1" noChangeArrowheads="1" noTextEdit="1"/>
                </p:cNvSpPr>
                <p:nvPr/>
              </p:nvSpPr>
              <p:spPr bwMode="auto">
                <a:xfrm>
                  <a:off x="3688" y="2046"/>
                  <a:ext cx="69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4" name="Freeform 19"/>
                <p:cNvSpPr>
                  <a:spLocks/>
                </p:cNvSpPr>
                <p:nvPr/>
              </p:nvSpPr>
              <p:spPr bwMode="auto">
                <a:xfrm>
                  <a:off x="3915" y="2043"/>
                  <a:ext cx="466" cy="306"/>
                </a:xfrm>
                <a:custGeom>
                  <a:avLst/>
                  <a:gdLst>
                    <a:gd name="T0" fmla="*/ 175 w 175"/>
                    <a:gd name="T1" fmla="*/ 26 h 114"/>
                    <a:gd name="T2" fmla="*/ 175 w 175"/>
                    <a:gd name="T3" fmla="*/ 107 h 114"/>
                    <a:gd name="T4" fmla="*/ 154 w 175"/>
                    <a:gd name="T5" fmla="*/ 110 h 114"/>
                    <a:gd name="T6" fmla="*/ 132 w 175"/>
                    <a:gd name="T7" fmla="*/ 107 h 114"/>
                    <a:gd name="T8" fmla="*/ 77 w 175"/>
                    <a:gd name="T9" fmla="*/ 50 h 114"/>
                    <a:gd name="T10" fmla="*/ 57 w 175"/>
                    <a:gd name="T11" fmla="*/ 49 h 114"/>
                    <a:gd name="T12" fmla="*/ 23 w 175"/>
                    <a:gd name="T13" fmla="*/ 68 h 114"/>
                    <a:gd name="T14" fmla="*/ 0 w 175"/>
                    <a:gd name="T15" fmla="*/ 55 h 114"/>
                    <a:gd name="T16" fmla="*/ 10 w 175"/>
                    <a:gd name="T17" fmla="*/ 41 h 114"/>
                    <a:gd name="T18" fmla="*/ 71 w 175"/>
                    <a:gd name="T19" fmla="*/ 5 h 114"/>
                    <a:gd name="T20" fmla="*/ 97 w 175"/>
                    <a:gd name="T21" fmla="*/ 10 h 114"/>
                    <a:gd name="T22" fmla="*/ 123 w 175"/>
                    <a:gd name="T23" fmla="*/ 33 h 114"/>
                    <a:gd name="T24" fmla="*/ 134 w 175"/>
                    <a:gd name="T25" fmla="*/ 35 h 114"/>
                    <a:gd name="T26" fmla="*/ 175 w 175"/>
                    <a:gd name="T27" fmla="*/ 2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14">
                      <a:moveTo>
                        <a:pt x="175" y="26"/>
                      </a:moveTo>
                      <a:cubicBezTo>
                        <a:pt x="175" y="107"/>
                        <a:pt x="175" y="107"/>
                        <a:pt x="175" y="107"/>
                      </a:cubicBezTo>
                      <a:cubicBezTo>
                        <a:pt x="175" y="107"/>
                        <a:pt x="158" y="110"/>
                        <a:pt x="154" y="110"/>
                      </a:cubicBezTo>
                      <a:cubicBezTo>
                        <a:pt x="151" y="111"/>
                        <a:pt x="140" y="114"/>
                        <a:pt x="132" y="107"/>
                      </a:cubicBezTo>
                      <a:cubicBezTo>
                        <a:pt x="120" y="95"/>
                        <a:pt x="77" y="50"/>
                        <a:pt x="77" y="50"/>
                      </a:cubicBezTo>
                      <a:cubicBezTo>
                        <a:pt x="77" y="50"/>
                        <a:pt x="69" y="43"/>
                        <a:pt x="57" y="49"/>
                      </a:cubicBezTo>
                      <a:cubicBezTo>
                        <a:pt x="46" y="55"/>
                        <a:pt x="30" y="64"/>
                        <a:pt x="23" y="68"/>
                      </a:cubicBezTo>
                      <a:cubicBezTo>
                        <a:pt x="10" y="75"/>
                        <a:pt x="0" y="63"/>
                        <a:pt x="0" y="55"/>
                      </a:cubicBezTo>
                      <a:cubicBezTo>
                        <a:pt x="0" y="48"/>
                        <a:pt x="4" y="44"/>
                        <a:pt x="10" y="41"/>
                      </a:cubicBezTo>
                      <a:cubicBezTo>
                        <a:pt x="25" y="31"/>
                        <a:pt x="58" y="12"/>
                        <a:pt x="71" y="5"/>
                      </a:cubicBezTo>
                      <a:cubicBezTo>
                        <a:pt x="79" y="0"/>
                        <a:pt x="85" y="0"/>
                        <a:pt x="97" y="10"/>
                      </a:cubicBezTo>
                      <a:cubicBezTo>
                        <a:pt x="111" y="22"/>
                        <a:pt x="123" y="33"/>
                        <a:pt x="123" y="33"/>
                      </a:cubicBezTo>
                      <a:cubicBezTo>
                        <a:pt x="123" y="33"/>
                        <a:pt x="127" y="36"/>
                        <a:pt x="134" y="35"/>
                      </a:cubicBezTo>
                      <a:cubicBezTo>
                        <a:pt x="150" y="31"/>
                        <a:pt x="175" y="26"/>
                        <a:pt x="175" y="2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5" name="Freeform 20"/>
                <p:cNvSpPr>
                  <a:spLocks/>
                </p:cNvSpPr>
                <p:nvPr/>
              </p:nvSpPr>
              <p:spPr bwMode="auto">
                <a:xfrm>
                  <a:off x="3739" y="2325"/>
                  <a:ext cx="237" cy="249"/>
                </a:xfrm>
                <a:custGeom>
                  <a:avLst/>
                  <a:gdLst>
                    <a:gd name="T0" fmla="*/ 69 w 89"/>
                    <a:gd name="T1" fmla="*/ 58 h 93"/>
                    <a:gd name="T2" fmla="*/ 66 w 89"/>
                    <a:gd name="T3" fmla="*/ 42 h 93"/>
                    <a:gd name="T4" fmla="*/ 52 w 89"/>
                    <a:gd name="T5" fmla="*/ 38 h 93"/>
                    <a:gd name="T6" fmla="*/ 49 w 89"/>
                    <a:gd name="T7" fmla="*/ 24 h 93"/>
                    <a:gd name="T8" fmla="*/ 35 w 89"/>
                    <a:gd name="T9" fmla="*/ 20 h 93"/>
                    <a:gd name="T10" fmla="*/ 32 w 89"/>
                    <a:gd name="T11" fmla="*/ 6 h 93"/>
                    <a:gd name="T12" fmla="*/ 10 w 89"/>
                    <a:gd name="T13" fmla="*/ 6 h 93"/>
                    <a:gd name="T14" fmla="*/ 6 w 89"/>
                    <a:gd name="T15" fmla="*/ 31 h 93"/>
                    <a:gd name="T16" fmla="*/ 23 w 89"/>
                    <a:gd name="T17" fmla="*/ 32 h 93"/>
                    <a:gd name="T18" fmla="*/ 22 w 89"/>
                    <a:gd name="T19" fmla="*/ 49 h 93"/>
                    <a:gd name="T20" fmla="*/ 40 w 89"/>
                    <a:gd name="T21" fmla="*/ 50 h 93"/>
                    <a:gd name="T22" fmla="*/ 39 w 89"/>
                    <a:gd name="T23" fmla="*/ 67 h 93"/>
                    <a:gd name="T24" fmla="*/ 58 w 89"/>
                    <a:gd name="T25" fmla="*/ 68 h 93"/>
                    <a:gd name="T26" fmla="*/ 57 w 89"/>
                    <a:gd name="T27" fmla="*/ 86 h 93"/>
                    <a:gd name="T28" fmla="*/ 82 w 89"/>
                    <a:gd name="T29" fmla="*/ 84 h 93"/>
                    <a:gd name="T30" fmla="*/ 84 w 89"/>
                    <a:gd name="T31" fmla="*/ 61 h 93"/>
                    <a:gd name="T32" fmla="*/ 69 w 89"/>
                    <a:gd name="T33"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93">
                      <a:moveTo>
                        <a:pt x="69" y="58"/>
                      </a:moveTo>
                      <a:cubicBezTo>
                        <a:pt x="71" y="52"/>
                        <a:pt x="70" y="46"/>
                        <a:pt x="66" y="42"/>
                      </a:cubicBezTo>
                      <a:cubicBezTo>
                        <a:pt x="62" y="38"/>
                        <a:pt x="57" y="37"/>
                        <a:pt x="52" y="38"/>
                      </a:cubicBezTo>
                      <a:cubicBezTo>
                        <a:pt x="54" y="33"/>
                        <a:pt x="53" y="28"/>
                        <a:pt x="49" y="24"/>
                      </a:cubicBezTo>
                      <a:cubicBezTo>
                        <a:pt x="46" y="20"/>
                        <a:pt x="40" y="19"/>
                        <a:pt x="35" y="20"/>
                      </a:cubicBezTo>
                      <a:cubicBezTo>
                        <a:pt x="37" y="15"/>
                        <a:pt x="36" y="10"/>
                        <a:pt x="32" y="6"/>
                      </a:cubicBezTo>
                      <a:cubicBezTo>
                        <a:pt x="27" y="0"/>
                        <a:pt x="17" y="0"/>
                        <a:pt x="10" y="6"/>
                      </a:cubicBezTo>
                      <a:cubicBezTo>
                        <a:pt x="4" y="13"/>
                        <a:pt x="0" y="24"/>
                        <a:pt x="6" y="31"/>
                      </a:cubicBezTo>
                      <a:cubicBezTo>
                        <a:pt x="11" y="38"/>
                        <a:pt x="18" y="34"/>
                        <a:pt x="23" y="32"/>
                      </a:cubicBezTo>
                      <a:cubicBezTo>
                        <a:pt x="22" y="38"/>
                        <a:pt x="17" y="42"/>
                        <a:pt x="22" y="49"/>
                      </a:cubicBezTo>
                      <a:cubicBezTo>
                        <a:pt x="28" y="56"/>
                        <a:pt x="35" y="52"/>
                        <a:pt x="40" y="50"/>
                      </a:cubicBezTo>
                      <a:cubicBezTo>
                        <a:pt x="38" y="56"/>
                        <a:pt x="34" y="61"/>
                        <a:pt x="39" y="67"/>
                      </a:cubicBezTo>
                      <a:cubicBezTo>
                        <a:pt x="44" y="73"/>
                        <a:pt x="52" y="70"/>
                        <a:pt x="58" y="68"/>
                      </a:cubicBezTo>
                      <a:cubicBezTo>
                        <a:pt x="56" y="74"/>
                        <a:pt x="51" y="80"/>
                        <a:pt x="57" y="86"/>
                      </a:cubicBezTo>
                      <a:cubicBezTo>
                        <a:pt x="63" y="93"/>
                        <a:pt x="76" y="90"/>
                        <a:pt x="82" y="84"/>
                      </a:cubicBezTo>
                      <a:cubicBezTo>
                        <a:pt x="89" y="77"/>
                        <a:pt x="89" y="67"/>
                        <a:pt x="84" y="61"/>
                      </a:cubicBezTo>
                      <a:cubicBezTo>
                        <a:pt x="80" y="57"/>
                        <a:pt x="74" y="56"/>
                        <a:pt x="69" y="58"/>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6" name="Freeform 21"/>
                <p:cNvSpPr>
                  <a:spLocks/>
                </p:cNvSpPr>
                <p:nvPr/>
              </p:nvSpPr>
              <p:spPr bwMode="auto">
                <a:xfrm>
                  <a:off x="3688" y="2051"/>
                  <a:ext cx="560" cy="507"/>
                </a:xfrm>
                <a:custGeom>
                  <a:avLst/>
                  <a:gdLst>
                    <a:gd name="T0" fmla="*/ 205 w 210"/>
                    <a:gd name="T1" fmla="*/ 118 h 189"/>
                    <a:gd name="T2" fmla="*/ 156 w 210"/>
                    <a:gd name="T3" fmla="*/ 66 h 189"/>
                    <a:gd name="T4" fmla="*/ 138 w 210"/>
                    <a:gd name="T5" fmla="*/ 63 h 189"/>
                    <a:gd name="T6" fmla="*/ 115 w 210"/>
                    <a:gd name="T7" fmla="*/ 74 h 189"/>
                    <a:gd name="T8" fmla="*/ 100 w 210"/>
                    <a:gd name="T9" fmla="*/ 79 h 189"/>
                    <a:gd name="T10" fmla="*/ 74 w 210"/>
                    <a:gd name="T11" fmla="*/ 52 h 189"/>
                    <a:gd name="T12" fmla="*/ 86 w 210"/>
                    <a:gd name="T13" fmla="*/ 30 h 189"/>
                    <a:gd name="T14" fmla="*/ 121 w 210"/>
                    <a:gd name="T15" fmla="*/ 9 h 189"/>
                    <a:gd name="T16" fmla="*/ 97 w 210"/>
                    <a:gd name="T17" fmla="*/ 0 h 189"/>
                    <a:gd name="T18" fmla="*/ 48 w 210"/>
                    <a:gd name="T19" fmla="*/ 22 h 189"/>
                    <a:gd name="T20" fmla="*/ 25 w 210"/>
                    <a:gd name="T21" fmla="*/ 23 h 189"/>
                    <a:gd name="T22" fmla="*/ 0 w 210"/>
                    <a:gd name="T23" fmla="*/ 13 h 189"/>
                    <a:gd name="T24" fmla="*/ 0 w 210"/>
                    <a:gd name="T25" fmla="*/ 106 h 189"/>
                    <a:gd name="T26" fmla="*/ 14 w 210"/>
                    <a:gd name="T27" fmla="*/ 111 h 189"/>
                    <a:gd name="T28" fmla="*/ 21 w 210"/>
                    <a:gd name="T29" fmla="*/ 99 h 189"/>
                    <a:gd name="T30" fmla="*/ 60 w 210"/>
                    <a:gd name="T31" fmla="*/ 99 h 189"/>
                    <a:gd name="T32" fmla="*/ 66 w 210"/>
                    <a:gd name="T33" fmla="*/ 110 h 189"/>
                    <a:gd name="T34" fmla="*/ 77 w 210"/>
                    <a:gd name="T35" fmla="*/ 117 h 189"/>
                    <a:gd name="T36" fmla="*/ 83 w 210"/>
                    <a:gd name="T37" fmla="*/ 128 h 189"/>
                    <a:gd name="T38" fmla="*/ 94 w 210"/>
                    <a:gd name="T39" fmla="*/ 135 h 189"/>
                    <a:gd name="T40" fmla="*/ 101 w 210"/>
                    <a:gd name="T41" fmla="*/ 148 h 189"/>
                    <a:gd name="T42" fmla="*/ 112 w 210"/>
                    <a:gd name="T43" fmla="*/ 154 h 189"/>
                    <a:gd name="T44" fmla="*/ 118 w 210"/>
                    <a:gd name="T45" fmla="*/ 178 h 189"/>
                    <a:gd name="T46" fmla="*/ 119 w 210"/>
                    <a:gd name="T47" fmla="*/ 178 h 189"/>
                    <a:gd name="T48" fmla="*/ 125 w 210"/>
                    <a:gd name="T49" fmla="*/ 184 h 189"/>
                    <a:gd name="T50" fmla="*/ 141 w 210"/>
                    <a:gd name="T51" fmla="*/ 184 h 189"/>
                    <a:gd name="T52" fmla="*/ 141 w 210"/>
                    <a:gd name="T53" fmla="*/ 168 h 189"/>
                    <a:gd name="T54" fmla="*/ 126 w 210"/>
                    <a:gd name="T55" fmla="*/ 149 h 189"/>
                    <a:gd name="T56" fmla="*/ 148 w 210"/>
                    <a:gd name="T57" fmla="*/ 170 h 189"/>
                    <a:gd name="T58" fmla="*/ 164 w 210"/>
                    <a:gd name="T59" fmla="*/ 170 h 189"/>
                    <a:gd name="T60" fmla="*/ 164 w 210"/>
                    <a:gd name="T61" fmla="*/ 153 h 189"/>
                    <a:gd name="T62" fmla="*/ 162 w 210"/>
                    <a:gd name="T63" fmla="*/ 152 h 189"/>
                    <a:gd name="T64" fmla="*/ 144 w 210"/>
                    <a:gd name="T65" fmla="*/ 132 h 189"/>
                    <a:gd name="T66" fmla="*/ 170 w 210"/>
                    <a:gd name="T67" fmla="*/ 154 h 189"/>
                    <a:gd name="T68" fmla="*/ 186 w 210"/>
                    <a:gd name="T69" fmla="*/ 154 h 189"/>
                    <a:gd name="T70" fmla="*/ 187 w 210"/>
                    <a:gd name="T71" fmla="*/ 138 h 189"/>
                    <a:gd name="T72" fmla="*/ 169 w 210"/>
                    <a:gd name="T73" fmla="*/ 116 h 189"/>
                    <a:gd name="T74" fmla="*/ 189 w 210"/>
                    <a:gd name="T75" fmla="*/ 134 h 189"/>
                    <a:gd name="T76" fmla="*/ 206 w 210"/>
                    <a:gd name="T77" fmla="*/ 134 h 189"/>
                    <a:gd name="T78" fmla="*/ 206 w 210"/>
                    <a:gd name="T79" fmla="*/ 118 h 189"/>
                    <a:gd name="T80" fmla="*/ 205 w 210"/>
                    <a:gd name="T81" fmla="*/ 1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0" h="189">
                      <a:moveTo>
                        <a:pt x="205" y="118"/>
                      </a:moveTo>
                      <a:cubicBezTo>
                        <a:pt x="159" y="70"/>
                        <a:pt x="181" y="92"/>
                        <a:pt x="156" y="66"/>
                      </a:cubicBezTo>
                      <a:cubicBezTo>
                        <a:pt x="156" y="66"/>
                        <a:pt x="148" y="59"/>
                        <a:pt x="138" y="63"/>
                      </a:cubicBezTo>
                      <a:cubicBezTo>
                        <a:pt x="131" y="66"/>
                        <a:pt x="122" y="71"/>
                        <a:pt x="115" y="74"/>
                      </a:cubicBezTo>
                      <a:cubicBezTo>
                        <a:pt x="108" y="78"/>
                        <a:pt x="103" y="79"/>
                        <a:pt x="100" y="79"/>
                      </a:cubicBezTo>
                      <a:cubicBezTo>
                        <a:pt x="86" y="79"/>
                        <a:pt x="74" y="67"/>
                        <a:pt x="74" y="52"/>
                      </a:cubicBezTo>
                      <a:cubicBezTo>
                        <a:pt x="74" y="43"/>
                        <a:pt x="79" y="34"/>
                        <a:pt x="86" y="30"/>
                      </a:cubicBezTo>
                      <a:cubicBezTo>
                        <a:pt x="97" y="22"/>
                        <a:pt x="121" y="9"/>
                        <a:pt x="121" y="9"/>
                      </a:cubicBezTo>
                      <a:cubicBezTo>
                        <a:pt x="121" y="9"/>
                        <a:pt x="113" y="0"/>
                        <a:pt x="97" y="0"/>
                      </a:cubicBezTo>
                      <a:cubicBezTo>
                        <a:pt x="82" y="0"/>
                        <a:pt x="48" y="22"/>
                        <a:pt x="48" y="22"/>
                      </a:cubicBezTo>
                      <a:cubicBezTo>
                        <a:pt x="48" y="22"/>
                        <a:pt x="39" y="28"/>
                        <a:pt x="25" y="23"/>
                      </a:cubicBezTo>
                      <a:cubicBezTo>
                        <a:pt x="0" y="13"/>
                        <a:pt x="0" y="13"/>
                        <a:pt x="0" y="13"/>
                      </a:cubicBezTo>
                      <a:cubicBezTo>
                        <a:pt x="0" y="106"/>
                        <a:pt x="0" y="106"/>
                        <a:pt x="0" y="106"/>
                      </a:cubicBezTo>
                      <a:cubicBezTo>
                        <a:pt x="0" y="106"/>
                        <a:pt x="7" y="108"/>
                        <a:pt x="14" y="111"/>
                      </a:cubicBezTo>
                      <a:cubicBezTo>
                        <a:pt x="15" y="107"/>
                        <a:pt x="18" y="103"/>
                        <a:pt x="21" y="99"/>
                      </a:cubicBezTo>
                      <a:cubicBezTo>
                        <a:pt x="32" y="89"/>
                        <a:pt x="50" y="88"/>
                        <a:pt x="60" y="99"/>
                      </a:cubicBezTo>
                      <a:cubicBezTo>
                        <a:pt x="63" y="102"/>
                        <a:pt x="65" y="106"/>
                        <a:pt x="66" y="110"/>
                      </a:cubicBezTo>
                      <a:cubicBezTo>
                        <a:pt x="70" y="112"/>
                        <a:pt x="74" y="114"/>
                        <a:pt x="77" y="117"/>
                      </a:cubicBezTo>
                      <a:cubicBezTo>
                        <a:pt x="80" y="120"/>
                        <a:pt x="82" y="124"/>
                        <a:pt x="83" y="128"/>
                      </a:cubicBezTo>
                      <a:cubicBezTo>
                        <a:pt x="87" y="130"/>
                        <a:pt x="91" y="132"/>
                        <a:pt x="94" y="135"/>
                      </a:cubicBezTo>
                      <a:cubicBezTo>
                        <a:pt x="97" y="139"/>
                        <a:pt x="99" y="143"/>
                        <a:pt x="101" y="148"/>
                      </a:cubicBezTo>
                      <a:cubicBezTo>
                        <a:pt x="105" y="149"/>
                        <a:pt x="109" y="151"/>
                        <a:pt x="112" y="154"/>
                      </a:cubicBezTo>
                      <a:cubicBezTo>
                        <a:pt x="118" y="161"/>
                        <a:pt x="120" y="169"/>
                        <a:pt x="118" y="178"/>
                      </a:cubicBezTo>
                      <a:cubicBezTo>
                        <a:pt x="119" y="178"/>
                        <a:pt x="119" y="178"/>
                        <a:pt x="119" y="178"/>
                      </a:cubicBezTo>
                      <a:cubicBezTo>
                        <a:pt x="119" y="178"/>
                        <a:pt x="122" y="182"/>
                        <a:pt x="125" y="184"/>
                      </a:cubicBezTo>
                      <a:cubicBezTo>
                        <a:pt x="129" y="189"/>
                        <a:pt x="136" y="189"/>
                        <a:pt x="141" y="184"/>
                      </a:cubicBezTo>
                      <a:cubicBezTo>
                        <a:pt x="145" y="180"/>
                        <a:pt x="145" y="172"/>
                        <a:pt x="141" y="168"/>
                      </a:cubicBezTo>
                      <a:cubicBezTo>
                        <a:pt x="141" y="168"/>
                        <a:pt x="125" y="151"/>
                        <a:pt x="126" y="149"/>
                      </a:cubicBezTo>
                      <a:cubicBezTo>
                        <a:pt x="127" y="148"/>
                        <a:pt x="147" y="170"/>
                        <a:pt x="148" y="170"/>
                      </a:cubicBezTo>
                      <a:cubicBezTo>
                        <a:pt x="152" y="175"/>
                        <a:pt x="160" y="175"/>
                        <a:pt x="164" y="170"/>
                      </a:cubicBezTo>
                      <a:cubicBezTo>
                        <a:pt x="168" y="165"/>
                        <a:pt x="168" y="158"/>
                        <a:pt x="164" y="153"/>
                      </a:cubicBezTo>
                      <a:cubicBezTo>
                        <a:pt x="164" y="153"/>
                        <a:pt x="163" y="152"/>
                        <a:pt x="162" y="152"/>
                      </a:cubicBezTo>
                      <a:cubicBezTo>
                        <a:pt x="162" y="152"/>
                        <a:pt x="142" y="133"/>
                        <a:pt x="144" y="132"/>
                      </a:cubicBezTo>
                      <a:cubicBezTo>
                        <a:pt x="146" y="130"/>
                        <a:pt x="170" y="154"/>
                        <a:pt x="170" y="154"/>
                      </a:cubicBezTo>
                      <a:cubicBezTo>
                        <a:pt x="175" y="158"/>
                        <a:pt x="182" y="158"/>
                        <a:pt x="186" y="154"/>
                      </a:cubicBezTo>
                      <a:cubicBezTo>
                        <a:pt x="190" y="150"/>
                        <a:pt x="190" y="143"/>
                        <a:pt x="187" y="138"/>
                      </a:cubicBezTo>
                      <a:cubicBezTo>
                        <a:pt x="187" y="138"/>
                        <a:pt x="168" y="118"/>
                        <a:pt x="169" y="116"/>
                      </a:cubicBezTo>
                      <a:cubicBezTo>
                        <a:pt x="171" y="115"/>
                        <a:pt x="189" y="134"/>
                        <a:pt x="189" y="134"/>
                      </a:cubicBezTo>
                      <a:cubicBezTo>
                        <a:pt x="194" y="139"/>
                        <a:pt x="201" y="139"/>
                        <a:pt x="206" y="134"/>
                      </a:cubicBezTo>
                      <a:cubicBezTo>
                        <a:pt x="210" y="130"/>
                        <a:pt x="210" y="122"/>
                        <a:pt x="206" y="118"/>
                      </a:cubicBezTo>
                      <a:cubicBezTo>
                        <a:pt x="206" y="118"/>
                        <a:pt x="205" y="118"/>
                        <a:pt x="205" y="1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spTree>
    <p:extLst>
      <p:ext uri="{BB962C8B-B14F-4D97-AF65-F5344CB8AC3E}">
        <p14:creationId xmlns:p14="http://schemas.microsoft.com/office/powerpoint/2010/main" val="2940250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4-</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プロダクトオーナーの</a:t>
            </a:r>
            <a:r>
              <a:rPr lang="ja-JP" altLang="ja-JP" sz="2800" dirty="0">
                <a:latin typeface="東芝 Pゴシック" panose="020B0500000000000000" pitchFamily="50" charset="-128"/>
                <a:ea typeface="東芝 Pゴシック" panose="020B0500000000000000" pitchFamily="50" charset="-128"/>
              </a:rPr>
              <a:t>役割と責任</a:t>
            </a:r>
          </a:p>
        </p:txBody>
      </p:sp>
      <p:sp>
        <p:nvSpPr>
          <p:cNvPr id="14" name="Google Shape;215;p35"/>
          <p:cNvSpPr txBox="1">
            <a:spLocks/>
          </p:cNvSpPr>
          <p:nvPr/>
        </p:nvSpPr>
        <p:spPr>
          <a:xfrm>
            <a:off x="1288083" y="2653655"/>
            <a:ext cx="9648000" cy="1152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spcAft>
                <a:spcPts val="1200"/>
              </a:spcAft>
              <a:buNone/>
            </a:pPr>
            <a:r>
              <a:rPr lang="ja-JP" altLang="en-US" sz="3400" dirty="0">
                <a:solidFill>
                  <a:srgbClr val="000000"/>
                </a:solidFill>
                <a:latin typeface="東芝 Pゴシック" panose="020B0500000000000000" pitchFamily="50" charset="-128"/>
                <a:ea typeface="東芝 Pゴシック" panose="020B0500000000000000" pitchFamily="50" charset="-128"/>
              </a:rPr>
              <a:t>● 見積などの協力を依頼</a:t>
            </a:r>
            <a:endParaRPr lang="en-US" altLang="ja-JP" sz="3400" dirty="0">
              <a:solidFill>
                <a:srgbClr val="000000"/>
              </a:solidFill>
              <a:latin typeface="東芝 Pゴシック" panose="020B0500000000000000" pitchFamily="50" charset="-128"/>
              <a:ea typeface="東芝 Pゴシック" panose="020B0500000000000000" pitchFamily="50" charset="-128"/>
            </a:endParaRPr>
          </a:p>
          <a:p>
            <a:pPr marL="0" lvl="1" indent="0">
              <a:lnSpc>
                <a:spcPct val="100000"/>
              </a:lnSpc>
              <a:spcBef>
                <a:spcPts val="0"/>
              </a:spcBef>
              <a:buNone/>
            </a:pPr>
            <a:r>
              <a:rPr lang="ja-JP" altLang="en-US" sz="3400" dirty="0">
                <a:solidFill>
                  <a:srgbClr val="000000"/>
                </a:solidFill>
                <a:latin typeface="東芝 Pゴシック" panose="020B0500000000000000" pitchFamily="50" charset="-128"/>
                <a:ea typeface="東芝 Pゴシック" panose="020B0500000000000000" pitchFamily="50" charset="-128"/>
              </a:rPr>
              <a:t>● トラステッドコミッターのメンタリング</a:t>
            </a:r>
          </a:p>
        </p:txBody>
      </p:sp>
      <p:grpSp>
        <p:nvGrpSpPr>
          <p:cNvPr id="23" name="グループ化 22"/>
          <p:cNvGrpSpPr/>
          <p:nvPr/>
        </p:nvGrpSpPr>
        <p:grpSpPr>
          <a:xfrm>
            <a:off x="898215" y="1139360"/>
            <a:ext cx="1111052" cy="1111052"/>
            <a:chOff x="571640" y="1087108"/>
            <a:chExt cx="1111052" cy="1111052"/>
          </a:xfrm>
        </p:grpSpPr>
        <p:sp>
          <p:nvSpPr>
            <p:cNvPr id="25" name="楕円 14"/>
            <p:cNvSpPr/>
            <p:nvPr/>
          </p:nvSpPr>
          <p:spPr>
            <a:xfrm>
              <a:off x="571640" y="1087108"/>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6" name="Group 4"/>
            <p:cNvGrpSpPr>
              <a:grpSpLocks noChangeAspect="1"/>
            </p:cNvGrpSpPr>
            <p:nvPr/>
          </p:nvGrpSpPr>
          <p:grpSpPr bwMode="auto">
            <a:xfrm>
              <a:off x="701010" y="1289316"/>
              <a:ext cx="852312" cy="706637"/>
              <a:chOff x="4457" y="1978"/>
              <a:chExt cx="2235" cy="1853"/>
            </a:xfrm>
          </p:grpSpPr>
          <p:sp>
            <p:nvSpPr>
              <p:cNvPr id="27" name="AutoShape 3"/>
              <p:cNvSpPr>
                <a:spLocks noChangeAspect="1" noChangeArrowheads="1" noTextEdit="1"/>
              </p:cNvSpPr>
              <p:nvPr/>
            </p:nvSpPr>
            <p:spPr bwMode="auto">
              <a:xfrm>
                <a:off x="4464" y="1978"/>
                <a:ext cx="2221" cy="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8" name="Freeform 5"/>
              <p:cNvSpPr>
                <a:spLocks/>
              </p:cNvSpPr>
              <p:nvPr/>
            </p:nvSpPr>
            <p:spPr bwMode="auto">
              <a:xfrm>
                <a:off x="4457" y="2714"/>
                <a:ext cx="1115" cy="1116"/>
              </a:xfrm>
              <a:custGeom>
                <a:avLst/>
                <a:gdLst>
                  <a:gd name="T0" fmla="*/ 763 w 965"/>
                  <a:gd name="T1" fmla="*/ 348 h 965"/>
                  <a:gd name="T2" fmla="*/ 745 w 965"/>
                  <a:gd name="T3" fmla="*/ 334 h 965"/>
                  <a:gd name="T4" fmla="*/ 492 w 965"/>
                  <a:gd name="T5" fmla="*/ 205 h 965"/>
                  <a:gd name="T6" fmla="*/ 400 w 965"/>
                  <a:gd name="T7" fmla="*/ 231 h 965"/>
                  <a:gd name="T8" fmla="*/ 429 w 965"/>
                  <a:gd name="T9" fmla="*/ 325 h 965"/>
                  <a:gd name="T10" fmla="*/ 522 w 965"/>
                  <a:gd name="T11" fmla="*/ 373 h 965"/>
                  <a:gd name="T12" fmla="*/ 626 w 965"/>
                  <a:gd name="T13" fmla="*/ 426 h 965"/>
                  <a:gd name="T14" fmla="*/ 643 w 965"/>
                  <a:gd name="T15" fmla="*/ 478 h 965"/>
                  <a:gd name="T16" fmla="*/ 591 w 965"/>
                  <a:gd name="T17" fmla="*/ 495 h 965"/>
                  <a:gd name="T18" fmla="*/ 291 w 965"/>
                  <a:gd name="T19" fmla="*/ 340 h 965"/>
                  <a:gd name="T20" fmla="*/ 283 w 965"/>
                  <a:gd name="T21" fmla="*/ 335 h 965"/>
                  <a:gd name="T22" fmla="*/ 283 w 965"/>
                  <a:gd name="T23" fmla="*/ 335 h 965"/>
                  <a:gd name="T24" fmla="*/ 275 w 965"/>
                  <a:gd name="T25" fmla="*/ 326 h 965"/>
                  <a:gd name="T26" fmla="*/ 113 w 965"/>
                  <a:gd name="T27" fmla="*/ 37 h 965"/>
                  <a:gd name="T28" fmla="*/ 34 w 965"/>
                  <a:gd name="T29" fmla="*/ 17 h 965"/>
                  <a:gd name="T30" fmla="*/ 15 w 965"/>
                  <a:gd name="T31" fmla="*/ 95 h 965"/>
                  <a:gd name="T32" fmla="*/ 162 w 965"/>
                  <a:gd name="T33" fmla="*/ 416 h 965"/>
                  <a:gd name="T34" fmla="*/ 184 w 965"/>
                  <a:gd name="T35" fmla="*/ 444 h 965"/>
                  <a:gd name="T36" fmla="*/ 655 w 965"/>
                  <a:gd name="T37" fmla="*/ 746 h 965"/>
                  <a:gd name="T38" fmla="*/ 590 w 965"/>
                  <a:gd name="T39" fmla="*/ 921 h 965"/>
                  <a:gd name="T40" fmla="*/ 626 w 965"/>
                  <a:gd name="T41" fmla="*/ 965 h 965"/>
                  <a:gd name="T42" fmla="*/ 894 w 965"/>
                  <a:gd name="T43" fmla="*/ 965 h 965"/>
                  <a:gd name="T44" fmla="*/ 930 w 965"/>
                  <a:gd name="T45" fmla="*/ 931 h 965"/>
                  <a:gd name="T46" fmla="*/ 961 w 965"/>
                  <a:gd name="T47" fmla="*/ 770 h 965"/>
                  <a:gd name="T48" fmla="*/ 931 w 965"/>
                  <a:gd name="T49" fmla="*/ 623 h 965"/>
                  <a:gd name="T50" fmla="*/ 763 w 965"/>
                  <a:gd name="T51" fmla="*/ 348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5" h="965">
                    <a:moveTo>
                      <a:pt x="763" y="348"/>
                    </a:moveTo>
                    <a:cubicBezTo>
                      <a:pt x="758" y="343"/>
                      <a:pt x="752" y="338"/>
                      <a:pt x="745" y="334"/>
                    </a:cubicBezTo>
                    <a:cubicBezTo>
                      <a:pt x="492" y="205"/>
                      <a:pt x="492" y="205"/>
                      <a:pt x="492" y="205"/>
                    </a:cubicBezTo>
                    <a:cubicBezTo>
                      <a:pt x="459" y="188"/>
                      <a:pt x="418" y="199"/>
                      <a:pt x="400" y="231"/>
                    </a:cubicBezTo>
                    <a:cubicBezTo>
                      <a:pt x="382" y="265"/>
                      <a:pt x="395" y="307"/>
                      <a:pt x="429" y="325"/>
                    </a:cubicBezTo>
                    <a:cubicBezTo>
                      <a:pt x="522" y="373"/>
                      <a:pt x="522" y="373"/>
                      <a:pt x="522" y="373"/>
                    </a:cubicBezTo>
                    <a:cubicBezTo>
                      <a:pt x="626" y="426"/>
                      <a:pt x="626" y="426"/>
                      <a:pt x="626" y="426"/>
                    </a:cubicBezTo>
                    <a:cubicBezTo>
                      <a:pt x="645" y="435"/>
                      <a:pt x="653" y="459"/>
                      <a:pt x="643" y="478"/>
                    </a:cubicBezTo>
                    <a:cubicBezTo>
                      <a:pt x="634" y="497"/>
                      <a:pt x="610" y="505"/>
                      <a:pt x="591" y="495"/>
                    </a:cubicBezTo>
                    <a:cubicBezTo>
                      <a:pt x="291" y="340"/>
                      <a:pt x="291" y="340"/>
                      <a:pt x="291" y="340"/>
                    </a:cubicBezTo>
                    <a:cubicBezTo>
                      <a:pt x="288" y="339"/>
                      <a:pt x="286" y="337"/>
                      <a:pt x="283" y="335"/>
                    </a:cubicBezTo>
                    <a:cubicBezTo>
                      <a:pt x="283" y="335"/>
                      <a:pt x="283" y="335"/>
                      <a:pt x="283" y="335"/>
                    </a:cubicBezTo>
                    <a:cubicBezTo>
                      <a:pt x="283" y="335"/>
                      <a:pt x="278" y="331"/>
                      <a:pt x="275" y="326"/>
                    </a:cubicBezTo>
                    <a:cubicBezTo>
                      <a:pt x="113" y="37"/>
                      <a:pt x="113" y="37"/>
                      <a:pt x="113" y="37"/>
                    </a:cubicBezTo>
                    <a:cubicBezTo>
                      <a:pt x="97" y="10"/>
                      <a:pt x="61" y="0"/>
                      <a:pt x="34" y="17"/>
                    </a:cubicBezTo>
                    <a:cubicBezTo>
                      <a:pt x="8" y="33"/>
                      <a:pt x="0" y="68"/>
                      <a:pt x="15" y="95"/>
                    </a:cubicBezTo>
                    <a:cubicBezTo>
                      <a:pt x="162" y="416"/>
                      <a:pt x="162" y="416"/>
                      <a:pt x="162" y="416"/>
                    </a:cubicBezTo>
                    <a:cubicBezTo>
                      <a:pt x="167" y="427"/>
                      <a:pt x="175" y="436"/>
                      <a:pt x="184" y="444"/>
                    </a:cubicBezTo>
                    <a:cubicBezTo>
                      <a:pt x="234" y="487"/>
                      <a:pt x="655" y="746"/>
                      <a:pt x="655" y="746"/>
                    </a:cubicBezTo>
                    <a:cubicBezTo>
                      <a:pt x="590" y="921"/>
                      <a:pt x="590" y="921"/>
                      <a:pt x="590" y="921"/>
                    </a:cubicBezTo>
                    <a:cubicBezTo>
                      <a:pt x="586" y="944"/>
                      <a:pt x="603" y="965"/>
                      <a:pt x="626" y="965"/>
                    </a:cubicBezTo>
                    <a:cubicBezTo>
                      <a:pt x="894" y="965"/>
                      <a:pt x="894" y="965"/>
                      <a:pt x="894" y="965"/>
                    </a:cubicBezTo>
                    <a:cubicBezTo>
                      <a:pt x="913" y="965"/>
                      <a:pt x="929" y="950"/>
                      <a:pt x="930" y="931"/>
                    </a:cubicBezTo>
                    <a:cubicBezTo>
                      <a:pt x="961" y="770"/>
                      <a:pt x="961" y="770"/>
                      <a:pt x="961" y="770"/>
                    </a:cubicBezTo>
                    <a:cubicBezTo>
                      <a:pt x="965" y="719"/>
                      <a:pt x="955" y="668"/>
                      <a:pt x="931" y="623"/>
                    </a:cubicBezTo>
                    <a:cubicBezTo>
                      <a:pt x="881" y="530"/>
                      <a:pt x="796" y="376"/>
                      <a:pt x="763" y="348"/>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9" name="Freeform 6"/>
              <p:cNvSpPr>
                <a:spLocks/>
              </p:cNvSpPr>
              <p:nvPr/>
            </p:nvSpPr>
            <p:spPr bwMode="auto">
              <a:xfrm>
                <a:off x="5577" y="2714"/>
                <a:ext cx="1115" cy="1116"/>
              </a:xfrm>
              <a:custGeom>
                <a:avLst/>
                <a:gdLst>
                  <a:gd name="T0" fmla="*/ 931 w 965"/>
                  <a:gd name="T1" fmla="*/ 17 h 965"/>
                  <a:gd name="T2" fmla="*/ 852 w 965"/>
                  <a:gd name="T3" fmla="*/ 37 h 965"/>
                  <a:gd name="T4" fmla="*/ 689 w 965"/>
                  <a:gd name="T5" fmla="*/ 326 h 965"/>
                  <a:gd name="T6" fmla="*/ 682 w 965"/>
                  <a:gd name="T7" fmla="*/ 335 h 965"/>
                  <a:gd name="T8" fmla="*/ 682 w 965"/>
                  <a:gd name="T9" fmla="*/ 335 h 965"/>
                  <a:gd name="T10" fmla="*/ 674 w 965"/>
                  <a:gd name="T11" fmla="*/ 340 h 965"/>
                  <a:gd name="T12" fmla="*/ 374 w 965"/>
                  <a:gd name="T13" fmla="*/ 495 h 965"/>
                  <a:gd name="T14" fmla="*/ 322 w 965"/>
                  <a:gd name="T15" fmla="*/ 478 h 965"/>
                  <a:gd name="T16" fmla="*/ 339 w 965"/>
                  <a:gd name="T17" fmla="*/ 426 h 965"/>
                  <a:gd name="T18" fmla="*/ 442 w 965"/>
                  <a:gd name="T19" fmla="*/ 373 h 965"/>
                  <a:gd name="T20" fmla="*/ 536 w 965"/>
                  <a:gd name="T21" fmla="*/ 325 h 965"/>
                  <a:gd name="T22" fmla="*/ 564 w 965"/>
                  <a:gd name="T23" fmla="*/ 231 h 965"/>
                  <a:gd name="T24" fmla="*/ 473 w 965"/>
                  <a:gd name="T25" fmla="*/ 205 h 965"/>
                  <a:gd name="T26" fmla="*/ 220 w 965"/>
                  <a:gd name="T27" fmla="*/ 334 h 965"/>
                  <a:gd name="T28" fmla="*/ 202 w 965"/>
                  <a:gd name="T29" fmla="*/ 348 h 965"/>
                  <a:gd name="T30" fmla="*/ 34 w 965"/>
                  <a:gd name="T31" fmla="*/ 623 h 965"/>
                  <a:gd name="T32" fmla="*/ 4 w 965"/>
                  <a:gd name="T33" fmla="*/ 770 h 965"/>
                  <a:gd name="T34" fmla="*/ 34 w 965"/>
                  <a:gd name="T35" fmla="*/ 931 h 965"/>
                  <a:gd name="T36" fmla="*/ 71 w 965"/>
                  <a:gd name="T37" fmla="*/ 965 h 965"/>
                  <a:gd name="T38" fmla="*/ 339 w 965"/>
                  <a:gd name="T39" fmla="*/ 965 h 965"/>
                  <a:gd name="T40" fmla="*/ 375 w 965"/>
                  <a:gd name="T41" fmla="*/ 921 h 965"/>
                  <a:gd name="T42" fmla="*/ 310 w 965"/>
                  <a:gd name="T43" fmla="*/ 746 h 965"/>
                  <a:gd name="T44" fmla="*/ 780 w 965"/>
                  <a:gd name="T45" fmla="*/ 444 h 965"/>
                  <a:gd name="T46" fmla="*/ 803 w 965"/>
                  <a:gd name="T47" fmla="*/ 416 h 965"/>
                  <a:gd name="T48" fmla="*/ 950 w 965"/>
                  <a:gd name="T49" fmla="*/ 95 h 965"/>
                  <a:gd name="T50" fmla="*/ 931 w 965"/>
                  <a:gd name="T51" fmla="*/ 17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5" h="965">
                    <a:moveTo>
                      <a:pt x="931" y="17"/>
                    </a:moveTo>
                    <a:cubicBezTo>
                      <a:pt x="904" y="0"/>
                      <a:pt x="868" y="10"/>
                      <a:pt x="852" y="37"/>
                    </a:cubicBezTo>
                    <a:cubicBezTo>
                      <a:pt x="689" y="326"/>
                      <a:pt x="689" y="326"/>
                      <a:pt x="689" y="326"/>
                    </a:cubicBezTo>
                    <a:cubicBezTo>
                      <a:pt x="687" y="331"/>
                      <a:pt x="682" y="335"/>
                      <a:pt x="682" y="335"/>
                    </a:cubicBezTo>
                    <a:cubicBezTo>
                      <a:pt x="682" y="335"/>
                      <a:pt x="682" y="335"/>
                      <a:pt x="682" y="335"/>
                    </a:cubicBezTo>
                    <a:cubicBezTo>
                      <a:pt x="679" y="337"/>
                      <a:pt x="677" y="339"/>
                      <a:pt x="674" y="340"/>
                    </a:cubicBezTo>
                    <a:cubicBezTo>
                      <a:pt x="374" y="495"/>
                      <a:pt x="374" y="495"/>
                      <a:pt x="374" y="495"/>
                    </a:cubicBezTo>
                    <a:cubicBezTo>
                      <a:pt x="355" y="505"/>
                      <a:pt x="331" y="497"/>
                      <a:pt x="322" y="478"/>
                    </a:cubicBezTo>
                    <a:cubicBezTo>
                      <a:pt x="312" y="459"/>
                      <a:pt x="320" y="435"/>
                      <a:pt x="339" y="426"/>
                    </a:cubicBezTo>
                    <a:cubicBezTo>
                      <a:pt x="442" y="373"/>
                      <a:pt x="442" y="373"/>
                      <a:pt x="442" y="373"/>
                    </a:cubicBezTo>
                    <a:cubicBezTo>
                      <a:pt x="536" y="325"/>
                      <a:pt x="536" y="325"/>
                      <a:pt x="536" y="325"/>
                    </a:cubicBezTo>
                    <a:cubicBezTo>
                      <a:pt x="570" y="307"/>
                      <a:pt x="583" y="265"/>
                      <a:pt x="564" y="231"/>
                    </a:cubicBezTo>
                    <a:cubicBezTo>
                      <a:pt x="547" y="199"/>
                      <a:pt x="506" y="188"/>
                      <a:pt x="473" y="205"/>
                    </a:cubicBezTo>
                    <a:cubicBezTo>
                      <a:pt x="220" y="334"/>
                      <a:pt x="220" y="334"/>
                      <a:pt x="220" y="334"/>
                    </a:cubicBezTo>
                    <a:cubicBezTo>
                      <a:pt x="213" y="338"/>
                      <a:pt x="207" y="343"/>
                      <a:pt x="202" y="348"/>
                    </a:cubicBezTo>
                    <a:cubicBezTo>
                      <a:pt x="169" y="376"/>
                      <a:pt x="83" y="530"/>
                      <a:pt x="34" y="623"/>
                    </a:cubicBezTo>
                    <a:cubicBezTo>
                      <a:pt x="10" y="668"/>
                      <a:pt x="0" y="719"/>
                      <a:pt x="4" y="770"/>
                    </a:cubicBezTo>
                    <a:cubicBezTo>
                      <a:pt x="34" y="931"/>
                      <a:pt x="34" y="931"/>
                      <a:pt x="34" y="931"/>
                    </a:cubicBezTo>
                    <a:cubicBezTo>
                      <a:pt x="36" y="950"/>
                      <a:pt x="52" y="965"/>
                      <a:pt x="71" y="965"/>
                    </a:cubicBezTo>
                    <a:cubicBezTo>
                      <a:pt x="339" y="965"/>
                      <a:pt x="339" y="965"/>
                      <a:pt x="339" y="965"/>
                    </a:cubicBezTo>
                    <a:cubicBezTo>
                      <a:pt x="362" y="965"/>
                      <a:pt x="379" y="944"/>
                      <a:pt x="375" y="921"/>
                    </a:cubicBezTo>
                    <a:cubicBezTo>
                      <a:pt x="310" y="746"/>
                      <a:pt x="310" y="746"/>
                      <a:pt x="310" y="746"/>
                    </a:cubicBezTo>
                    <a:cubicBezTo>
                      <a:pt x="310" y="746"/>
                      <a:pt x="731" y="487"/>
                      <a:pt x="780" y="444"/>
                    </a:cubicBezTo>
                    <a:cubicBezTo>
                      <a:pt x="790" y="436"/>
                      <a:pt x="797" y="427"/>
                      <a:pt x="803" y="416"/>
                    </a:cubicBezTo>
                    <a:cubicBezTo>
                      <a:pt x="950" y="95"/>
                      <a:pt x="950" y="95"/>
                      <a:pt x="950" y="95"/>
                    </a:cubicBezTo>
                    <a:cubicBezTo>
                      <a:pt x="965" y="68"/>
                      <a:pt x="957" y="33"/>
                      <a:pt x="931" y="17"/>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0" name="Freeform 7"/>
              <p:cNvSpPr>
                <a:spLocks/>
              </p:cNvSpPr>
              <p:nvPr/>
            </p:nvSpPr>
            <p:spPr bwMode="auto">
              <a:xfrm>
                <a:off x="5231" y="2059"/>
                <a:ext cx="667" cy="990"/>
              </a:xfrm>
              <a:custGeom>
                <a:avLst/>
                <a:gdLst>
                  <a:gd name="T0" fmla="*/ 0 w 578"/>
                  <a:gd name="T1" fmla="*/ 809 h 856"/>
                  <a:gd name="T2" fmla="*/ 47 w 578"/>
                  <a:gd name="T3" fmla="*/ 856 h 856"/>
                  <a:gd name="T4" fmla="*/ 531 w 578"/>
                  <a:gd name="T5" fmla="*/ 856 h 856"/>
                  <a:gd name="T6" fmla="*/ 578 w 578"/>
                  <a:gd name="T7" fmla="*/ 809 h 856"/>
                  <a:gd name="T8" fmla="*/ 578 w 578"/>
                  <a:gd name="T9" fmla="*/ 593 h 856"/>
                  <a:gd name="T10" fmla="*/ 469 w 578"/>
                  <a:gd name="T11" fmla="*/ 366 h 856"/>
                  <a:gd name="T12" fmla="*/ 382 w 578"/>
                  <a:gd name="T13" fmla="*/ 291 h 856"/>
                  <a:gd name="T14" fmla="*/ 452 w 578"/>
                  <a:gd name="T15" fmla="*/ 159 h 856"/>
                  <a:gd name="T16" fmla="*/ 292 w 578"/>
                  <a:gd name="T17" fmla="*/ 1 h 856"/>
                  <a:gd name="T18" fmla="*/ 136 w 578"/>
                  <a:gd name="T19" fmla="*/ 160 h 856"/>
                  <a:gd name="T20" fmla="*/ 200 w 578"/>
                  <a:gd name="T21" fmla="*/ 287 h 856"/>
                  <a:gd name="T22" fmla="*/ 109 w 578"/>
                  <a:gd name="T23" fmla="*/ 366 h 856"/>
                  <a:gd name="T24" fmla="*/ 0 w 578"/>
                  <a:gd name="T25" fmla="*/ 593 h 856"/>
                  <a:gd name="T26" fmla="*/ 0 w 578"/>
                  <a:gd name="T27" fmla="*/ 809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8" h="856">
                    <a:moveTo>
                      <a:pt x="0" y="809"/>
                    </a:moveTo>
                    <a:cubicBezTo>
                      <a:pt x="0" y="835"/>
                      <a:pt x="21" y="856"/>
                      <a:pt x="47" y="856"/>
                    </a:cubicBezTo>
                    <a:cubicBezTo>
                      <a:pt x="531" y="856"/>
                      <a:pt x="531" y="856"/>
                      <a:pt x="531" y="856"/>
                    </a:cubicBezTo>
                    <a:cubicBezTo>
                      <a:pt x="557" y="856"/>
                      <a:pt x="578" y="835"/>
                      <a:pt x="578" y="809"/>
                    </a:cubicBezTo>
                    <a:cubicBezTo>
                      <a:pt x="578" y="593"/>
                      <a:pt x="578" y="593"/>
                      <a:pt x="578" y="593"/>
                    </a:cubicBezTo>
                    <a:cubicBezTo>
                      <a:pt x="578" y="505"/>
                      <a:pt x="538" y="421"/>
                      <a:pt x="469" y="366"/>
                    </a:cubicBezTo>
                    <a:cubicBezTo>
                      <a:pt x="382" y="291"/>
                      <a:pt x="382" y="291"/>
                      <a:pt x="382" y="291"/>
                    </a:cubicBezTo>
                    <a:cubicBezTo>
                      <a:pt x="425" y="263"/>
                      <a:pt x="453" y="214"/>
                      <a:pt x="452" y="159"/>
                    </a:cubicBezTo>
                    <a:cubicBezTo>
                      <a:pt x="452" y="71"/>
                      <a:pt x="379" y="0"/>
                      <a:pt x="292" y="1"/>
                    </a:cubicBezTo>
                    <a:cubicBezTo>
                      <a:pt x="205" y="2"/>
                      <a:pt x="136" y="73"/>
                      <a:pt x="136" y="160"/>
                    </a:cubicBezTo>
                    <a:cubicBezTo>
                      <a:pt x="136" y="212"/>
                      <a:pt x="161" y="258"/>
                      <a:pt x="200" y="287"/>
                    </a:cubicBezTo>
                    <a:cubicBezTo>
                      <a:pt x="109" y="366"/>
                      <a:pt x="109" y="366"/>
                      <a:pt x="109" y="366"/>
                    </a:cubicBezTo>
                    <a:cubicBezTo>
                      <a:pt x="40" y="421"/>
                      <a:pt x="0" y="505"/>
                      <a:pt x="0" y="593"/>
                    </a:cubicBezTo>
                    <a:lnTo>
                      <a:pt x="0" y="8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sp>
        <p:nvSpPr>
          <p:cNvPr id="16" name="Google Shape;215;p35"/>
          <p:cNvSpPr txBox="1">
            <a:spLocks/>
          </p:cNvSpPr>
          <p:nvPr/>
        </p:nvSpPr>
        <p:spPr>
          <a:xfrm>
            <a:off x="2293669" y="1424886"/>
            <a:ext cx="8280000" cy="540000"/>
          </a:xfrm>
          <a:prstGeom prst="rect">
            <a:avLst/>
          </a:prstGeom>
        </p:spPr>
        <p:txBody>
          <a:bodyPr spcFirstLastPara="1" wrap="non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800" b="1" dirty="0">
                <a:solidFill>
                  <a:schemeClr val="accent1"/>
                </a:solidFill>
                <a:latin typeface="東芝 Pゴシック" panose="020B0500000000000000" pitchFamily="50" charset="-128"/>
                <a:ea typeface="東芝 Pゴシック" panose="020B0500000000000000" pitchFamily="50" charset="-128"/>
              </a:rPr>
              <a:t>トラステッドコミッターの選抜とサポート</a:t>
            </a:r>
            <a:endParaRPr lang="en-US" altLang="ja-JP" sz="3800" b="1" dirty="0">
              <a:solidFill>
                <a:schemeClr val="accent1"/>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9272229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4-</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プロダクトオーナーの</a:t>
            </a:r>
            <a:r>
              <a:rPr lang="ja-JP" altLang="ja-JP" sz="2800" dirty="0">
                <a:latin typeface="東芝 Pゴシック" panose="020B0500000000000000" pitchFamily="50" charset="-128"/>
                <a:ea typeface="東芝 Pゴシック" panose="020B0500000000000000" pitchFamily="50" charset="-128"/>
              </a:rPr>
              <a:t>役割と責任</a:t>
            </a:r>
          </a:p>
        </p:txBody>
      </p:sp>
      <p:sp>
        <p:nvSpPr>
          <p:cNvPr id="35" name="Google Shape;215;p35"/>
          <p:cNvSpPr txBox="1">
            <a:spLocks/>
          </p:cNvSpPr>
          <p:nvPr/>
        </p:nvSpPr>
        <p:spPr>
          <a:xfrm>
            <a:off x="1286694" y="2657674"/>
            <a:ext cx="10800000" cy="2268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None/>
            </a:pPr>
            <a:r>
              <a:rPr lang="ja-JP" altLang="en-US" sz="3400" dirty="0">
                <a:latin typeface="東芝 Pゴシック" panose="020B0500000000000000" pitchFamily="50" charset="-128"/>
                <a:ea typeface="東芝 Pゴシック" panose="020B0500000000000000" pitchFamily="50" charset="-128"/>
              </a:rPr>
              <a:t>● </a:t>
            </a:r>
            <a:r>
              <a:rPr lang="ja-JP" altLang="en-US" sz="3400" dirty="0">
                <a:solidFill>
                  <a:srgbClr val="000000"/>
                </a:solidFill>
                <a:latin typeface="東芝 Pゴシック" panose="020B0500000000000000" pitchFamily="50" charset="-128"/>
                <a:ea typeface="東芝 Pゴシック" panose="020B0500000000000000" pitchFamily="50" charset="-128"/>
              </a:rPr>
              <a:t>制約（人・時間・資金など）の中で、</a:t>
            </a:r>
            <a:endParaRPr lang="en-US" altLang="ja-JP" sz="3400" dirty="0">
              <a:solidFill>
                <a:srgbClr val="000000"/>
              </a:solidFill>
              <a:latin typeface="東芝 Pゴシック" panose="020B0500000000000000" pitchFamily="50" charset="-128"/>
              <a:ea typeface="東芝 Pゴシック" panose="020B0500000000000000" pitchFamily="50" charset="-128"/>
            </a:endParaRPr>
          </a:p>
          <a:p>
            <a:pPr marL="0" lvl="1" indent="0">
              <a:lnSpc>
                <a:spcPct val="100000"/>
              </a:lnSpc>
              <a:spcBef>
                <a:spcPts val="0"/>
              </a:spcBef>
              <a:spcAft>
                <a:spcPts val="1200"/>
              </a:spcAft>
              <a:buNone/>
            </a:pPr>
            <a:r>
              <a:rPr lang="ja-JP" altLang="en-US" sz="3400" dirty="0">
                <a:solidFill>
                  <a:srgbClr val="000000"/>
                </a:solidFill>
                <a:latin typeface="東芝 Pゴシック" panose="020B0500000000000000" pitchFamily="50" charset="-128"/>
                <a:ea typeface="東芝 Pゴシック" panose="020B0500000000000000" pitchFamily="50" charset="-128"/>
              </a:rPr>
              <a:t>    自チームの意見を代弁して理解してもらう</a:t>
            </a:r>
            <a:endParaRPr lang="en-US" altLang="ja-JP" sz="3400" dirty="0">
              <a:solidFill>
                <a:srgbClr val="000000"/>
              </a:solidFill>
              <a:latin typeface="東芝 Pゴシック" panose="020B0500000000000000" pitchFamily="50" charset="-128"/>
              <a:ea typeface="東芝 Pゴシック" panose="020B0500000000000000" pitchFamily="50" charset="-128"/>
            </a:endParaRPr>
          </a:p>
          <a:p>
            <a:pPr marL="0" lvl="1" indent="0">
              <a:lnSpc>
                <a:spcPct val="100000"/>
              </a:lnSpc>
              <a:spcBef>
                <a:spcPts val="0"/>
              </a:spcBef>
              <a:buNone/>
            </a:pPr>
            <a:r>
              <a:rPr lang="ja-JP" altLang="en-US" sz="3400" dirty="0">
                <a:latin typeface="東芝 Pゴシック" panose="020B0500000000000000" pitchFamily="50" charset="-128"/>
                <a:ea typeface="東芝 Pゴシック" panose="020B0500000000000000" pitchFamily="50" charset="-128"/>
              </a:rPr>
              <a:t>● </a:t>
            </a:r>
            <a:r>
              <a:rPr lang="ja-JP" altLang="en-US" sz="3400" dirty="0">
                <a:solidFill>
                  <a:srgbClr val="000000"/>
                </a:solidFill>
                <a:latin typeface="東芝 Pゴシック" panose="020B0500000000000000" pitchFamily="50" charset="-128"/>
                <a:ea typeface="東芝 Pゴシック" panose="020B0500000000000000" pitchFamily="50" charset="-128"/>
              </a:rPr>
              <a:t>個々のチームのプロセスを尊重しつつ、</a:t>
            </a:r>
            <a:endParaRPr lang="en-US" altLang="ja-JP" sz="3400" dirty="0">
              <a:solidFill>
                <a:srgbClr val="000000"/>
              </a:solidFill>
              <a:latin typeface="東芝 Pゴシック" panose="020B0500000000000000" pitchFamily="50" charset="-128"/>
              <a:ea typeface="東芝 Pゴシック" panose="020B0500000000000000" pitchFamily="50" charset="-128"/>
            </a:endParaRPr>
          </a:p>
          <a:p>
            <a:pPr marL="0" lvl="1" indent="0">
              <a:lnSpc>
                <a:spcPct val="100000"/>
              </a:lnSpc>
              <a:spcBef>
                <a:spcPts val="0"/>
              </a:spcBef>
              <a:buNone/>
            </a:pPr>
            <a:r>
              <a:rPr lang="ja-JP" altLang="en-US" sz="3400" dirty="0">
                <a:solidFill>
                  <a:srgbClr val="000000"/>
                </a:solidFill>
                <a:latin typeface="東芝 Pゴシック" panose="020B0500000000000000" pitchFamily="50" charset="-128"/>
                <a:ea typeface="東芝 Pゴシック" panose="020B0500000000000000" pitchFamily="50" charset="-128"/>
              </a:rPr>
              <a:t>    必要に応じて他チームにも指導を行う</a:t>
            </a:r>
          </a:p>
        </p:txBody>
      </p:sp>
      <p:grpSp>
        <p:nvGrpSpPr>
          <p:cNvPr id="26" name="グループ化 25"/>
          <p:cNvGrpSpPr/>
          <p:nvPr/>
        </p:nvGrpSpPr>
        <p:grpSpPr>
          <a:xfrm>
            <a:off x="898215" y="1139360"/>
            <a:ext cx="9675454" cy="1111052"/>
            <a:chOff x="898215" y="2506175"/>
            <a:chExt cx="9675454" cy="1111052"/>
          </a:xfrm>
        </p:grpSpPr>
        <p:sp>
          <p:nvSpPr>
            <p:cNvPr id="27" name="Google Shape;215;p35"/>
            <p:cNvSpPr txBox="1">
              <a:spLocks/>
            </p:cNvSpPr>
            <p:nvPr/>
          </p:nvSpPr>
          <p:spPr>
            <a:xfrm>
              <a:off x="2293669" y="2791701"/>
              <a:ext cx="8280000" cy="540000"/>
            </a:xfrm>
            <a:prstGeom prst="rect">
              <a:avLst/>
            </a:prstGeom>
          </p:spPr>
          <p:txBody>
            <a:bodyPr spcFirstLastPara="1" wrap="squar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800" b="1" dirty="0">
                  <a:solidFill>
                    <a:schemeClr val="accent1"/>
                  </a:solidFill>
                  <a:latin typeface="東芝 Pゴシック" panose="020B0500000000000000" pitchFamily="50" charset="-128"/>
                  <a:ea typeface="東芝 Pゴシック" panose="020B0500000000000000" pitchFamily="50" charset="-128"/>
                </a:rPr>
                <a:t>他のプロダクトオーナーとの交渉</a:t>
              </a:r>
              <a:endParaRPr lang="en-US" altLang="ja-JP" sz="3800" b="1" dirty="0">
                <a:solidFill>
                  <a:schemeClr val="accent1"/>
                </a:solidFill>
                <a:latin typeface="東芝 Pゴシック" panose="020B0500000000000000" pitchFamily="50" charset="-128"/>
                <a:ea typeface="東芝 Pゴシック" panose="020B0500000000000000" pitchFamily="50" charset="-128"/>
              </a:endParaRPr>
            </a:p>
          </p:txBody>
        </p:sp>
        <p:grpSp>
          <p:nvGrpSpPr>
            <p:cNvPr id="28" name="グループ化 27"/>
            <p:cNvGrpSpPr/>
            <p:nvPr/>
          </p:nvGrpSpPr>
          <p:grpSpPr>
            <a:xfrm>
              <a:off x="898215" y="2506175"/>
              <a:ext cx="1111052" cy="1111052"/>
              <a:chOff x="571640" y="2475694"/>
              <a:chExt cx="1111052" cy="1111052"/>
            </a:xfrm>
          </p:grpSpPr>
          <p:sp>
            <p:nvSpPr>
              <p:cNvPr id="29" name="楕円 16"/>
              <p:cNvSpPr/>
              <p:nvPr/>
            </p:nvSpPr>
            <p:spPr>
              <a:xfrm>
                <a:off x="571640" y="2475694"/>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30" name="Group 4"/>
              <p:cNvGrpSpPr>
                <a:grpSpLocks noChangeAspect="1"/>
              </p:cNvGrpSpPr>
              <p:nvPr/>
            </p:nvGrpSpPr>
            <p:grpSpPr bwMode="auto">
              <a:xfrm>
                <a:off x="742719" y="2713893"/>
                <a:ext cx="768894" cy="616963"/>
                <a:chOff x="2486" y="2829"/>
                <a:chExt cx="749" cy="601"/>
              </a:xfrm>
            </p:grpSpPr>
            <p:sp>
              <p:nvSpPr>
                <p:cNvPr id="31" name="AutoShape 3"/>
                <p:cNvSpPr>
                  <a:spLocks noChangeAspect="1" noChangeArrowheads="1" noTextEdit="1"/>
                </p:cNvSpPr>
                <p:nvPr/>
              </p:nvSpPr>
              <p:spPr bwMode="auto">
                <a:xfrm>
                  <a:off x="2486" y="2829"/>
                  <a:ext cx="749"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2" name="Oval 5"/>
                <p:cNvSpPr>
                  <a:spLocks noChangeArrowheads="1"/>
                </p:cNvSpPr>
                <p:nvPr/>
              </p:nvSpPr>
              <p:spPr bwMode="auto">
                <a:xfrm>
                  <a:off x="2600" y="3075"/>
                  <a:ext cx="147" cy="147"/>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3" name="Freeform 6"/>
                <p:cNvSpPr>
                  <a:spLocks/>
                </p:cNvSpPr>
                <p:nvPr/>
              </p:nvSpPr>
              <p:spPr bwMode="auto">
                <a:xfrm>
                  <a:off x="2499" y="3217"/>
                  <a:ext cx="356" cy="213"/>
                </a:xfrm>
                <a:custGeom>
                  <a:avLst/>
                  <a:gdLst>
                    <a:gd name="T0" fmla="*/ 420 w 1323"/>
                    <a:gd name="T1" fmla="*/ 5 h 788"/>
                    <a:gd name="T2" fmla="*/ 654 w 1323"/>
                    <a:gd name="T3" fmla="*/ 120 h 788"/>
                    <a:gd name="T4" fmla="*/ 885 w 1323"/>
                    <a:gd name="T5" fmla="*/ 0 h 788"/>
                    <a:gd name="T6" fmla="*/ 1135 w 1323"/>
                    <a:gd name="T7" fmla="*/ 163 h 788"/>
                    <a:gd name="T8" fmla="*/ 1297 w 1323"/>
                    <a:gd name="T9" fmla="*/ 631 h 788"/>
                    <a:gd name="T10" fmla="*/ 1159 w 1323"/>
                    <a:gd name="T11" fmla="*/ 705 h 788"/>
                    <a:gd name="T12" fmla="*/ 1069 w 1323"/>
                    <a:gd name="T13" fmla="*/ 462 h 788"/>
                    <a:gd name="T14" fmla="*/ 957 w 1323"/>
                    <a:gd name="T15" fmla="*/ 350 h 788"/>
                    <a:gd name="T16" fmla="*/ 957 w 1323"/>
                    <a:gd name="T17" fmla="*/ 788 h 788"/>
                    <a:gd name="T18" fmla="*/ 313 w 1323"/>
                    <a:gd name="T19" fmla="*/ 788 h 788"/>
                    <a:gd name="T20" fmla="*/ 313 w 1323"/>
                    <a:gd name="T21" fmla="*/ 373 h 788"/>
                    <a:gd name="T22" fmla="*/ 239 w 1323"/>
                    <a:gd name="T23" fmla="*/ 509 h 788"/>
                    <a:gd name="T24" fmla="*/ 122 w 1323"/>
                    <a:gd name="T25" fmla="*/ 741 h 788"/>
                    <a:gd name="T26" fmla="*/ 63 w 1323"/>
                    <a:gd name="T27" fmla="*/ 436 h 788"/>
                    <a:gd name="T28" fmla="*/ 420 w 1323"/>
                    <a:gd name="T29" fmla="*/ 5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3" h="788">
                      <a:moveTo>
                        <a:pt x="420" y="5"/>
                      </a:moveTo>
                      <a:cubicBezTo>
                        <a:pt x="420" y="5"/>
                        <a:pt x="523" y="120"/>
                        <a:pt x="654" y="120"/>
                      </a:cubicBezTo>
                      <a:cubicBezTo>
                        <a:pt x="786" y="120"/>
                        <a:pt x="885" y="0"/>
                        <a:pt x="885" y="0"/>
                      </a:cubicBezTo>
                      <a:cubicBezTo>
                        <a:pt x="885" y="0"/>
                        <a:pt x="1063" y="58"/>
                        <a:pt x="1135" y="163"/>
                      </a:cubicBezTo>
                      <a:cubicBezTo>
                        <a:pt x="1208" y="269"/>
                        <a:pt x="1323" y="579"/>
                        <a:pt x="1297" y="631"/>
                      </a:cubicBezTo>
                      <a:cubicBezTo>
                        <a:pt x="1271" y="684"/>
                        <a:pt x="1201" y="708"/>
                        <a:pt x="1159" y="705"/>
                      </a:cubicBezTo>
                      <a:cubicBezTo>
                        <a:pt x="1116" y="701"/>
                        <a:pt x="1119" y="550"/>
                        <a:pt x="1069" y="462"/>
                      </a:cubicBezTo>
                      <a:cubicBezTo>
                        <a:pt x="1020" y="373"/>
                        <a:pt x="957" y="350"/>
                        <a:pt x="957" y="350"/>
                      </a:cubicBezTo>
                      <a:cubicBezTo>
                        <a:pt x="957" y="788"/>
                        <a:pt x="957" y="788"/>
                        <a:pt x="957" y="788"/>
                      </a:cubicBezTo>
                      <a:cubicBezTo>
                        <a:pt x="313" y="788"/>
                        <a:pt x="313" y="788"/>
                        <a:pt x="313" y="788"/>
                      </a:cubicBezTo>
                      <a:cubicBezTo>
                        <a:pt x="313" y="373"/>
                        <a:pt x="313" y="373"/>
                        <a:pt x="313" y="373"/>
                      </a:cubicBezTo>
                      <a:cubicBezTo>
                        <a:pt x="313" y="373"/>
                        <a:pt x="239" y="476"/>
                        <a:pt x="239" y="509"/>
                      </a:cubicBezTo>
                      <a:cubicBezTo>
                        <a:pt x="239" y="542"/>
                        <a:pt x="244" y="695"/>
                        <a:pt x="122" y="741"/>
                      </a:cubicBezTo>
                      <a:cubicBezTo>
                        <a:pt x="0" y="788"/>
                        <a:pt x="59" y="525"/>
                        <a:pt x="63" y="436"/>
                      </a:cubicBezTo>
                      <a:cubicBezTo>
                        <a:pt x="66" y="347"/>
                        <a:pt x="246" y="24"/>
                        <a:pt x="420" y="5"/>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4" name="Oval 7"/>
                <p:cNvSpPr>
                  <a:spLocks noChangeArrowheads="1"/>
                </p:cNvSpPr>
                <p:nvPr/>
              </p:nvSpPr>
              <p:spPr bwMode="auto">
                <a:xfrm>
                  <a:off x="2984" y="3075"/>
                  <a:ext cx="147" cy="147"/>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36" name="Freeform 8"/>
                <p:cNvSpPr>
                  <a:spLocks/>
                </p:cNvSpPr>
                <p:nvPr/>
              </p:nvSpPr>
              <p:spPr bwMode="auto">
                <a:xfrm>
                  <a:off x="2876" y="3217"/>
                  <a:ext cx="356" cy="213"/>
                </a:xfrm>
                <a:custGeom>
                  <a:avLst/>
                  <a:gdLst>
                    <a:gd name="T0" fmla="*/ 903 w 1323"/>
                    <a:gd name="T1" fmla="*/ 5 h 788"/>
                    <a:gd name="T2" fmla="*/ 669 w 1323"/>
                    <a:gd name="T3" fmla="*/ 120 h 788"/>
                    <a:gd name="T4" fmla="*/ 439 w 1323"/>
                    <a:gd name="T5" fmla="*/ 0 h 788"/>
                    <a:gd name="T6" fmla="*/ 189 w 1323"/>
                    <a:gd name="T7" fmla="*/ 163 h 788"/>
                    <a:gd name="T8" fmla="*/ 27 w 1323"/>
                    <a:gd name="T9" fmla="*/ 631 h 788"/>
                    <a:gd name="T10" fmla="*/ 165 w 1323"/>
                    <a:gd name="T11" fmla="*/ 705 h 788"/>
                    <a:gd name="T12" fmla="*/ 253 w 1323"/>
                    <a:gd name="T13" fmla="*/ 462 h 788"/>
                    <a:gd name="T14" fmla="*/ 362 w 1323"/>
                    <a:gd name="T15" fmla="*/ 350 h 788"/>
                    <a:gd name="T16" fmla="*/ 362 w 1323"/>
                    <a:gd name="T17" fmla="*/ 788 h 788"/>
                    <a:gd name="T18" fmla="*/ 1006 w 1323"/>
                    <a:gd name="T19" fmla="*/ 788 h 788"/>
                    <a:gd name="T20" fmla="*/ 1006 w 1323"/>
                    <a:gd name="T21" fmla="*/ 373 h 788"/>
                    <a:gd name="T22" fmla="*/ 1082 w 1323"/>
                    <a:gd name="T23" fmla="*/ 509 h 788"/>
                    <a:gd name="T24" fmla="*/ 1201 w 1323"/>
                    <a:gd name="T25" fmla="*/ 741 h 788"/>
                    <a:gd name="T26" fmla="*/ 1261 w 1323"/>
                    <a:gd name="T27" fmla="*/ 436 h 788"/>
                    <a:gd name="T28" fmla="*/ 903 w 1323"/>
                    <a:gd name="T29" fmla="*/ 5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3" h="788">
                      <a:moveTo>
                        <a:pt x="903" y="5"/>
                      </a:moveTo>
                      <a:cubicBezTo>
                        <a:pt x="903" y="5"/>
                        <a:pt x="801" y="120"/>
                        <a:pt x="669" y="120"/>
                      </a:cubicBezTo>
                      <a:cubicBezTo>
                        <a:pt x="538" y="120"/>
                        <a:pt x="439" y="0"/>
                        <a:pt x="439" y="0"/>
                      </a:cubicBezTo>
                      <a:cubicBezTo>
                        <a:pt x="439" y="0"/>
                        <a:pt x="261" y="58"/>
                        <a:pt x="189" y="163"/>
                      </a:cubicBezTo>
                      <a:cubicBezTo>
                        <a:pt x="116" y="269"/>
                        <a:pt x="0" y="579"/>
                        <a:pt x="27" y="631"/>
                      </a:cubicBezTo>
                      <a:cubicBezTo>
                        <a:pt x="53" y="684"/>
                        <a:pt x="122" y="708"/>
                        <a:pt x="165" y="705"/>
                      </a:cubicBezTo>
                      <a:cubicBezTo>
                        <a:pt x="208" y="701"/>
                        <a:pt x="203" y="550"/>
                        <a:pt x="253" y="462"/>
                      </a:cubicBezTo>
                      <a:cubicBezTo>
                        <a:pt x="302" y="373"/>
                        <a:pt x="362" y="350"/>
                        <a:pt x="362" y="350"/>
                      </a:cubicBezTo>
                      <a:cubicBezTo>
                        <a:pt x="362" y="788"/>
                        <a:pt x="362" y="788"/>
                        <a:pt x="362" y="788"/>
                      </a:cubicBezTo>
                      <a:cubicBezTo>
                        <a:pt x="1006" y="788"/>
                        <a:pt x="1006" y="788"/>
                        <a:pt x="1006" y="788"/>
                      </a:cubicBezTo>
                      <a:cubicBezTo>
                        <a:pt x="1006" y="373"/>
                        <a:pt x="1006" y="373"/>
                        <a:pt x="1006" y="373"/>
                      </a:cubicBezTo>
                      <a:cubicBezTo>
                        <a:pt x="1006" y="373"/>
                        <a:pt x="1082" y="476"/>
                        <a:pt x="1082" y="509"/>
                      </a:cubicBezTo>
                      <a:cubicBezTo>
                        <a:pt x="1082" y="542"/>
                        <a:pt x="1079" y="695"/>
                        <a:pt x="1201" y="741"/>
                      </a:cubicBezTo>
                      <a:cubicBezTo>
                        <a:pt x="1323" y="788"/>
                        <a:pt x="1264" y="525"/>
                        <a:pt x="1261" y="436"/>
                      </a:cubicBezTo>
                      <a:cubicBezTo>
                        <a:pt x="1257" y="347"/>
                        <a:pt x="1078" y="24"/>
                        <a:pt x="903" y="5"/>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55" name="Freeform 9"/>
                <p:cNvSpPr>
                  <a:spLocks/>
                </p:cNvSpPr>
                <p:nvPr/>
              </p:nvSpPr>
              <p:spPr bwMode="auto">
                <a:xfrm>
                  <a:off x="2613" y="2829"/>
                  <a:ext cx="290" cy="226"/>
                </a:xfrm>
                <a:custGeom>
                  <a:avLst/>
                  <a:gdLst>
                    <a:gd name="T0" fmla="*/ 1076 w 1076"/>
                    <a:gd name="T1" fmla="*/ 180 h 838"/>
                    <a:gd name="T2" fmla="*/ 578 w 1076"/>
                    <a:gd name="T3" fmla="*/ 0 h 838"/>
                    <a:gd name="T4" fmla="*/ 0 w 1076"/>
                    <a:gd name="T5" fmla="*/ 364 h 838"/>
                    <a:gd name="T6" fmla="*/ 310 w 1076"/>
                    <a:gd name="T7" fmla="*/ 688 h 838"/>
                    <a:gd name="T8" fmla="*/ 310 w 1076"/>
                    <a:gd name="T9" fmla="*/ 838 h 838"/>
                    <a:gd name="T10" fmla="*/ 483 w 1076"/>
                    <a:gd name="T11" fmla="*/ 723 h 838"/>
                    <a:gd name="T12" fmla="*/ 577 w 1076"/>
                    <a:gd name="T13" fmla="*/ 728 h 838"/>
                    <a:gd name="T14" fmla="*/ 752 w 1076"/>
                    <a:gd name="T15" fmla="*/ 711 h 838"/>
                    <a:gd name="T16" fmla="*/ 673 w 1076"/>
                    <a:gd name="T17" fmla="*/ 532 h 838"/>
                    <a:gd name="T18" fmla="*/ 1076 w 1076"/>
                    <a:gd name="T19" fmla="*/ 18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6" h="838">
                      <a:moveTo>
                        <a:pt x="1076" y="180"/>
                      </a:moveTo>
                      <a:cubicBezTo>
                        <a:pt x="976" y="72"/>
                        <a:pt x="791" y="0"/>
                        <a:pt x="578" y="0"/>
                      </a:cubicBezTo>
                      <a:cubicBezTo>
                        <a:pt x="260" y="0"/>
                        <a:pt x="0" y="163"/>
                        <a:pt x="0" y="364"/>
                      </a:cubicBezTo>
                      <a:cubicBezTo>
                        <a:pt x="0" y="505"/>
                        <a:pt x="130" y="627"/>
                        <a:pt x="310" y="688"/>
                      </a:cubicBezTo>
                      <a:cubicBezTo>
                        <a:pt x="310" y="838"/>
                        <a:pt x="310" y="838"/>
                        <a:pt x="310" y="838"/>
                      </a:cubicBezTo>
                      <a:cubicBezTo>
                        <a:pt x="483" y="723"/>
                        <a:pt x="483" y="723"/>
                        <a:pt x="483" y="723"/>
                      </a:cubicBezTo>
                      <a:cubicBezTo>
                        <a:pt x="513" y="726"/>
                        <a:pt x="545" y="728"/>
                        <a:pt x="577" y="728"/>
                      </a:cubicBezTo>
                      <a:cubicBezTo>
                        <a:pt x="638" y="728"/>
                        <a:pt x="697" y="722"/>
                        <a:pt x="752" y="711"/>
                      </a:cubicBezTo>
                      <a:cubicBezTo>
                        <a:pt x="701" y="658"/>
                        <a:pt x="673" y="596"/>
                        <a:pt x="673" y="532"/>
                      </a:cubicBezTo>
                      <a:cubicBezTo>
                        <a:pt x="673" y="376"/>
                        <a:pt x="838" y="242"/>
                        <a:pt x="1076" y="1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56" name="Freeform 10"/>
                <p:cNvSpPr>
                  <a:spLocks/>
                </p:cNvSpPr>
                <p:nvPr/>
              </p:nvSpPr>
              <p:spPr bwMode="auto">
                <a:xfrm>
                  <a:off x="2833" y="2890"/>
                  <a:ext cx="297" cy="226"/>
                </a:xfrm>
                <a:custGeom>
                  <a:avLst/>
                  <a:gdLst>
                    <a:gd name="T0" fmla="*/ 551 w 1102"/>
                    <a:gd name="T1" fmla="*/ 0 h 837"/>
                    <a:gd name="T2" fmla="*/ 0 w 1102"/>
                    <a:gd name="T3" fmla="*/ 307 h 837"/>
                    <a:gd name="T4" fmla="*/ 365 w 1102"/>
                    <a:gd name="T5" fmla="*/ 595 h 837"/>
                    <a:gd name="T6" fmla="*/ 471 w 1102"/>
                    <a:gd name="T7" fmla="*/ 837 h 837"/>
                    <a:gd name="T8" fmla="*/ 525 w 1102"/>
                    <a:gd name="T9" fmla="*/ 613 h 837"/>
                    <a:gd name="T10" fmla="*/ 551 w 1102"/>
                    <a:gd name="T11" fmla="*/ 613 h 837"/>
                    <a:gd name="T12" fmla="*/ 1102 w 1102"/>
                    <a:gd name="T13" fmla="*/ 307 h 837"/>
                    <a:gd name="T14" fmla="*/ 551 w 1102"/>
                    <a:gd name="T15" fmla="*/ 0 h 8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37">
                      <a:moveTo>
                        <a:pt x="551" y="0"/>
                      </a:moveTo>
                      <a:cubicBezTo>
                        <a:pt x="247" y="0"/>
                        <a:pt x="0" y="137"/>
                        <a:pt x="0" y="307"/>
                      </a:cubicBezTo>
                      <a:cubicBezTo>
                        <a:pt x="0" y="440"/>
                        <a:pt x="153" y="553"/>
                        <a:pt x="365" y="595"/>
                      </a:cubicBezTo>
                      <a:cubicBezTo>
                        <a:pt x="471" y="837"/>
                        <a:pt x="471" y="837"/>
                        <a:pt x="471" y="837"/>
                      </a:cubicBezTo>
                      <a:cubicBezTo>
                        <a:pt x="525" y="613"/>
                        <a:pt x="525" y="613"/>
                        <a:pt x="525" y="613"/>
                      </a:cubicBezTo>
                      <a:cubicBezTo>
                        <a:pt x="534" y="613"/>
                        <a:pt x="543" y="613"/>
                        <a:pt x="551" y="613"/>
                      </a:cubicBezTo>
                      <a:cubicBezTo>
                        <a:pt x="856" y="613"/>
                        <a:pt x="1102" y="476"/>
                        <a:pt x="1102" y="307"/>
                      </a:cubicBezTo>
                      <a:cubicBezTo>
                        <a:pt x="1102" y="137"/>
                        <a:pt x="856" y="0"/>
                        <a:pt x="55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57" name="Freeform 11"/>
                <p:cNvSpPr>
                  <a:spLocks/>
                </p:cNvSpPr>
                <p:nvPr/>
              </p:nvSpPr>
              <p:spPr bwMode="auto">
                <a:xfrm>
                  <a:off x="3140" y="2874"/>
                  <a:ext cx="68" cy="69"/>
                </a:xfrm>
                <a:custGeom>
                  <a:avLst/>
                  <a:gdLst>
                    <a:gd name="T0" fmla="*/ 14 w 253"/>
                    <a:gd name="T1" fmla="*/ 241 h 255"/>
                    <a:gd name="T2" fmla="*/ 14 w 253"/>
                    <a:gd name="T3" fmla="*/ 241 h 255"/>
                    <a:gd name="T4" fmla="*/ 14 w 253"/>
                    <a:gd name="T5" fmla="*/ 192 h 255"/>
                    <a:gd name="T6" fmla="*/ 190 w 253"/>
                    <a:gd name="T7" fmla="*/ 14 h 255"/>
                    <a:gd name="T8" fmla="*/ 239 w 253"/>
                    <a:gd name="T9" fmla="*/ 14 h 255"/>
                    <a:gd name="T10" fmla="*/ 239 w 253"/>
                    <a:gd name="T11" fmla="*/ 14 h 255"/>
                    <a:gd name="T12" fmla="*/ 239 w 253"/>
                    <a:gd name="T13" fmla="*/ 63 h 255"/>
                    <a:gd name="T14" fmla="*/ 63 w 253"/>
                    <a:gd name="T15" fmla="*/ 241 h 255"/>
                    <a:gd name="T16" fmla="*/ 14 w 253"/>
                    <a:gd name="T17" fmla="*/ 24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5">
                      <a:moveTo>
                        <a:pt x="14" y="241"/>
                      </a:moveTo>
                      <a:cubicBezTo>
                        <a:pt x="14" y="241"/>
                        <a:pt x="14" y="241"/>
                        <a:pt x="14" y="241"/>
                      </a:cubicBezTo>
                      <a:cubicBezTo>
                        <a:pt x="1" y="228"/>
                        <a:pt x="0" y="206"/>
                        <a:pt x="14" y="192"/>
                      </a:cubicBezTo>
                      <a:cubicBezTo>
                        <a:pt x="190" y="14"/>
                        <a:pt x="190" y="14"/>
                        <a:pt x="190" y="14"/>
                      </a:cubicBezTo>
                      <a:cubicBezTo>
                        <a:pt x="204" y="0"/>
                        <a:pt x="226" y="0"/>
                        <a:pt x="239" y="14"/>
                      </a:cubicBezTo>
                      <a:cubicBezTo>
                        <a:pt x="239" y="14"/>
                        <a:pt x="239" y="14"/>
                        <a:pt x="239" y="14"/>
                      </a:cubicBezTo>
                      <a:cubicBezTo>
                        <a:pt x="253" y="27"/>
                        <a:pt x="253" y="49"/>
                        <a:pt x="239" y="63"/>
                      </a:cubicBezTo>
                      <a:cubicBezTo>
                        <a:pt x="63" y="241"/>
                        <a:pt x="63" y="241"/>
                        <a:pt x="63" y="241"/>
                      </a:cubicBezTo>
                      <a:cubicBezTo>
                        <a:pt x="49" y="254"/>
                        <a:pt x="28" y="255"/>
                        <a:pt x="14" y="2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58" name="Freeform 12"/>
                <p:cNvSpPr>
                  <a:spLocks/>
                </p:cNvSpPr>
                <p:nvPr/>
              </p:nvSpPr>
              <p:spPr bwMode="auto">
                <a:xfrm>
                  <a:off x="3151" y="2952"/>
                  <a:ext cx="85" cy="40"/>
                </a:xfrm>
                <a:custGeom>
                  <a:avLst/>
                  <a:gdLst>
                    <a:gd name="T0" fmla="*/ 5 w 317"/>
                    <a:gd name="T1" fmla="*/ 120 h 149"/>
                    <a:gd name="T2" fmla="*/ 5 w 317"/>
                    <a:gd name="T3" fmla="*/ 120 h 149"/>
                    <a:gd name="T4" fmla="*/ 28 w 317"/>
                    <a:gd name="T5" fmla="*/ 77 h 149"/>
                    <a:gd name="T6" fmla="*/ 269 w 317"/>
                    <a:gd name="T7" fmla="*/ 5 h 149"/>
                    <a:gd name="T8" fmla="*/ 312 w 317"/>
                    <a:gd name="T9" fmla="*/ 28 h 149"/>
                    <a:gd name="T10" fmla="*/ 312 w 317"/>
                    <a:gd name="T11" fmla="*/ 28 h 149"/>
                    <a:gd name="T12" fmla="*/ 289 w 317"/>
                    <a:gd name="T13" fmla="*/ 71 h 149"/>
                    <a:gd name="T14" fmla="*/ 48 w 317"/>
                    <a:gd name="T15" fmla="*/ 144 h 149"/>
                    <a:gd name="T16" fmla="*/ 5 w 317"/>
                    <a:gd name="T17" fmla="*/ 12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149">
                      <a:moveTo>
                        <a:pt x="5" y="120"/>
                      </a:moveTo>
                      <a:cubicBezTo>
                        <a:pt x="5" y="120"/>
                        <a:pt x="5" y="120"/>
                        <a:pt x="5" y="120"/>
                      </a:cubicBezTo>
                      <a:cubicBezTo>
                        <a:pt x="0" y="102"/>
                        <a:pt x="10" y="83"/>
                        <a:pt x="28" y="77"/>
                      </a:cubicBezTo>
                      <a:cubicBezTo>
                        <a:pt x="269" y="5"/>
                        <a:pt x="269" y="5"/>
                        <a:pt x="269" y="5"/>
                      </a:cubicBezTo>
                      <a:cubicBezTo>
                        <a:pt x="287" y="0"/>
                        <a:pt x="306" y="10"/>
                        <a:pt x="312" y="28"/>
                      </a:cubicBezTo>
                      <a:cubicBezTo>
                        <a:pt x="312" y="28"/>
                        <a:pt x="312" y="28"/>
                        <a:pt x="312" y="28"/>
                      </a:cubicBezTo>
                      <a:cubicBezTo>
                        <a:pt x="317" y="47"/>
                        <a:pt x="307" y="66"/>
                        <a:pt x="289" y="71"/>
                      </a:cubicBezTo>
                      <a:cubicBezTo>
                        <a:pt x="48" y="144"/>
                        <a:pt x="48" y="144"/>
                        <a:pt x="48" y="144"/>
                      </a:cubicBezTo>
                      <a:cubicBezTo>
                        <a:pt x="30" y="149"/>
                        <a:pt x="11" y="139"/>
                        <a:pt x="5" y="1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59" name="Freeform 13"/>
                <p:cNvSpPr>
                  <a:spLocks/>
                </p:cNvSpPr>
                <p:nvPr/>
              </p:nvSpPr>
              <p:spPr bwMode="auto">
                <a:xfrm>
                  <a:off x="3144" y="3017"/>
                  <a:ext cx="85" cy="44"/>
                </a:xfrm>
                <a:custGeom>
                  <a:avLst/>
                  <a:gdLst>
                    <a:gd name="T0" fmla="*/ 6 w 314"/>
                    <a:gd name="T1" fmla="*/ 27 h 163"/>
                    <a:gd name="T2" fmla="*/ 6 w 314"/>
                    <a:gd name="T3" fmla="*/ 27 h 163"/>
                    <a:gd name="T4" fmla="*/ 50 w 314"/>
                    <a:gd name="T5" fmla="*/ 6 h 163"/>
                    <a:gd name="T6" fmla="*/ 286 w 314"/>
                    <a:gd name="T7" fmla="*/ 91 h 163"/>
                    <a:gd name="T8" fmla="*/ 307 w 314"/>
                    <a:gd name="T9" fmla="*/ 136 h 163"/>
                    <a:gd name="T10" fmla="*/ 307 w 314"/>
                    <a:gd name="T11" fmla="*/ 136 h 163"/>
                    <a:gd name="T12" fmla="*/ 263 w 314"/>
                    <a:gd name="T13" fmla="*/ 156 h 163"/>
                    <a:gd name="T14" fmla="*/ 27 w 314"/>
                    <a:gd name="T15" fmla="*/ 71 h 163"/>
                    <a:gd name="T16" fmla="*/ 6 w 314"/>
                    <a:gd name="T17"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163">
                      <a:moveTo>
                        <a:pt x="6" y="27"/>
                      </a:moveTo>
                      <a:cubicBezTo>
                        <a:pt x="6" y="27"/>
                        <a:pt x="6" y="27"/>
                        <a:pt x="6" y="27"/>
                      </a:cubicBezTo>
                      <a:cubicBezTo>
                        <a:pt x="12" y="9"/>
                        <a:pt x="32" y="0"/>
                        <a:pt x="50" y="6"/>
                      </a:cubicBezTo>
                      <a:cubicBezTo>
                        <a:pt x="286" y="91"/>
                        <a:pt x="286" y="91"/>
                        <a:pt x="286" y="91"/>
                      </a:cubicBezTo>
                      <a:cubicBezTo>
                        <a:pt x="304" y="98"/>
                        <a:pt x="314" y="118"/>
                        <a:pt x="307" y="136"/>
                      </a:cubicBezTo>
                      <a:cubicBezTo>
                        <a:pt x="307" y="136"/>
                        <a:pt x="307" y="136"/>
                        <a:pt x="307" y="136"/>
                      </a:cubicBezTo>
                      <a:cubicBezTo>
                        <a:pt x="301" y="154"/>
                        <a:pt x="281" y="163"/>
                        <a:pt x="263" y="156"/>
                      </a:cubicBezTo>
                      <a:cubicBezTo>
                        <a:pt x="27" y="71"/>
                        <a:pt x="27" y="71"/>
                        <a:pt x="27" y="71"/>
                      </a:cubicBezTo>
                      <a:cubicBezTo>
                        <a:pt x="9" y="65"/>
                        <a:pt x="0" y="45"/>
                        <a:pt x="6" y="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60" name="Freeform 14"/>
                <p:cNvSpPr>
                  <a:spLocks/>
                </p:cNvSpPr>
                <p:nvPr/>
              </p:nvSpPr>
              <p:spPr bwMode="auto">
                <a:xfrm>
                  <a:off x="2495" y="2878"/>
                  <a:ext cx="78" cy="57"/>
                </a:xfrm>
                <a:custGeom>
                  <a:avLst/>
                  <a:gdLst>
                    <a:gd name="T0" fmla="*/ 280 w 290"/>
                    <a:gd name="T1" fmla="*/ 192 h 213"/>
                    <a:gd name="T2" fmla="*/ 280 w 290"/>
                    <a:gd name="T3" fmla="*/ 192 h 213"/>
                    <a:gd name="T4" fmla="*/ 269 w 290"/>
                    <a:gd name="T5" fmla="*/ 145 h 213"/>
                    <a:gd name="T6" fmla="*/ 58 w 290"/>
                    <a:gd name="T7" fmla="*/ 10 h 213"/>
                    <a:gd name="T8" fmla="*/ 10 w 290"/>
                    <a:gd name="T9" fmla="*/ 20 h 213"/>
                    <a:gd name="T10" fmla="*/ 10 w 290"/>
                    <a:gd name="T11" fmla="*/ 20 h 213"/>
                    <a:gd name="T12" fmla="*/ 20 w 290"/>
                    <a:gd name="T13" fmla="*/ 68 h 213"/>
                    <a:gd name="T14" fmla="*/ 232 w 290"/>
                    <a:gd name="T15" fmla="*/ 203 h 213"/>
                    <a:gd name="T16" fmla="*/ 280 w 290"/>
                    <a:gd name="T17" fmla="*/ 1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13">
                      <a:moveTo>
                        <a:pt x="280" y="192"/>
                      </a:moveTo>
                      <a:cubicBezTo>
                        <a:pt x="280" y="192"/>
                        <a:pt x="280" y="192"/>
                        <a:pt x="280" y="192"/>
                      </a:cubicBezTo>
                      <a:cubicBezTo>
                        <a:pt x="290" y="176"/>
                        <a:pt x="285" y="155"/>
                        <a:pt x="269" y="145"/>
                      </a:cubicBezTo>
                      <a:cubicBezTo>
                        <a:pt x="58" y="10"/>
                        <a:pt x="58" y="10"/>
                        <a:pt x="58" y="10"/>
                      </a:cubicBezTo>
                      <a:cubicBezTo>
                        <a:pt x="42" y="0"/>
                        <a:pt x="20" y="4"/>
                        <a:pt x="10" y="20"/>
                      </a:cubicBezTo>
                      <a:cubicBezTo>
                        <a:pt x="10" y="20"/>
                        <a:pt x="10" y="20"/>
                        <a:pt x="10" y="20"/>
                      </a:cubicBezTo>
                      <a:cubicBezTo>
                        <a:pt x="0" y="36"/>
                        <a:pt x="4" y="58"/>
                        <a:pt x="20" y="68"/>
                      </a:cubicBezTo>
                      <a:cubicBezTo>
                        <a:pt x="232" y="203"/>
                        <a:pt x="232" y="203"/>
                        <a:pt x="232" y="203"/>
                      </a:cubicBezTo>
                      <a:cubicBezTo>
                        <a:pt x="248" y="213"/>
                        <a:pt x="270" y="208"/>
                        <a:pt x="280" y="19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61" name="Freeform 15"/>
                <p:cNvSpPr>
                  <a:spLocks/>
                </p:cNvSpPr>
                <p:nvPr/>
              </p:nvSpPr>
              <p:spPr bwMode="auto">
                <a:xfrm>
                  <a:off x="2486" y="2961"/>
                  <a:ext cx="86" cy="24"/>
                </a:xfrm>
                <a:custGeom>
                  <a:avLst/>
                  <a:gdLst>
                    <a:gd name="T0" fmla="*/ 320 w 322"/>
                    <a:gd name="T1" fmla="*/ 55 h 89"/>
                    <a:gd name="T2" fmla="*/ 320 w 322"/>
                    <a:gd name="T3" fmla="*/ 55 h 89"/>
                    <a:gd name="T4" fmla="*/ 288 w 322"/>
                    <a:gd name="T5" fmla="*/ 19 h 89"/>
                    <a:gd name="T6" fmla="*/ 38 w 322"/>
                    <a:gd name="T7" fmla="*/ 1 h 89"/>
                    <a:gd name="T8" fmla="*/ 1 w 322"/>
                    <a:gd name="T9" fmla="*/ 33 h 89"/>
                    <a:gd name="T10" fmla="*/ 1 w 322"/>
                    <a:gd name="T11" fmla="*/ 33 h 89"/>
                    <a:gd name="T12" fmla="*/ 33 w 322"/>
                    <a:gd name="T13" fmla="*/ 70 h 89"/>
                    <a:gd name="T14" fmla="*/ 284 w 322"/>
                    <a:gd name="T15" fmla="*/ 88 h 89"/>
                    <a:gd name="T16" fmla="*/ 320 w 322"/>
                    <a:gd name="T17"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89">
                      <a:moveTo>
                        <a:pt x="320" y="55"/>
                      </a:moveTo>
                      <a:cubicBezTo>
                        <a:pt x="320" y="55"/>
                        <a:pt x="320" y="55"/>
                        <a:pt x="320" y="55"/>
                      </a:cubicBezTo>
                      <a:cubicBezTo>
                        <a:pt x="322" y="36"/>
                        <a:pt x="307" y="20"/>
                        <a:pt x="288" y="19"/>
                      </a:cubicBezTo>
                      <a:cubicBezTo>
                        <a:pt x="38" y="1"/>
                        <a:pt x="38" y="1"/>
                        <a:pt x="38" y="1"/>
                      </a:cubicBezTo>
                      <a:cubicBezTo>
                        <a:pt x="19" y="0"/>
                        <a:pt x="3" y="15"/>
                        <a:pt x="1" y="33"/>
                      </a:cubicBezTo>
                      <a:cubicBezTo>
                        <a:pt x="1" y="33"/>
                        <a:pt x="1" y="33"/>
                        <a:pt x="1" y="33"/>
                      </a:cubicBezTo>
                      <a:cubicBezTo>
                        <a:pt x="0" y="52"/>
                        <a:pt x="14" y="69"/>
                        <a:pt x="33" y="70"/>
                      </a:cubicBezTo>
                      <a:cubicBezTo>
                        <a:pt x="284" y="88"/>
                        <a:pt x="284" y="88"/>
                        <a:pt x="284" y="88"/>
                      </a:cubicBezTo>
                      <a:cubicBezTo>
                        <a:pt x="303" y="89"/>
                        <a:pt x="319" y="74"/>
                        <a:pt x="320" y="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sp>
              <p:nvSpPr>
                <p:cNvPr id="62" name="Freeform 16"/>
                <p:cNvSpPr>
                  <a:spLocks/>
                </p:cNvSpPr>
                <p:nvPr/>
              </p:nvSpPr>
              <p:spPr bwMode="auto">
                <a:xfrm>
                  <a:off x="2512" y="3008"/>
                  <a:ext cx="78" cy="57"/>
                </a:xfrm>
                <a:custGeom>
                  <a:avLst/>
                  <a:gdLst>
                    <a:gd name="T0" fmla="*/ 280 w 290"/>
                    <a:gd name="T1" fmla="*/ 21 h 214"/>
                    <a:gd name="T2" fmla="*/ 280 w 290"/>
                    <a:gd name="T3" fmla="*/ 21 h 214"/>
                    <a:gd name="T4" fmla="*/ 232 w 290"/>
                    <a:gd name="T5" fmla="*/ 10 h 214"/>
                    <a:gd name="T6" fmla="*/ 21 w 290"/>
                    <a:gd name="T7" fmla="*/ 146 h 214"/>
                    <a:gd name="T8" fmla="*/ 10 w 290"/>
                    <a:gd name="T9" fmla="*/ 193 h 214"/>
                    <a:gd name="T10" fmla="*/ 10 w 290"/>
                    <a:gd name="T11" fmla="*/ 193 h 214"/>
                    <a:gd name="T12" fmla="*/ 58 w 290"/>
                    <a:gd name="T13" fmla="*/ 204 h 214"/>
                    <a:gd name="T14" fmla="*/ 269 w 290"/>
                    <a:gd name="T15" fmla="*/ 69 h 214"/>
                    <a:gd name="T16" fmla="*/ 280 w 290"/>
                    <a:gd name="T17" fmla="*/ 2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14">
                      <a:moveTo>
                        <a:pt x="280" y="21"/>
                      </a:moveTo>
                      <a:cubicBezTo>
                        <a:pt x="280" y="21"/>
                        <a:pt x="280" y="21"/>
                        <a:pt x="280" y="21"/>
                      </a:cubicBezTo>
                      <a:cubicBezTo>
                        <a:pt x="270" y="5"/>
                        <a:pt x="248" y="0"/>
                        <a:pt x="232" y="10"/>
                      </a:cubicBezTo>
                      <a:cubicBezTo>
                        <a:pt x="21" y="146"/>
                        <a:pt x="21" y="146"/>
                        <a:pt x="21" y="146"/>
                      </a:cubicBezTo>
                      <a:cubicBezTo>
                        <a:pt x="5" y="156"/>
                        <a:pt x="0" y="177"/>
                        <a:pt x="10" y="193"/>
                      </a:cubicBezTo>
                      <a:cubicBezTo>
                        <a:pt x="10" y="193"/>
                        <a:pt x="10" y="193"/>
                        <a:pt x="10" y="193"/>
                      </a:cubicBezTo>
                      <a:cubicBezTo>
                        <a:pt x="20" y="209"/>
                        <a:pt x="42" y="214"/>
                        <a:pt x="58" y="204"/>
                      </a:cubicBezTo>
                      <a:cubicBezTo>
                        <a:pt x="269" y="69"/>
                        <a:pt x="269" y="69"/>
                        <a:pt x="269" y="69"/>
                      </a:cubicBezTo>
                      <a:cubicBezTo>
                        <a:pt x="285" y="58"/>
                        <a:pt x="290" y="37"/>
                        <a:pt x="280" y="2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ja-JP" altLang="en-US">
                    <a:solidFill>
                      <a:srgbClr val="000000"/>
                    </a:solidFill>
                  </a:endParaRPr>
                </a:p>
              </p:txBody>
            </p:sp>
          </p:grpSp>
        </p:grpSp>
      </p:grpSp>
    </p:spTree>
    <p:extLst>
      <p:ext uri="{BB962C8B-B14F-4D97-AF65-F5344CB8AC3E}">
        <p14:creationId xmlns:p14="http://schemas.microsoft.com/office/powerpoint/2010/main" val="110641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4-</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プロダクトオーナーの</a:t>
            </a:r>
            <a:r>
              <a:rPr lang="ja-JP" altLang="ja-JP" sz="2800" dirty="0">
                <a:latin typeface="東芝 Pゴシック" panose="020B0500000000000000" pitchFamily="50" charset="-128"/>
                <a:ea typeface="東芝 Pゴシック" panose="020B0500000000000000" pitchFamily="50" charset="-128"/>
              </a:rPr>
              <a:t>役割と責任</a:t>
            </a:r>
          </a:p>
        </p:txBody>
      </p:sp>
      <p:sp>
        <p:nvSpPr>
          <p:cNvPr id="35" name="Google Shape;215;p35"/>
          <p:cNvSpPr txBox="1">
            <a:spLocks/>
          </p:cNvSpPr>
          <p:nvPr/>
        </p:nvSpPr>
        <p:spPr>
          <a:xfrm>
            <a:off x="1286694" y="2644611"/>
            <a:ext cx="10800000" cy="28800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spcAft>
                <a:spcPts val="1200"/>
              </a:spcAft>
              <a:buFont typeface="Arial" panose="020B0604020202020204" pitchFamily="34" charset="0"/>
              <a:buNone/>
            </a:pPr>
            <a:r>
              <a:rPr lang="ja-JP" altLang="en-US" sz="3400" dirty="0">
                <a:latin typeface="東芝 Pゴシック" panose="020B0500000000000000" pitchFamily="50" charset="-128"/>
                <a:ea typeface="東芝 Pゴシック" panose="020B0500000000000000" pitchFamily="50" charset="-128"/>
              </a:rPr>
              <a:t>● チームに対するドキュメンテーションの時間の確保</a:t>
            </a:r>
            <a:endParaRPr lang="en-US" altLang="ja-JP" sz="3400" dirty="0">
              <a:latin typeface="東芝 Pゴシック" panose="020B0500000000000000" pitchFamily="50" charset="-128"/>
              <a:ea typeface="東芝 Pゴシック" panose="020B0500000000000000" pitchFamily="50" charset="-128"/>
            </a:endParaRPr>
          </a:p>
          <a:p>
            <a:pPr marL="1080000" lvl="2" indent="-216000">
              <a:lnSpc>
                <a:spcPct val="100000"/>
              </a:lnSpc>
              <a:spcBef>
                <a:spcPts val="0"/>
              </a:spcBef>
              <a:spcAft>
                <a:spcPts val="600"/>
              </a:spcAft>
            </a:pPr>
            <a:r>
              <a:rPr lang="ja-JP" altLang="en-US" sz="2800" dirty="0">
                <a:latin typeface="東芝 Pゴシック" panose="020B0500000000000000" pitchFamily="50" charset="-128"/>
                <a:ea typeface="東芝 Pゴシック" panose="020B0500000000000000" pitchFamily="50" charset="-128"/>
              </a:rPr>
              <a:t>オープンドキュメンテーションに時間を割くことへの理解</a:t>
            </a:r>
            <a:endParaRPr lang="en-US" altLang="ja-JP" sz="2800" dirty="0">
              <a:latin typeface="東芝 Pゴシック" panose="020B0500000000000000" pitchFamily="50" charset="-128"/>
              <a:ea typeface="東芝 Pゴシック" panose="020B0500000000000000" pitchFamily="50" charset="-128"/>
            </a:endParaRPr>
          </a:p>
          <a:p>
            <a:pPr marL="1080000" lvl="2" indent="-216000">
              <a:lnSpc>
                <a:spcPct val="100000"/>
              </a:lnSpc>
              <a:spcBef>
                <a:spcPts val="0"/>
              </a:spcBef>
              <a:spcAft>
                <a:spcPts val="600"/>
              </a:spcAft>
            </a:pPr>
            <a:r>
              <a:rPr lang="en-US" altLang="ja-JP" sz="2800" dirty="0">
                <a:latin typeface="東芝 Pゴシック" panose="020B0500000000000000" pitchFamily="50" charset="-128"/>
                <a:ea typeface="東芝 Pゴシック" panose="020B0500000000000000" pitchFamily="50" charset="-128"/>
              </a:rPr>
              <a:t>UX</a:t>
            </a:r>
            <a:r>
              <a:rPr lang="ja-JP" altLang="en-US" sz="2800" dirty="0">
                <a:latin typeface="東芝 Pゴシック" panose="020B0500000000000000" pitchFamily="50" charset="-128"/>
                <a:ea typeface="東芝 Pゴシック" panose="020B0500000000000000" pitchFamily="50" charset="-128"/>
              </a:rPr>
              <a:t>や</a:t>
            </a:r>
            <a:r>
              <a:rPr lang="en-US" altLang="ja-JP" sz="2800" dirty="0">
                <a:latin typeface="東芝 Pゴシック" panose="020B0500000000000000" pitchFamily="50" charset="-128"/>
                <a:ea typeface="東芝 Pゴシック" panose="020B0500000000000000" pitchFamily="50" charset="-128"/>
              </a:rPr>
              <a:t>UI</a:t>
            </a:r>
            <a:r>
              <a:rPr lang="ja-JP" altLang="en-US" sz="2800" dirty="0">
                <a:latin typeface="東芝 Pゴシック" panose="020B0500000000000000" pitchFamily="50" charset="-128"/>
                <a:ea typeface="東芝 Pゴシック" panose="020B0500000000000000" pitchFamily="50" charset="-128"/>
              </a:rPr>
              <a:t>の標準、</a:t>
            </a:r>
            <a:r>
              <a:rPr lang="en-US" altLang="ja-JP" sz="2800" dirty="0">
                <a:latin typeface="東芝 Pゴシック" panose="020B0500000000000000" pitchFamily="50" charset="-128"/>
                <a:ea typeface="東芝 Pゴシック" panose="020B0500000000000000" pitchFamily="50" charset="-128"/>
              </a:rPr>
              <a:t>API</a:t>
            </a:r>
            <a:r>
              <a:rPr lang="ja-JP" altLang="en-US" sz="2800" dirty="0">
                <a:latin typeface="東芝 Pゴシック" panose="020B0500000000000000" pitchFamily="50" charset="-128"/>
                <a:ea typeface="東芝 Pゴシック" panose="020B0500000000000000" pitchFamily="50" charset="-128"/>
              </a:rPr>
              <a:t>標準、テスト要件等の明確化依頼</a:t>
            </a:r>
            <a:endParaRPr lang="en-US" altLang="ja-JP" sz="2800" dirty="0">
              <a:latin typeface="東芝 Pゴシック" panose="020B0500000000000000" pitchFamily="50" charset="-128"/>
              <a:ea typeface="東芝 Pゴシック" panose="020B0500000000000000" pitchFamily="50" charset="-128"/>
            </a:endParaRPr>
          </a:p>
          <a:p>
            <a:pPr marL="0" lvl="1" indent="0">
              <a:lnSpc>
                <a:spcPct val="100000"/>
              </a:lnSpc>
              <a:spcBef>
                <a:spcPts val="1800"/>
              </a:spcBef>
              <a:spcAft>
                <a:spcPts val="1200"/>
              </a:spcAft>
              <a:buFont typeface="Arial" panose="020B0604020202020204" pitchFamily="34" charset="0"/>
              <a:buNone/>
            </a:pPr>
            <a:r>
              <a:rPr lang="ja-JP" altLang="en-US" sz="3400" dirty="0">
                <a:latin typeface="東芝 Pゴシック" panose="020B0500000000000000" pitchFamily="50" charset="-128"/>
                <a:ea typeface="東芝 Pゴシック" panose="020B0500000000000000" pitchFamily="50" charset="-128"/>
              </a:rPr>
              <a:t>● 開発者が安心して活動できる環境の整備</a:t>
            </a:r>
            <a:endParaRPr lang="en-US" altLang="ja-JP" sz="3400" dirty="0">
              <a:latin typeface="東芝 Pゴシック" panose="020B0500000000000000" pitchFamily="50" charset="-128"/>
              <a:ea typeface="東芝 Pゴシック" panose="020B0500000000000000" pitchFamily="50" charset="-128"/>
            </a:endParaRPr>
          </a:p>
          <a:p>
            <a:pPr marL="1080000" lvl="2" indent="-216000">
              <a:lnSpc>
                <a:spcPct val="100000"/>
              </a:lnSpc>
              <a:spcBef>
                <a:spcPts val="0"/>
              </a:spcBef>
            </a:pPr>
            <a:r>
              <a:rPr lang="ja-JP" altLang="en-US" sz="2800" dirty="0">
                <a:latin typeface="東芝 Pゴシック" panose="020B0500000000000000" pitchFamily="50" charset="-128"/>
                <a:ea typeface="東芝 Pゴシック" panose="020B0500000000000000" pitchFamily="50" charset="-128"/>
              </a:rPr>
              <a:t>標準的な開発ツールの整備の許可</a:t>
            </a:r>
            <a:endParaRPr lang="en-US" altLang="ja-JP" sz="2800" dirty="0">
              <a:latin typeface="東芝 Pゴシック" panose="020B0500000000000000" pitchFamily="50" charset="-128"/>
              <a:ea typeface="東芝 Pゴシック" panose="020B0500000000000000" pitchFamily="50" charset="-128"/>
            </a:endParaRPr>
          </a:p>
        </p:txBody>
      </p:sp>
      <p:grpSp>
        <p:nvGrpSpPr>
          <p:cNvPr id="19" name="グループ化 18"/>
          <p:cNvGrpSpPr/>
          <p:nvPr/>
        </p:nvGrpSpPr>
        <p:grpSpPr>
          <a:xfrm>
            <a:off x="898215" y="1139360"/>
            <a:ext cx="9675454" cy="1111052"/>
            <a:chOff x="898215" y="3872990"/>
            <a:chExt cx="9675454" cy="1111052"/>
          </a:xfrm>
        </p:grpSpPr>
        <p:sp>
          <p:nvSpPr>
            <p:cNvPr id="20" name="Google Shape;215;p35"/>
            <p:cNvSpPr txBox="1">
              <a:spLocks/>
            </p:cNvSpPr>
            <p:nvPr/>
          </p:nvSpPr>
          <p:spPr>
            <a:xfrm>
              <a:off x="2293669" y="4158516"/>
              <a:ext cx="8280000" cy="540000"/>
            </a:xfrm>
            <a:prstGeom prst="rect">
              <a:avLst/>
            </a:prstGeom>
          </p:spPr>
          <p:txBody>
            <a:bodyPr spcFirstLastPara="1" wrap="squar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800" b="1" dirty="0">
                  <a:solidFill>
                    <a:schemeClr val="accent1"/>
                  </a:solidFill>
                  <a:latin typeface="東芝 Pゴシック" panose="020B0500000000000000" pitchFamily="50" charset="-128"/>
                  <a:ea typeface="東芝 Pゴシック" panose="020B0500000000000000" pitchFamily="50" charset="-128"/>
                </a:rPr>
                <a:t>環境の整備（仕事をすすめる上での）</a:t>
              </a:r>
              <a:endParaRPr lang="en-US" altLang="ja-JP" sz="3800" b="1" dirty="0">
                <a:solidFill>
                  <a:schemeClr val="accent1"/>
                </a:solidFill>
                <a:latin typeface="東芝 Pゴシック" panose="020B0500000000000000" pitchFamily="50" charset="-128"/>
                <a:ea typeface="東芝 Pゴシック" panose="020B0500000000000000" pitchFamily="50" charset="-128"/>
              </a:endParaRPr>
            </a:p>
          </p:txBody>
        </p:sp>
        <p:grpSp>
          <p:nvGrpSpPr>
            <p:cNvPr id="21" name="グループ化 20"/>
            <p:cNvGrpSpPr/>
            <p:nvPr/>
          </p:nvGrpSpPr>
          <p:grpSpPr>
            <a:xfrm>
              <a:off x="898215" y="3872990"/>
              <a:ext cx="1111052" cy="1111052"/>
              <a:chOff x="571640" y="3912179"/>
              <a:chExt cx="1111052" cy="1111052"/>
            </a:xfrm>
          </p:grpSpPr>
          <p:sp>
            <p:nvSpPr>
              <p:cNvPr id="22" name="楕円 18"/>
              <p:cNvSpPr/>
              <p:nvPr/>
            </p:nvSpPr>
            <p:spPr>
              <a:xfrm>
                <a:off x="571640" y="3912179"/>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3" name="Group 10"/>
              <p:cNvGrpSpPr>
                <a:grpSpLocks noChangeAspect="1"/>
              </p:cNvGrpSpPr>
              <p:nvPr/>
            </p:nvGrpSpPr>
            <p:grpSpPr bwMode="auto">
              <a:xfrm>
                <a:off x="710485" y="4115528"/>
                <a:ext cx="833362" cy="635473"/>
                <a:chOff x="5610" y="1749"/>
                <a:chExt cx="1196" cy="912"/>
              </a:xfrm>
            </p:grpSpPr>
            <p:sp>
              <p:nvSpPr>
                <p:cNvPr id="24" name="AutoShape 9"/>
                <p:cNvSpPr>
                  <a:spLocks noChangeAspect="1" noChangeArrowheads="1" noTextEdit="1"/>
                </p:cNvSpPr>
                <p:nvPr/>
              </p:nvSpPr>
              <p:spPr bwMode="auto">
                <a:xfrm>
                  <a:off x="5610" y="1749"/>
                  <a:ext cx="119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5" name="Freeform 11"/>
                <p:cNvSpPr>
                  <a:spLocks/>
                </p:cNvSpPr>
                <p:nvPr/>
              </p:nvSpPr>
              <p:spPr bwMode="auto">
                <a:xfrm>
                  <a:off x="5729" y="2081"/>
                  <a:ext cx="958" cy="336"/>
                </a:xfrm>
                <a:custGeom>
                  <a:avLst/>
                  <a:gdLst>
                    <a:gd name="T0" fmla="*/ 4 w 209"/>
                    <a:gd name="T1" fmla="*/ 73 h 73"/>
                    <a:gd name="T2" fmla="*/ 8 w 209"/>
                    <a:gd name="T3" fmla="*/ 69 h 73"/>
                    <a:gd name="T4" fmla="*/ 8 w 209"/>
                    <a:gd name="T5" fmla="*/ 38 h 73"/>
                    <a:gd name="T6" fmla="*/ 100 w 209"/>
                    <a:gd name="T7" fmla="*/ 38 h 73"/>
                    <a:gd name="T8" fmla="*/ 100 w 209"/>
                    <a:gd name="T9" fmla="*/ 69 h 73"/>
                    <a:gd name="T10" fmla="*/ 105 w 209"/>
                    <a:gd name="T11" fmla="*/ 73 h 73"/>
                    <a:gd name="T12" fmla="*/ 109 w 209"/>
                    <a:gd name="T13" fmla="*/ 69 h 73"/>
                    <a:gd name="T14" fmla="*/ 109 w 209"/>
                    <a:gd name="T15" fmla="*/ 38 h 73"/>
                    <a:gd name="T16" fmla="*/ 201 w 209"/>
                    <a:gd name="T17" fmla="*/ 38 h 73"/>
                    <a:gd name="T18" fmla="*/ 201 w 209"/>
                    <a:gd name="T19" fmla="*/ 69 h 73"/>
                    <a:gd name="T20" fmla="*/ 205 w 209"/>
                    <a:gd name="T21" fmla="*/ 73 h 73"/>
                    <a:gd name="T22" fmla="*/ 209 w 209"/>
                    <a:gd name="T23" fmla="*/ 69 h 73"/>
                    <a:gd name="T24" fmla="*/ 209 w 209"/>
                    <a:gd name="T25" fmla="*/ 33 h 73"/>
                    <a:gd name="T26" fmla="*/ 205 w 209"/>
                    <a:gd name="T27" fmla="*/ 29 h 73"/>
                    <a:gd name="T28" fmla="*/ 109 w 209"/>
                    <a:gd name="T29" fmla="*/ 29 h 73"/>
                    <a:gd name="T30" fmla="*/ 109 w 209"/>
                    <a:gd name="T31" fmla="*/ 4 h 73"/>
                    <a:gd name="T32" fmla="*/ 105 w 209"/>
                    <a:gd name="T33" fmla="*/ 0 h 73"/>
                    <a:gd name="T34" fmla="*/ 100 w 209"/>
                    <a:gd name="T35" fmla="*/ 4 h 73"/>
                    <a:gd name="T36" fmla="*/ 100 w 209"/>
                    <a:gd name="T37" fmla="*/ 29 h 73"/>
                    <a:gd name="T38" fmla="*/ 4 w 209"/>
                    <a:gd name="T39" fmla="*/ 29 h 73"/>
                    <a:gd name="T40" fmla="*/ 0 w 209"/>
                    <a:gd name="T41" fmla="*/ 33 h 73"/>
                    <a:gd name="T42" fmla="*/ 0 w 209"/>
                    <a:gd name="T43" fmla="*/ 69 h 73"/>
                    <a:gd name="T44" fmla="*/ 4 w 209"/>
                    <a:gd name="T45"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9" h="73">
                      <a:moveTo>
                        <a:pt x="4" y="73"/>
                      </a:moveTo>
                      <a:cubicBezTo>
                        <a:pt x="6" y="73"/>
                        <a:pt x="8" y="71"/>
                        <a:pt x="8" y="69"/>
                      </a:cubicBezTo>
                      <a:cubicBezTo>
                        <a:pt x="8" y="38"/>
                        <a:pt x="8" y="38"/>
                        <a:pt x="8" y="38"/>
                      </a:cubicBezTo>
                      <a:cubicBezTo>
                        <a:pt x="100" y="38"/>
                        <a:pt x="100" y="38"/>
                        <a:pt x="100" y="38"/>
                      </a:cubicBezTo>
                      <a:cubicBezTo>
                        <a:pt x="100" y="69"/>
                        <a:pt x="100" y="69"/>
                        <a:pt x="100" y="69"/>
                      </a:cubicBezTo>
                      <a:cubicBezTo>
                        <a:pt x="100" y="71"/>
                        <a:pt x="102" y="73"/>
                        <a:pt x="105" y="73"/>
                      </a:cubicBezTo>
                      <a:cubicBezTo>
                        <a:pt x="107" y="73"/>
                        <a:pt x="109" y="71"/>
                        <a:pt x="109" y="69"/>
                      </a:cubicBezTo>
                      <a:cubicBezTo>
                        <a:pt x="109" y="38"/>
                        <a:pt x="109" y="38"/>
                        <a:pt x="109" y="38"/>
                      </a:cubicBezTo>
                      <a:cubicBezTo>
                        <a:pt x="201" y="38"/>
                        <a:pt x="201" y="38"/>
                        <a:pt x="201" y="38"/>
                      </a:cubicBezTo>
                      <a:cubicBezTo>
                        <a:pt x="201" y="69"/>
                        <a:pt x="201" y="69"/>
                        <a:pt x="201" y="69"/>
                      </a:cubicBezTo>
                      <a:cubicBezTo>
                        <a:pt x="201" y="71"/>
                        <a:pt x="203" y="73"/>
                        <a:pt x="205" y="73"/>
                      </a:cubicBezTo>
                      <a:cubicBezTo>
                        <a:pt x="207" y="73"/>
                        <a:pt x="209" y="71"/>
                        <a:pt x="209" y="69"/>
                      </a:cubicBezTo>
                      <a:cubicBezTo>
                        <a:pt x="209" y="33"/>
                        <a:pt x="209" y="33"/>
                        <a:pt x="209" y="33"/>
                      </a:cubicBezTo>
                      <a:cubicBezTo>
                        <a:pt x="209" y="31"/>
                        <a:pt x="207" y="29"/>
                        <a:pt x="205" y="29"/>
                      </a:cubicBezTo>
                      <a:cubicBezTo>
                        <a:pt x="109" y="29"/>
                        <a:pt x="109" y="29"/>
                        <a:pt x="109" y="29"/>
                      </a:cubicBezTo>
                      <a:cubicBezTo>
                        <a:pt x="109" y="4"/>
                        <a:pt x="109" y="4"/>
                        <a:pt x="109" y="4"/>
                      </a:cubicBezTo>
                      <a:cubicBezTo>
                        <a:pt x="109" y="2"/>
                        <a:pt x="107" y="0"/>
                        <a:pt x="105" y="0"/>
                      </a:cubicBezTo>
                      <a:cubicBezTo>
                        <a:pt x="102" y="0"/>
                        <a:pt x="100" y="2"/>
                        <a:pt x="100" y="4"/>
                      </a:cubicBezTo>
                      <a:cubicBezTo>
                        <a:pt x="100" y="29"/>
                        <a:pt x="100" y="29"/>
                        <a:pt x="100" y="29"/>
                      </a:cubicBezTo>
                      <a:cubicBezTo>
                        <a:pt x="4" y="29"/>
                        <a:pt x="4" y="29"/>
                        <a:pt x="4" y="29"/>
                      </a:cubicBezTo>
                      <a:cubicBezTo>
                        <a:pt x="2" y="29"/>
                        <a:pt x="0" y="31"/>
                        <a:pt x="0" y="33"/>
                      </a:cubicBezTo>
                      <a:cubicBezTo>
                        <a:pt x="0" y="69"/>
                        <a:pt x="0" y="69"/>
                        <a:pt x="0" y="69"/>
                      </a:cubicBezTo>
                      <a:cubicBezTo>
                        <a:pt x="0" y="71"/>
                        <a:pt x="2" y="73"/>
                        <a:pt x="4" y="73"/>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6" name="Freeform 12"/>
                <p:cNvSpPr>
                  <a:spLocks/>
                </p:cNvSpPr>
                <p:nvPr/>
              </p:nvSpPr>
              <p:spPr bwMode="auto">
                <a:xfrm>
                  <a:off x="6000" y="1745"/>
                  <a:ext cx="417" cy="299"/>
                </a:xfrm>
                <a:custGeom>
                  <a:avLst/>
                  <a:gdLst>
                    <a:gd name="T0" fmla="*/ 4 w 91"/>
                    <a:gd name="T1" fmla="*/ 65 h 65"/>
                    <a:gd name="T2" fmla="*/ 87 w 91"/>
                    <a:gd name="T3" fmla="*/ 65 h 65"/>
                    <a:gd name="T4" fmla="*/ 91 w 91"/>
                    <a:gd name="T5" fmla="*/ 57 h 65"/>
                    <a:gd name="T6" fmla="*/ 91 w 91"/>
                    <a:gd name="T7" fmla="*/ 7 h 65"/>
                    <a:gd name="T8" fmla="*/ 87 w 91"/>
                    <a:gd name="T9" fmla="*/ 0 h 65"/>
                    <a:gd name="T10" fmla="*/ 4 w 91"/>
                    <a:gd name="T11" fmla="*/ 0 h 65"/>
                    <a:gd name="T12" fmla="*/ 0 w 91"/>
                    <a:gd name="T13" fmla="*/ 7 h 65"/>
                    <a:gd name="T14" fmla="*/ 0 w 91"/>
                    <a:gd name="T15" fmla="*/ 57 h 65"/>
                    <a:gd name="T16" fmla="*/ 4 w 91"/>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5">
                      <a:moveTo>
                        <a:pt x="4" y="65"/>
                      </a:moveTo>
                      <a:cubicBezTo>
                        <a:pt x="87" y="65"/>
                        <a:pt x="87" y="65"/>
                        <a:pt x="87" y="65"/>
                      </a:cubicBezTo>
                      <a:cubicBezTo>
                        <a:pt x="91" y="65"/>
                        <a:pt x="91" y="62"/>
                        <a:pt x="91" y="57"/>
                      </a:cubicBezTo>
                      <a:cubicBezTo>
                        <a:pt x="91" y="7"/>
                        <a:pt x="91" y="7"/>
                        <a:pt x="91" y="7"/>
                      </a:cubicBezTo>
                      <a:cubicBezTo>
                        <a:pt x="91" y="3"/>
                        <a:pt x="91" y="0"/>
                        <a:pt x="87" y="0"/>
                      </a:cubicBezTo>
                      <a:cubicBezTo>
                        <a:pt x="4" y="0"/>
                        <a:pt x="4" y="0"/>
                        <a:pt x="4" y="0"/>
                      </a:cubicBezTo>
                      <a:cubicBezTo>
                        <a:pt x="0" y="0"/>
                        <a:pt x="0" y="3"/>
                        <a:pt x="0" y="7"/>
                      </a:cubicBezTo>
                      <a:cubicBezTo>
                        <a:pt x="0" y="57"/>
                        <a:pt x="0" y="57"/>
                        <a:pt x="0" y="57"/>
                      </a:cubicBezTo>
                      <a:cubicBezTo>
                        <a:pt x="0" y="62"/>
                        <a:pt x="0" y="65"/>
                        <a:pt x="4" y="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7" name="Freeform 13"/>
                <p:cNvSpPr>
                  <a:spLocks/>
                </p:cNvSpPr>
                <p:nvPr/>
              </p:nvSpPr>
              <p:spPr bwMode="auto">
                <a:xfrm>
                  <a:off x="6536" y="2463"/>
                  <a:ext cx="270" cy="198"/>
                </a:xfrm>
                <a:custGeom>
                  <a:avLst/>
                  <a:gdLst>
                    <a:gd name="T0" fmla="*/ 55 w 59"/>
                    <a:gd name="T1" fmla="*/ 0 h 43"/>
                    <a:gd name="T2" fmla="*/ 3 w 59"/>
                    <a:gd name="T3" fmla="*/ 0 h 43"/>
                    <a:gd name="T4" fmla="*/ 0 w 59"/>
                    <a:gd name="T5" fmla="*/ 5 h 43"/>
                    <a:gd name="T6" fmla="*/ 0 w 59"/>
                    <a:gd name="T7" fmla="*/ 38 h 43"/>
                    <a:gd name="T8" fmla="*/ 3 w 59"/>
                    <a:gd name="T9" fmla="*/ 43 h 43"/>
                    <a:gd name="T10" fmla="*/ 55 w 59"/>
                    <a:gd name="T11" fmla="*/ 43 h 43"/>
                    <a:gd name="T12" fmla="*/ 59 w 59"/>
                    <a:gd name="T13" fmla="*/ 38 h 43"/>
                    <a:gd name="T14" fmla="*/ 59 w 59"/>
                    <a:gd name="T15" fmla="*/ 5 h 43"/>
                    <a:gd name="T16" fmla="*/ 55 w 59"/>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5" y="0"/>
                      </a:moveTo>
                      <a:cubicBezTo>
                        <a:pt x="3" y="0"/>
                        <a:pt x="3" y="0"/>
                        <a:pt x="3" y="0"/>
                      </a:cubicBezTo>
                      <a:cubicBezTo>
                        <a:pt x="0" y="0"/>
                        <a:pt x="0" y="2"/>
                        <a:pt x="0" y="5"/>
                      </a:cubicBezTo>
                      <a:cubicBezTo>
                        <a:pt x="0" y="38"/>
                        <a:pt x="0" y="38"/>
                        <a:pt x="0" y="38"/>
                      </a:cubicBezTo>
                      <a:cubicBezTo>
                        <a:pt x="0" y="41"/>
                        <a:pt x="0" y="43"/>
                        <a:pt x="3" y="43"/>
                      </a:cubicBezTo>
                      <a:cubicBezTo>
                        <a:pt x="55" y="43"/>
                        <a:pt x="55" y="43"/>
                        <a:pt x="55" y="43"/>
                      </a:cubicBezTo>
                      <a:cubicBezTo>
                        <a:pt x="58" y="43"/>
                        <a:pt x="59" y="41"/>
                        <a:pt x="59" y="38"/>
                      </a:cubicBezTo>
                      <a:cubicBezTo>
                        <a:pt x="59" y="5"/>
                        <a:pt x="59" y="5"/>
                        <a:pt x="59" y="5"/>
                      </a:cubicBezTo>
                      <a:cubicBezTo>
                        <a:pt x="59" y="2"/>
                        <a:pt x="58"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2" name="Freeform 14"/>
                <p:cNvSpPr>
                  <a:spLocks/>
                </p:cNvSpPr>
                <p:nvPr/>
              </p:nvSpPr>
              <p:spPr bwMode="auto">
                <a:xfrm>
                  <a:off x="5615" y="2463"/>
                  <a:ext cx="266" cy="198"/>
                </a:xfrm>
                <a:custGeom>
                  <a:avLst/>
                  <a:gdLst>
                    <a:gd name="T0" fmla="*/ 55 w 58"/>
                    <a:gd name="T1" fmla="*/ 0 h 43"/>
                    <a:gd name="T2" fmla="*/ 3 w 58"/>
                    <a:gd name="T3" fmla="*/ 0 h 43"/>
                    <a:gd name="T4" fmla="*/ 0 w 58"/>
                    <a:gd name="T5" fmla="*/ 5 h 43"/>
                    <a:gd name="T6" fmla="*/ 0 w 58"/>
                    <a:gd name="T7" fmla="*/ 38 h 43"/>
                    <a:gd name="T8" fmla="*/ 3 w 58"/>
                    <a:gd name="T9" fmla="*/ 43 h 43"/>
                    <a:gd name="T10" fmla="*/ 55 w 58"/>
                    <a:gd name="T11" fmla="*/ 43 h 43"/>
                    <a:gd name="T12" fmla="*/ 58 w 58"/>
                    <a:gd name="T13" fmla="*/ 38 h 43"/>
                    <a:gd name="T14" fmla="*/ 58 w 58"/>
                    <a:gd name="T15" fmla="*/ 5 h 43"/>
                    <a:gd name="T16" fmla="*/ 55 w 58"/>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3">
                      <a:moveTo>
                        <a:pt x="55" y="0"/>
                      </a:moveTo>
                      <a:cubicBezTo>
                        <a:pt x="3" y="0"/>
                        <a:pt x="3" y="0"/>
                        <a:pt x="3" y="0"/>
                      </a:cubicBezTo>
                      <a:cubicBezTo>
                        <a:pt x="0" y="0"/>
                        <a:pt x="0" y="2"/>
                        <a:pt x="0" y="5"/>
                      </a:cubicBezTo>
                      <a:cubicBezTo>
                        <a:pt x="0" y="38"/>
                        <a:pt x="0" y="38"/>
                        <a:pt x="0" y="38"/>
                      </a:cubicBezTo>
                      <a:cubicBezTo>
                        <a:pt x="0" y="41"/>
                        <a:pt x="0" y="43"/>
                        <a:pt x="3" y="43"/>
                      </a:cubicBezTo>
                      <a:cubicBezTo>
                        <a:pt x="55" y="43"/>
                        <a:pt x="55" y="43"/>
                        <a:pt x="55" y="43"/>
                      </a:cubicBezTo>
                      <a:cubicBezTo>
                        <a:pt x="58" y="43"/>
                        <a:pt x="58" y="41"/>
                        <a:pt x="58" y="38"/>
                      </a:cubicBezTo>
                      <a:cubicBezTo>
                        <a:pt x="58" y="5"/>
                        <a:pt x="58" y="5"/>
                        <a:pt x="58" y="5"/>
                      </a:cubicBezTo>
                      <a:cubicBezTo>
                        <a:pt x="58" y="2"/>
                        <a:pt x="58"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33" name="Freeform 15"/>
                <p:cNvSpPr>
                  <a:spLocks/>
                </p:cNvSpPr>
                <p:nvPr/>
              </p:nvSpPr>
              <p:spPr bwMode="auto">
                <a:xfrm>
                  <a:off x="6073" y="2463"/>
                  <a:ext cx="270" cy="198"/>
                </a:xfrm>
                <a:custGeom>
                  <a:avLst/>
                  <a:gdLst>
                    <a:gd name="T0" fmla="*/ 56 w 59"/>
                    <a:gd name="T1" fmla="*/ 0 h 43"/>
                    <a:gd name="T2" fmla="*/ 3 w 59"/>
                    <a:gd name="T3" fmla="*/ 0 h 43"/>
                    <a:gd name="T4" fmla="*/ 0 w 59"/>
                    <a:gd name="T5" fmla="*/ 5 h 43"/>
                    <a:gd name="T6" fmla="*/ 0 w 59"/>
                    <a:gd name="T7" fmla="*/ 38 h 43"/>
                    <a:gd name="T8" fmla="*/ 3 w 59"/>
                    <a:gd name="T9" fmla="*/ 43 h 43"/>
                    <a:gd name="T10" fmla="*/ 56 w 59"/>
                    <a:gd name="T11" fmla="*/ 43 h 43"/>
                    <a:gd name="T12" fmla="*/ 59 w 59"/>
                    <a:gd name="T13" fmla="*/ 38 h 43"/>
                    <a:gd name="T14" fmla="*/ 59 w 59"/>
                    <a:gd name="T15" fmla="*/ 5 h 43"/>
                    <a:gd name="T16" fmla="*/ 56 w 59"/>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56" y="0"/>
                      </a:moveTo>
                      <a:cubicBezTo>
                        <a:pt x="3" y="0"/>
                        <a:pt x="3" y="0"/>
                        <a:pt x="3" y="0"/>
                      </a:cubicBezTo>
                      <a:cubicBezTo>
                        <a:pt x="1" y="0"/>
                        <a:pt x="0" y="2"/>
                        <a:pt x="0" y="5"/>
                      </a:cubicBezTo>
                      <a:cubicBezTo>
                        <a:pt x="0" y="38"/>
                        <a:pt x="0" y="38"/>
                        <a:pt x="0" y="38"/>
                      </a:cubicBezTo>
                      <a:cubicBezTo>
                        <a:pt x="0" y="41"/>
                        <a:pt x="1" y="43"/>
                        <a:pt x="3" y="43"/>
                      </a:cubicBezTo>
                      <a:cubicBezTo>
                        <a:pt x="56" y="43"/>
                        <a:pt x="56" y="43"/>
                        <a:pt x="56" y="43"/>
                      </a:cubicBezTo>
                      <a:cubicBezTo>
                        <a:pt x="58" y="43"/>
                        <a:pt x="59" y="41"/>
                        <a:pt x="59" y="38"/>
                      </a:cubicBezTo>
                      <a:cubicBezTo>
                        <a:pt x="59" y="5"/>
                        <a:pt x="59" y="5"/>
                        <a:pt x="59" y="5"/>
                      </a:cubicBezTo>
                      <a:cubicBezTo>
                        <a:pt x="59" y="2"/>
                        <a:pt x="58"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spTree>
    <p:extLst>
      <p:ext uri="{BB962C8B-B14F-4D97-AF65-F5344CB8AC3E}">
        <p14:creationId xmlns:p14="http://schemas.microsoft.com/office/powerpoint/2010/main" val="3141441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ja-JP" sz="2800" dirty="0">
                <a:latin typeface="東芝 Pゴシック" panose="020B0500000000000000" pitchFamily="50" charset="-128"/>
                <a:ea typeface="東芝 Pゴシック" panose="020B0500000000000000" pitchFamily="50" charset="-128"/>
              </a:rPr>
              <a:t>4-</a:t>
            </a:r>
            <a:r>
              <a:rPr lang="en-US" altLang="ja-JP" sz="2800" dirty="0">
                <a:latin typeface="東芝 Pゴシック" panose="020B0500000000000000" pitchFamily="50" charset="-128"/>
                <a:ea typeface="東芝 Pゴシック" panose="020B0500000000000000" pitchFamily="50" charset="-128"/>
              </a:rPr>
              <a:t>3</a:t>
            </a:r>
            <a:r>
              <a:rPr lang="ja-JP" altLang="en-US" sz="2800" dirty="0">
                <a:latin typeface="東芝 Pゴシック" panose="020B0500000000000000" pitchFamily="50" charset="-128"/>
                <a:ea typeface="東芝 Pゴシック" panose="020B0500000000000000" pitchFamily="50" charset="-128"/>
              </a:rPr>
              <a:t>　プロダクトオーナーの</a:t>
            </a:r>
            <a:r>
              <a:rPr lang="ja-JP" altLang="ja-JP" sz="2800" dirty="0">
                <a:latin typeface="東芝 Pゴシック" panose="020B0500000000000000" pitchFamily="50" charset="-128"/>
                <a:ea typeface="東芝 Pゴシック" panose="020B0500000000000000" pitchFamily="50" charset="-128"/>
              </a:rPr>
              <a:t>役割と責任</a:t>
            </a:r>
          </a:p>
        </p:txBody>
      </p:sp>
      <p:sp>
        <p:nvSpPr>
          <p:cNvPr id="28" name="Google Shape;215;p35"/>
          <p:cNvSpPr txBox="1">
            <a:spLocks/>
          </p:cNvSpPr>
          <p:nvPr/>
        </p:nvSpPr>
        <p:spPr>
          <a:xfrm>
            <a:off x="1116875" y="2601324"/>
            <a:ext cx="10800000" cy="3384000"/>
          </a:xfrm>
          <a:prstGeom prst="rect">
            <a:avLst/>
          </a:prstGeom>
        </p:spPr>
        <p:txBody>
          <a:bodyPr spcFirstLastPara="1" wrap="square" lIns="18000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00000"/>
              </a:lnSpc>
              <a:spcBef>
                <a:spcPts val="0"/>
              </a:spcBef>
              <a:buNone/>
            </a:pPr>
            <a:r>
              <a:rPr lang="ja-JP" altLang="en-US" sz="3400" dirty="0">
                <a:solidFill>
                  <a:srgbClr val="000000"/>
                </a:solidFill>
                <a:latin typeface="東芝 Pゴシック" panose="020B0500000000000000" pitchFamily="50" charset="-128"/>
                <a:ea typeface="東芝 Pゴシック" panose="020B0500000000000000" pitchFamily="50" charset="-128"/>
              </a:rPr>
              <a:t>● コードを利用してもらえそうなプロジェクトの発掘                                       　  　　　　</a:t>
            </a:r>
            <a:endParaRPr lang="en-US" altLang="ja-JP" sz="3400" dirty="0">
              <a:solidFill>
                <a:srgbClr val="000000"/>
              </a:solidFill>
              <a:latin typeface="東芝 Pゴシック" panose="020B0500000000000000" pitchFamily="50" charset="-128"/>
              <a:ea typeface="東芝 Pゴシック" panose="020B0500000000000000" pitchFamily="50" charset="-128"/>
            </a:endParaRPr>
          </a:p>
          <a:p>
            <a:pPr marL="0" lvl="1" indent="0">
              <a:lnSpc>
                <a:spcPct val="100000"/>
              </a:lnSpc>
              <a:spcBef>
                <a:spcPts val="0"/>
              </a:spcBef>
              <a:buNone/>
            </a:pPr>
            <a:r>
              <a:rPr lang="en-US" altLang="ja-JP" sz="2800" dirty="0">
                <a:solidFill>
                  <a:srgbClr val="000000"/>
                </a:solidFill>
                <a:latin typeface="東芝 Pゴシック" panose="020B0500000000000000" pitchFamily="50" charset="-128"/>
                <a:ea typeface="東芝 Pゴシック" panose="020B0500000000000000" pitchFamily="50" charset="-128"/>
              </a:rPr>
              <a:t>    </a:t>
            </a:r>
            <a:r>
              <a:rPr lang="ja-JP" altLang="en-US" sz="2800" dirty="0">
                <a:solidFill>
                  <a:srgbClr val="000000"/>
                </a:solidFill>
                <a:latin typeface="東芝 Pゴシック" panose="020B0500000000000000" pitchFamily="50" charset="-128"/>
                <a:ea typeface="東芝 Pゴシック" panose="020B0500000000000000" pitchFamily="50" charset="-128"/>
              </a:rPr>
              <a:t>  （似たような機能開発をしているプロジェクトの発掘）</a:t>
            </a:r>
            <a:endParaRPr lang="en-US" altLang="ja-JP" sz="2800" dirty="0">
              <a:solidFill>
                <a:srgbClr val="000000"/>
              </a:solidFill>
              <a:latin typeface="東芝 Pゴシック" panose="020B0500000000000000" pitchFamily="50" charset="-128"/>
              <a:ea typeface="東芝 Pゴシック" panose="020B0500000000000000" pitchFamily="50" charset="-128"/>
            </a:endParaRPr>
          </a:p>
          <a:p>
            <a:pPr marL="0" lvl="1" indent="0">
              <a:lnSpc>
                <a:spcPct val="100000"/>
              </a:lnSpc>
              <a:spcBef>
                <a:spcPts val="600"/>
              </a:spcBef>
              <a:spcAft>
                <a:spcPts val="600"/>
              </a:spcAft>
              <a:buNone/>
            </a:pPr>
            <a:r>
              <a:rPr lang="ja-JP" altLang="en-US" sz="3400" dirty="0">
                <a:solidFill>
                  <a:srgbClr val="000000"/>
                </a:solidFill>
                <a:latin typeface="東芝 Pゴシック" panose="020B0500000000000000" pitchFamily="50" charset="-128"/>
                <a:ea typeface="東芝 Pゴシック" panose="020B0500000000000000" pitchFamily="50" charset="-128"/>
              </a:rPr>
              <a:t>● コードを提供してもらえそうなプロジェクトの発掘</a:t>
            </a:r>
            <a:endParaRPr lang="en-US" altLang="ja-JP" sz="3400" dirty="0">
              <a:solidFill>
                <a:srgbClr val="000000"/>
              </a:solidFill>
              <a:latin typeface="東芝 Pゴシック" panose="020B0500000000000000" pitchFamily="50" charset="-128"/>
              <a:ea typeface="東芝 Pゴシック" panose="020B0500000000000000" pitchFamily="50" charset="-128"/>
            </a:endParaRPr>
          </a:p>
          <a:p>
            <a:pPr marL="0" lvl="1" indent="0">
              <a:lnSpc>
                <a:spcPct val="100000"/>
              </a:lnSpc>
              <a:spcBef>
                <a:spcPts val="0"/>
              </a:spcBef>
              <a:spcAft>
                <a:spcPts val="600"/>
              </a:spcAft>
              <a:buNone/>
            </a:pPr>
            <a:r>
              <a:rPr lang="ja-JP" altLang="en-US" sz="3400" dirty="0">
                <a:solidFill>
                  <a:srgbClr val="000000"/>
                </a:solidFill>
                <a:latin typeface="東芝 Pゴシック" panose="020B0500000000000000" pitchFamily="50" charset="-128"/>
                <a:ea typeface="東芝 Pゴシック" panose="020B0500000000000000" pitchFamily="50" charset="-128"/>
              </a:rPr>
              <a:t>● ベストプラクティスや失敗談の共有</a:t>
            </a:r>
          </a:p>
          <a:p>
            <a:pPr marL="0" lvl="1" indent="0">
              <a:lnSpc>
                <a:spcPct val="100000"/>
              </a:lnSpc>
              <a:spcBef>
                <a:spcPts val="0"/>
              </a:spcBef>
              <a:buNone/>
            </a:pPr>
            <a:r>
              <a:rPr lang="ja-JP" altLang="en-US" sz="3400" dirty="0">
                <a:solidFill>
                  <a:srgbClr val="000000"/>
                </a:solidFill>
                <a:latin typeface="東芝 Pゴシック" panose="020B0500000000000000" pitchFamily="50" charset="-128"/>
                <a:ea typeface="東芝 Pゴシック" panose="020B0500000000000000" pitchFamily="50" charset="-128"/>
              </a:rPr>
              <a:t>● </a:t>
            </a:r>
            <a:r>
              <a:rPr lang="en-US" altLang="ja-JP" sz="3400" dirty="0" err="1">
                <a:solidFill>
                  <a:srgbClr val="000000"/>
                </a:solidFill>
                <a:latin typeface="東芝 Pゴシック" panose="020B0500000000000000" pitchFamily="50" charset="-128"/>
                <a:ea typeface="東芝 Pゴシック" panose="020B0500000000000000" pitchFamily="50" charset="-128"/>
              </a:rPr>
              <a:t>Codeathon</a:t>
            </a:r>
            <a:r>
              <a:rPr lang="en-US" altLang="ja-JP" sz="3400" dirty="0">
                <a:solidFill>
                  <a:srgbClr val="000000"/>
                </a:solidFill>
                <a:latin typeface="東芝 Pゴシック" panose="020B0500000000000000" pitchFamily="50" charset="-128"/>
                <a:ea typeface="東芝 Pゴシック" panose="020B0500000000000000" pitchFamily="50" charset="-128"/>
              </a:rPr>
              <a:t> / </a:t>
            </a:r>
            <a:r>
              <a:rPr lang="en-US" altLang="ja-JP" sz="3400" dirty="0" err="1">
                <a:solidFill>
                  <a:srgbClr val="000000"/>
                </a:solidFill>
                <a:latin typeface="東芝 Pゴシック" panose="020B0500000000000000" pitchFamily="50" charset="-128"/>
                <a:ea typeface="東芝 Pゴシック" panose="020B0500000000000000" pitchFamily="50" charset="-128"/>
              </a:rPr>
              <a:t>Hackathon</a:t>
            </a:r>
            <a:r>
              <a:rPr lang="ja-JP" altLang="en-US" sz="3400" dirty="0">
                <a:solidFill>
                  <a:srgbClr val="000000"/>
                </a:solidFill>
                <a:latin typeface="東芝 Pゴシック" panose="020B0500000000000000" pitchFamily="50" charset="-128"/>
                <a:ea typeface="東芝 Pゴシック" panose="020B0500000000000000" pitchFamily="50" charset="-128"/>
              </a:rPr>
              <a:t>開催など、</a:t>
            </a:r>
            <a:endParaRPr lang="en-US" altLang="ja-JP" sz="3400" dirty="0">
              <a:solidFill>
                <a:srgbClr val="000000"/>
              </a:solidFill>
              <a:latin typeface="東芝 Pゴシック" panose="020B0500000000000000" pitchFamily="50" charset="-128"/>
              <a:ea typeface="東芝 Pゴシック" panose="020B0500000000000000" pitchFamily="50" charset="-128"/>
            </a:endParaRPr>
          </a:p>
          <a:p>
            <a:pPr marL="0" lvl="1" indent="0">
              <a:lnSpc>
                <a:spcPct val="100000"/>
              </a:lnSpc>
              <a:spcBef>
                <a:spcPts val="0"/>
              </a:spcBef>
              <a:buNone/>
            </a:pPr>
            <a:r>
              <a:rPr lang="ja-JP" altLang="en-US" sz="3400" dirty="0">
                <a:solidFill>
                  <a:srgbClr val="000000"/>
                </a:solidFill>
                <a:latin typeface="東芝 Pゴシック" panose="020B0500000000000000" pitchFamily="50" charset="-128"/>
                <a:ea typeface="東芝 Pゴシック" panose="020B0500000000000000" pitchFamily="50" charset="-128"/>
              </a:rPr>
              <a:t>　 さまざまな種類のアナウンス</a:t>
            </a:r>
            <a:endParaRPr lang="en-US" altLang="ja-JP" sz="3400" dirty="0">
              <a:solidFill>
                <a:srgbClr val="000000"/>
              </a:solidFill>
              <a:latin typeface="東芝 Pゴシック" panose="020B0500000000000000" pitchFamily="50" charset="-128"/>
              <a:ea typeface="東芝 Pゴシック" panose="020B0500000000000000" pitchFamily="50" charset="-128"/>
            </a:endParaRPr>
          </a:p>
        </p:txBody>
      </p:sp>
      <p:grpSp>
        <p:nvGrpSpPr>
          <p:cNvPr id="17" name="グループ化 16"/>
          <p:cNvGrpSpPr/>
          <p:nvPr/>
        </p:nvGrpSpPr>
        <p:grpSpPr>
          <a:xfrm>
            <a:off x="898215" y="1139360"/>
            <a:ext cx="9675454" cy="1111052"/>
            <a:chOff x="898215" y="5239804"/>
            <a:chExt cx="9675454" cy="1111052"/>
          </a:xfrm>
        </p:grpSpPr>
        <p:sp>
          <p:nvSpPr>
            <p:cNvPr id="18" name="Google Shape;215;p35"/>
            <p:cNvSpPr txBox="1">
              <a:spLocks/>
            </p:cNvSpPr>
            <p:nvPr/>
          </p:nvSpPr>
          <p:spPr>
            <a:xfrm>
              <a:off x="2293669" y="5525330"/>
              <a:ext cx="8280000" cy="540000"/>
            </a:xfrm>
            <a:prstGeom prst="rect">
              <a:avLst/>
            </a:prstGeom>
          </p:spPr>
          <p:txBody>
            <a:bodyPr spcFirstLastPara="1" wrap="square" lIns="0" tIns="0" rIns="0" bIns="720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800" b="1" dirty="0">
                  <a:solidFill>
                    <a:schemeClr val="accent1"/>
                  </a:solidFill>
                  <a:latin typeface="東芝 Pゴシック" panose="020B0500000000000000" pitchFamily="50" charset="-128"/>
                  <a:ea typeface="東芝 Pゴシック" panose="020B0500000000000000" pitchFamily="50" charset="-128"/>
                </a:rPr>
                <a:t>社内マーケティング</a:t>
              </a:r>
              <a:endParaRPr lang="en-US" altLang="ja-JP" sz="3800" b="1" dirty="0">
                <a:solidFill>
                  <a:schemeClr val="accent1"/>
                </a:solidFill>
                <a:latin typeface="東芝 Pゴシック" panose="020B0500000000000000" pitchFamily="50" charset="-128"/>
                <a:ea typeface="東芝 Pゴシック" panose="020B0500000000000000" pitchFamily="50" charset="-128"/>
              </a:endParaRPr>
            </a:p>
          </p:txBody>
        </p:sp>
        <p:grpSp>
          <p:nvGrpSpPr>
            <p:cNvPr id="19" name="グループ化 18"/>
            <p:cNvGrpSpPr/>
            <p:nvPr/>
          </p:nvGrpSpPr>
          <p:grpSpPr>
            <a:xfrm>
              <a:off x="898215" y="5239804"/>
              <a:ext cx="1111052" cy="1111052"/>
              <a:chOff x="468086" y="5278993"/>
              <a:chExt cx="1111052" cy="1111052"/>
            </a:xfrm>
          </p:grpSpPr>
          <p:sp>
            <p:nvSpPr>
              <p:cNvPr id="20" name="楕円 20"/>
              <p:cNvSpPr/>
              <p:nvPr/>
            </p:nvSpPr>
            <p:spPr>
              <a:xfrm>
                <a:off x="468086" y="5278993"/>
                <a:ext cx="1111052" cy="1111052"/>
              </a:xfrm>
              <a:prstGeom prst="ellipse">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21" name="Group 18"/>
              <p:cNvGrpSpPr>
                <a:grpSpLocks noChangeAspect="1"/>
              </p:cNvGrpSpPr>
              <p:nvPr/>
            </p:nvGrpSpPr>
            <p:grpSpPr bwMode="auto">
              <a:xfrm>
                <a:off x="630424" y="5593657"/>
                <a:ext cx="740584" cy="556502"/>
                <a:chOff x="3688" y="2046"/>
                <a:chExt cx="696" cy="523"/>
              </a:xfrm>
            </p:grpSpPr>
            <p:sp>
              <p:nvSpPr>
                <p:cNvPr id="22" name="AutoShape 17"/>
                <p:cNvSpPr>
                  <a:spLocks noChangeAspect="1" noChangeArrowheads="1" noTextEdit="1"/>
                </p:cNvSpPr>
                <p:nvPr/>
              </p:nvSpPr>
              <p:spPr bwMode="auto">
                <a:xfrm>
                  <a:off x="3688" y="2046"/>
                  <a:ext cx="69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3" name="Freeform 19"/>
                <p:cNvSpPr>
                  <a:spLocks/>
                </p:cNvSpPr>
                <p:nvPr/>
              </p:nvSpPr>
              <p:spPr bwMode="auto">
                <a:xfrm>
                  <a:off x="3915" y="2043"/>
                  <a:ext cx="466" cy="306"/>
                </a:xfrm>
                <a:custGeom>
                  <a:avLst/>
                  <a:gdLst>
                    <a:gd name="T0" fmla="*/ 175 w 175"/>
                    <a:gd name="T1" fmla="*/ 26 h 114"/>
                    <a:gd name="T2" fmla="*/ 175 w 175"/>
                    <a:gd name="T3" fmla="*/ 107 h 114"/>
                    <a:gd name="T4" fmla="*/ 154 w 175"/>
                    <a:gd name="T5" fmla="*/ 110 h 114"/>
                    <a:gd name="T6" fmla="*/ 132 w 175"/>
                    <a:gd name="T7" fmla="*/ 107 h 114"/>
                    <a:gd name="T8" fmla="*/ 77 w 175"/>
                    <a:gd name="T9" fmla="*/ 50 h 114"/>
                    <a:gd name="T10" fmla="*/ 57 w 175"/>
                    <a:gd name="T11" fmla="*/ 49 h 114"/>
                    <a:gd name="T12" fmla="*/ 23 w 175"/>
                    <a:gd name="T13" fmla="*/ 68 h 114"/>
                    <a:gd name="T14" fmla="*/ 0 w 175"/>
                    <a:gd name="T15" fmla="*/ 55 h 114"/>
                    <a:gd name="T16" fmla="*/ 10 w 175"/>
                    <a:gd name="T17" fmla="*/ 41 h 114"/>
                    <a:gd name="T18" fmla="*/ 71 w 175"/>
                    <a:gd name="T19" fmla="*/ 5 h 114"/>
                    <a:gd name="T20" fmla="*/ 97 w 175"/>
                    <a:gd name="T21" fmla="*/ 10 h 114"/>
                    <a:gd name="T22" fmla="*/ 123 w 175"/>
                    <a:gd name="T23" fmla="*/ 33 h 114"/>
                    <a:gd name="T24" fmla="*/ 134 w 175"/>
                    <a:gd name="T25" fmla="*/ 35 h 114"/>
                    <a:gd name="T26" fmla="*/ 175 w 175"/>
                    <a:gd name="T27" fmla="*/ 2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14">
                      <a:moveTo>
                        <a:pt x="175" y="26"/>
                      </a:moveTo>
                      <a:cubicBezTo>
                        <a:pt x="175" y="107"/>
                        <a:pt x="175" y="107"/>
                        <a:pt x="175" y="107"/>
                      </a:cubicBezTo>
                      <a:cubicBezTo>
                        <a:pt x="175" y="107"/>
                        <a:pt x="158" y="110"/>
                        <a:pt x="154" y="110"/>
                      </a:cubicBezTo>
                      <a:cubicBezTo>
                        <a:pt x="151" y="111"/>
                        <a:pt x="140" y="114"/>
                        <a:pt x="132" y="107"/>
                      </a:cubicBezTo>
                      <a:cubicBezTo>
                        <a:pt x="120" y="95"/>
                        <a:pt x="77" y="50"/>
                        <a:pt x="77" y="50"/>
                      </a:cubicBezTo>
                      <a:cubicBezTo>
                        <a:pt x="77" y="50"/>
                        <a:pt x="69" y="43"/>
                        <a:pt x="57" y="49"/>
                      </a:cubicBezTo>
                      <a:cubicBezTo>
                        <a:pt x="46" y="55"/>
                        <a:pt x="30" y="64"/>
                        <a:pt x="23" y="68"/>
                      </a:cubicBezTo>
                      <a:cubicBezTo>
                        <a:pt x="10" y="75"/>
                        <a:pt x="0" y="63"/>
                        <a:pt x="0" y="55"/>
                      </a:cubicBezTo>
                      <a:cubicBezTo>
                        <a:pt x="0" y="48"/>
                        <a:pt x="4" y="44"/>
                        <a:pt x="10" y="41"/>
                      </a:cubicBezTo>
                      <a:cubicBezTo>
                        <a:pt x="25" y="31"/>
                        <a:pt x="58" y="12"/>
                        <a:pt x="71" y="5"/>
                      </a:cubicBezTo>
                      <a:cubicBezTo>
                        <a:pt x="79" y="0"/>
                        <a:pt x="85" y="0"/>
                        <a:pt x="97" y="10"/>
                      </a:cubicBezTo>
                      <a:cubicBezTo>
                        <a:pt x="111" y="22"/>
                        <a:pt x="123" y="33"/>
                        <a:pt x="123" y="33"/>
                      </a:cubicBezTo>
                      <a:cubicBezTo>
                        <a:pt x="123" y="33"/>
                        <a:pt x="127" y="36"/>
                        <a:pt x="134" y="35"/>
                      </a:cubicBezTo>
                      <a:cubicBezTo>
                        <a:pt x="150" y="31"/>
                        <a:pt x="175" y="26"/>
                        <a:pt x="175" y="2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4" name="Freeform 20"/>
                <p:cNvSpPr>
                  <a:spLocks/>
                </p:cNvSpPr>
                <p:nvPr/>
              </p:nvSpPr>
              <p:spPr bwMode="auto">
                <a:xfrm>
                  <a:off x="3739" y="2325"/>
                  <a:ext cx="237" cy="249"/>
                </a:xfrm>
                <a:custGeom>
                  <a:avLst/>
                  <a:gdLst>
                    <a:gd name="T0" fmla="*/ 69 w 89"/>
                    <a:gd name="T1" fmla="*/ 58 h 93"/>
                    <a:gd name="T2" fmla="*/ 66 w 89"/>
                    <a:gd name="T3" fmla="*/ 42 h 93"/>
                    <a:gd name="T4" fmla="*/ 52 w 89"/>
                    <a:gd name="T5" fmla="*/ 38 h 93"/>
                    <a:gd name="T6" fmla="*/ 49 w 89"/>
                    <a:gd name="T7" fmla="*/ 24 h 93"/>
                    <a:gd name="T8" fmla="*/ 35 w 89"/>
                    <a:gd name="T9" fmla="*/ 20 h 93"/>
                    <a:gd name="T10" fmla="*/ 32 w 89"/>
                    <a:gd name="T11" fmla="*/ 6 h 93"/>
                    <a:gd name="T12" fmla="*/ 10 w 89"/>
                    <a:gd name="T13" fmla="*/ 6 h 93"/>
                    <a:gd name="T14" fmla="*/ 6 w 89"/>
                    <a:gd name="T15" fmla="*/ 31 h 93"/>
                    <a:gd name="T16" fmla="*/ 23 w 89"/>
                    <a:gd name="T17" fmla="*/ 32 h 93"/>
                    <a:gd name="T18" fmla="*/ 22 w 89"/>
                    <a:gd name="T19" fmla="*/ 49 h 93"/>
                    <a:gd name="T20" fmla="*/ 40 w 89"/>
                    <a:gd name="T21" fmla="*/ 50 h 93"/>
                    <a:gd name="T22" fmla="*/ 39 w 89"/>
                    <a:gd name="T23" fmla="*/ 67 h 93"/>
                    <a:gd name="T24" fmla="*/ 58 w 89"/>
                    <a:gd name="T25" fmla="*/ 68 h 93"/>
                    <a:gd name="T26" fmla="*/ 57 w 89"/>
                    <a:gd name="T27" fmla="*/ 86 h 93"/>
                    <a:gd name="T28" fmla="*/ 82 w 89"/>
                    <a:gd name="T29" fmla="*/ 84 h 93"/>
                    <a:gd name="T30" fmla="*/ 84 w 89"/>
                    <a:gd name="T31" fmla="*/ 61 h 93"/>
                    <a:gd name="T32" fmla="*/ 69 w 89"/>
                    <a:gd name="T33"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93">
                      <a:moveTo>
                        <a:pt x="69" y="58"/>
                      </a:moveTo>
                      <a:cubicBezTo>
                        <a:pt x="71" y="52"/>
                        <a:pt x="70" y="46"/>
                        <a:pt x="66" y="42"/>
                      </a:cubicBezTo>
                      <a:cubicBezTo>
                        <a:pt x="62" y="38"/>
                        <a:pt x="57" y="37"/>
                        <a:pt x="52" y="38"/>
                      </a:cubicBezTo>
                      <a:cubicBezTo>
                        <a:pt x="54" y="33"/>
                        <a:pt x="53" y="28"/>
                        <a:pt x="49" y="24"/>
                      </a:cubicBezTo>
                      <a:cubicBezTo>
                        <a:pt x="46" y="20"/>
                        <a:pt x="40" y="19"/>
                        <a:pt x="35" y="20"/>
                      </a:cubicBezTo>
                      <a:cubicBezTo>
                        <a:pt x="37" y="15"/>
                        <a:pt x="36" y="10"/>
                        <a:pt x="32" y="6"/>
                      </a:cubicBezTo>
                      <a:cubicBezTo>
                        <a:pt x="27" y="0"/>
                        <a:pt x="17" y="0"/>
                        <a:pt x="10" y="6"/>
                      </a:cubicBezTo>
                      <a:cubicBezTo>
                        <a:pt x="4" y="13"/>
                        <a:pt x="0" y="24"/>
                        <a:pt x="6" y="31"/>
                      </a:cubicBezTo>
                      <a:cubicBezTo>
                        <a:pt x="11" y="38"/>
                        <a:pt x="18" y="34"/>
                        <a:pt x="23" y="32"/>
                      </a:cubicBezTo>
                      <a:cubicBezTo>
                        <a:pt x="22" y="38"/>
                        <a:pt x="17" y="42"/>
                        <a:pt x="22" y="49"/>
                      </a:cubicBezTo>
                      <a:cubicBezTo>
                        <a:pt x="28" y="56"/>
                        <a:pt x="35" y="52"/>
                        <a:pt x="40" y="50"/>
                      </a:cubicBezTo>
                      <a:cubicBezTo>
                        <a:pt x="38" y="56"/>
                        <a:pt x="34" y="61"/>
                        <a:pt x="39" y="67"/>
                      </a:cubicBezTo>
                      <a:cubicBezTo>
                        <a:pt x="44" y="73"/>
                        <a:pt x="52" y="70"/>
                        <a:pt x="58" y="68"/>
                      </a:cubicBezTo>
                      <a:cubicBezTo>
                        <a:pt x="56" y="74"/>
                        <a:pt x="51" y="80"/>
                        <a:pt x="57" y="86"/>
                      </a:cubicBezTo>
                      <a:cubicBezTo>
                        <a:pt x="63" y="93"/>
                        <a:pt x="76" y="90"/>
                        <a:pt x="82" y="84"/>
                      </a:cubicBezTo>
                      <a:cubicBezTo>
                        <a:pt x="89" y="77"/>
                        <a:pt x="89" y="67"/>
                        <a:pt x="84" y="61"/>
                      </a:cubicBezTo>
                      <a:cubicBezTo>
                        <a:pt x="80" y="57"/>
                        <a:pt x="74" y="56"/>
                        <a:pt x="69" y="58"/>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25" name="Freeform 21"/>
                <p:cNvSpPr>
                  <a:spLocks/>
                </p:cNvSpPr>
                <p:nvPr/>
              </p:nvSpPr>
              <p:spPr bwMode="auto">
                <a:xfrm>
                  <a:off x="3688" y="2051"/>
                  <a:ext cx="560" cy="507"/>
                </a:xfrm>
                <a:custGeom>
                  <a:avLst/>
                  <a:gdLst>
                    <a:gd name="T0" fmla="*/ 205 w 210"/>
                    <a:gd name="T1" fmla="*/ 118 h 189"/>
                    <a:gd name="T2" fmla="*/ 156 w 210"/>
                    <a:gd name="T3" fmla="*/ 66 h 189"/>
                    <a:gd name="T4" fmla="*/ 138 w 210"/>
                    <a:gd name="T5" fmla="*/ 63 h 189"/>
                    <a:gd name="T6" fmla="*/ 115 w 210"/>
                    <a:gd name="T7" fmla="*/ 74 h 189"/>
                    <a:gd name="T8" fmla="*/ 100 w 210"/>
                    <a:gd name="T9" fmla="*/ 79 h 189"/>
                    <a:gd name="T10" fmla="*/ 74 w 210"/>
                    <a:gd name="T11" fmla="*/ 52 h 189"/>
                    <a:gd name="T12" fmla="*/ 86 w 210"/>
                    <a:gd name="T13" fmla="*/ 30 h 189"/>
                    <a:gd name="T14" fmla="*/ 121 w 210"/>
                    <a:gd name="T15" fmla="*/ 9 h 189"/>
                    <a:gd name="T16" fmla="*/ 97 w 210"/>
                    <a:gd name="T17" fmla="*/ 0 h 189"/>
                    <a:gd name="T18" fmla="*/ 48 w 210"/>
                    <a:gd name="T19" fmla="*/ 22 h 189"/>
                    <a:gd name="T20" fmla="*/ 25 w 210"/>
                    <a:gd name="T21" fmla="*/ 23 h 189"/>
                    <a:gd name="T22" fmla="*/ 0 w 210"/>
                    <a:gd name="T23" fmla="*/ 13 h 189"/>
                    <a:gd name="T24" fmla="*/ 0 w 210"/>
                    <a:gd name="T25" fmla="*/ 106 h 189"/>
                    <a:gd name="T26" fmla="*/ 14 w 210"/>
                    <a:gd name="T27" fmla="*/ 111 h 189"/>
                    <a:gd name="T28" fmla="*/ 21 w 210"/>
                    <a:gd name="T29" fmla="*/ 99 h 189"/>
                    <a:gd name="T30" fmla="*/ 60 w 210"/>
                    <a:gd name="T31" fmla="*/ 99 h 189"/>
                    <a:gd name="T32" fmla="*/ 66 w 210"/>
                    <a:gd name="T33" fmla="*/ 110 h 189"/>
                    <a:gd name="T34" fmla="*/ 77 w 210"/>
                    <a:gd name="T35" fmla="*/ 117 h 189"/>
                    <a:gd name="T36" fmla="*/ 83 w 210"/>
                    <a:gd name="T37" fmla="*/ 128 h 189"/>
                    <a:gd name="T38" fmla="*/ 94 w 210"/>
                    <a:gd name="T39" fmla="*/ 135 h 189"/>
                    <a:gd name="T40" fmla="*/ 101 w 210"/>
                    <a:gd name="T41" fmla="*/ 148 h 189"/>
                    <a:gd name="T42" fmla="*/ 112 w 210"/>
                    <a:gd name="T43" fmla="*/ 154 h 189"/>
                    <a:gd name="T44" fmla="*/ 118 w 210"/>
                    <a:gd name="T45" fmla="*/ 178 h 189"/>
                    <a:gd name="T46" fmla="*/ 119 w 210"/>
                    <a:gd name="T47" fmla="*/ 178 h 189"/>
                    <a:gd name="T48" fmla="*/ 125 w 210"/>
                    <a:gd name="T49" fmla="*/ 184 h 189"/>
                    <a:gd name="T50" fmla="*/ 141 w 210"/>
                    <a:gd name="T51" fmla="*/ 184 h 189"/>
                    <a:gd name="T52" fmla="*/ 141 w 210"/>
                    <a:gd name="T53" fmla="*/ 168 h 189"/>
                    <a:gd name="T54" fmla="*/ 126 w 210"/>
                    <a:gd name="T55" fmla="*/ 149 h 189"/>
                    <a:gd name="T56" fmla="*/ 148 w 210"/>
                    <a:gd name="T57" fmla="*/ 170 h 189"/>
                    <a:gd name="T58" fmla="*/ 164 w 210"/>
                    <a:gd name="T59" fmla="*/ 170 h 189"/>
                    <a:gd name="T60" fmla="*/ 164 w 210"/>
                    <a:gd name="T61" fmla="*/ 153 h 189"/>
                    <a:gd name="T62" fmla="*/ 162 w 210"/>
                    <a:gd name="T63" fmla="*/ 152 h 189"/>
                    <a:gd name="T64" fmla="*/ 144 w 210"/>
                    <a:gd name="T65" fmla="*/ 132 h 189"/>
                    <a:gd name="T66" fmla="*/ 170 w 210"/>
                    <a:gd name="T67" fmla="*/ 154 h 189"/>
                    <a:gd name="T68" fmla="*/ 186 w 210"/>
                    <a:gd name="T69" fmla="*/ 154 h 189"/>
                    <a:gd name="T70" fmla="*/ 187 w 210"/>
                    <a:gd name="T71" fmla="*/ 138 h 189"/>
                    <a:gd name="T72" fmla="*/ 169 w 210"/>
                    <a:gd name="T73" fmla="*/ 116 h 189"/>
                    <a:gd name="T74" fmla="*/ 189 w 210"/>
                    <a:gd name="T75" fmla="*/ 134 h 189"/>
                    <a:gd name="T76" fmla="*/ 206 w 210"/>
                    <a:gd name="T77" fmla="*/ 134 h 189"/>
                    <a:gd name="T78" fmla="*/ 206 w 210"/>
                    <a:gd name="T79" fmla="*/ 118 h 189"/>
                    <a:gd name="T80" fmla="*/ 205 w 210"/>
                    <a:gd name="T81" fmla="*/ 1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0" h="189">
                      <a:moveTo>
                        <a:pt x="205" y="118"/>
                      </a:moveTo>
                      <a:cubicBezTo>
                        <a:pt x="159" y="70"/>
                        <a:pt x="181" y="92"/>
                        <a:pt x="156" y="66"/>
                      </a:cubicBezTo>
                      <a:cubicBezTo>
                        <a:pt x="156" y="66"/>
                        <a:pt x="148" y="59"/>
                        <a:pt x="138" y="63"/>
                      </a:cubicBezTo>
                      <a:cubicBezTo>
                        <a:pt x="131" y="66"/>
                        <a:pt x="122" y="71"/>
                        <a:pt x="115" y="74"/>
                      </a:cubicBezTo>
                      <a:cubicBezTo>
                        <a:pt x="108" y="78"/>
                        <a:pt x="103" y="79"/>
                        <a:pt x="100" y="79"/>
                      </a:cubicBezTo>
                      <a:cubicBezTo>
                        <a:pt x="86" y="79"/>
                        <a:pt x="74" y="67"/>
                        <a:pt x="74" y="52"/>
                      </a:cubicBezTo>
                      <a:cubicBezTo>
                        <a:pt x="74" y="43"/>
                        <a:pt x="79" y="34"/>
                        <a:pt x="86" y="30"/>
                      </a:cubicBezTo>
                      <a:cubicBezTo>
                        <a:pt x="97" y="22"/>
                        <a:pt x="121" y="9"/>
                        <a:pt x="121" y="9"/>
                      </a:cubicBezTo>
                      <a:cubicBezTo>
                        <a:pt x="121" y="9"/>
                        <a:pt x="113" y="0"/>
                        <a:pt x="97" y="0"/>
                      </a:cubicBezTo>
                      <a:cubicBezTo>
                        <a:pt x="82" y="0"/>
                        <a:pt x="48" y="22"/>
                        <a:pt x="48" y="22"/>
                      </a:cubicBezTo>
                      <a:cubicBezTo>
                        <a:pt x="48" y="22"/>
                        <a:pt x="39" y="28"/>
                        <a:pt x="25" y="23"/>
                      </a:cubicBezTo>
                      <a:cubicBezTo>
                        <a:pt x="0" y="13"/>
                        <a:pt x="0" y="13"/>
                        <a:pt x="0" y="13"/>
                      </a:cubicBezTo>
                      <a:cubicBezTo>
                        <a:pt x="0" y="106"/>
                        <a:pt x="0" y="106"/>
                        <a:pt x="0" y="106"/>
                      </a:cubicBezTo>
                      <a:cubicBezTo>
                        <a:pt x="0" y="106"/>
                        <a:pt x="7" y="108"/>
                        <a:pt x="14" y="111"/>
                      </a:cubicBezTo>
                      <a:cubicBezTo>
                        <a:pt x="15" y="107"/>
                        <a:pt x="18" y="103"/>
                        <a:pt x="21" y="99"/>
                      </a:cubicBezTo>
                      <a:cubicBezTo>
                        <a:pt x="32" y="89"/>
                        <a:pt x="50" y="88"/>
                        <a:pt x="60" y="99"/>
                      </a:cubicBezTo>
                      <a:cubicBezTo>
                        <a:pt x="63" y="102"/>
                        <a:pt x="65" y="106"/>
                        <a:pt x="66" y="110"/>
                      </a:cubicBezTo>
                      <a:cubicBezTo>
                        <a:pt x="70" y="112"/>
                        <a:pt x="74" y="114"/>
                        <a:pt x="77" y="117"/>
                      </a:cubicBezTo>
                      <a:cubicBezTo>
                        <a:pt x="80" y="120"/>
                        <a:pt x="82" y="124"/>
                        <a:pt x="83" y="128"/>
                      </a:cubicBezTo>
                      <a:cubicBezTo>
                        <a:pt x="87" y="130"/>
                        <a:pt x="91" y="132"/>
                        <a:pt x="94" y="135"/>
                      </a:cubicBezTo>
                      <a:cubicBezTo>
                        <a:pt x="97" y="139"/>
                        <a:pt x="99" y="143"/>
                        <a:pt x="101" y="148"/>
                      </a:cubicBezTo>
                      <a:cubicBezTo>
                        <a:pt x="105" y="149"/>
                        <a:pt x="109" y="151"/>
                        <a:pt x="112" y="154"/>
                      </a:cubicBezTo>
                      <a:cubicBezTo>
                        <a:pt x="118" y="161"/>
                        <a:pt x="120" y="169"/>
                        <a:pt x="118" y="178"/>
                      </a:cubicBezTo>
                      <a:cubicBezTo>
                        <a:pt x="119" y="178"/>
                        <a:pt x="119" y="178"/>
                        <a:pt x="119" y="178"/>
                      </a:cubicBezTo>
                      <a:cubicBezTo>
                        <a:pt x="119" y="178"/>
                        <a:pt x="122" y="182"/>
                        <a:pt x="125" y="184"/>
                      </a:cubicBezTo>
                      <a:cubicBezTo>
                        <a:pt x="129" y="189"/>
                        <a:pt x="136" y="189"/>
                        <a:pt x="141" y="184"/>
                      </a:cubicBezTo>
                      <a:cubicBezTo>
                        <a:pt x="145" y="180"/>
                        <a:pt x="145" y="172"/>
                        <a:pt x="141" y="168"/>
                      </a:cubicBezTo>
                      <a:cubicBezTo>
                        <a:pt x="141" y="168"/>
                        <a:pt x="125" y="151"/>
                        <a:pt x="126" y="149"/>
                      </a:cubicBezTo>
                      <a:cubicBezTo>
                        <a:pt x="127" y="148"/>
                        <a:pt x="147" y="170"/>
                        <a:pt x="148" y="170"/>
                      </a:cubicBezTo>
                      <a:cubicBezTo>
                        <a:pt x="152" y="175"/>
                        <a:pt x="160" y="175"/>
                        <a:pt x="164" y="170"/>
                      </a:cubicBezTo>
                      <a:cubicBezTo>
                        <a:pt x="168" y="165"/>
                        <a:pt x="168" y="158"/>
                        <a:pt x="164" y="153"/>
                      </a:cubicBezTo>
                      <a:cubicBezTo>
                        <a:pt x="164" y="153"/>
                        <a:pt x="163" y="152"/>
                        <a:pt x="162" y="152"/>
                      </a:cubicBezTo>
                      <a:cubicBezTo>
                        <a:pt x="162" y="152"/>
                        <a:pt x="142" y="133"/>
                        <a:pt x="144" y="132"/>
                      </a:cubicBezTo>
                      <a:cubicBezTo>
                        <a:pt x="146" y="130"/>
                        <a:pt x="170" y="154"/>
                        <a:pt x="170" y="154"/>
                      </a:cubicBezTo>
                      <a:cubicBezTo>
                        <a:pt x="175" y="158"/>
                        <a:pt x="182" y="158"/>
                        <a:pt x="186" y="154"/>
                      </a:cubicBezTo>
                      <a:cubicBezTo>
                        <a:pt x="190" y="150"/>
                        <a:pt x="190" y="143"/>
                        <a:pt x="187" y="138"/>
                      </a:cubicBezTo>
                      <a:cubicBezTo>
                        <a:pt x="187" y="138"/>
                        <a:pt x="168" y="118"/>
                        <a:pt x="169" y="116"/>
                      </a:cubicBezTo>
                      <a:cubicBezTo>
                        <a:pt x="171" y="115"/>
                        <a:pt x="189" y="134"/>
                        <a:pt x="189" y="134"/>
                      </a:cubicBezTo>
                      <a:cubicBezTo>
                        <a:pt x="194" y="139"/>
                        <a:pt x="201" y="139"/>
                        <a:pt x="206" y="134"/>
                      </a:cubicBezTo>
                      <a:cubicBezTo>
                        <a:pt x="210" y="130"/>
                        <a:pt x="210" y="122"/>
                        <a:pt x="206" y="118"/>
                      </a:cubicBezTo>
                      <a:cubicBezTo>
                        <a:pt x="206" y="118"/>
                        <a:pt x="205" y="118"/>
                        <a:pt x="205" y="1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spTree>
    <p:extLst>
      <p:ext uri="{BB962C8B-B14F-4D97-AF65-F5344CB8AC3E}">
        <p14:creationId xmlns:p14="http://schemas.microsoft.com/office/powerpoint/2010/main" val="3458505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marL="0"/>
            <a:r>
              <a:rPr lang="ja-JP" altLang="ja-JP" sz="2800" dirty="0">
                <a:latin typeface="東芝 Pゴシック" panose="020B0500000000000000" pitchFamily="50" charset="-128"/>
                <a:ea typeface="東芝 Pゴシック" panose="020B0500000000000000" pitchFamily="50" charset="-128"/>
              </a:rPr>
              <a:t>1-</a:t>
            </a:r>
            <a:r>
              <a:rPr lang="en-US" altLang="ja-JP" sz="2800" dirty="0">
                <a:latin typeface="東芝 Pゴシック" panose="020B0500000000000000" pitchFamily="50" charset="-128"/>
                <a:ea typeface="東芝 Pゴシック" panose="020B0500000000000000" pitchFamily="50" charset="-128"/>
              </a:rPr>
              <a:t>1</a:t>
            </a:r>
            <a:r>
              <a:rPr lang="ja-JP" altLang="en-US" sz="2800" dirty="0">
                <a:latin typeface="東芝 Pゴシック" panose="020B0500000000000000" pitchFamily="50" charset="-128"/>
                <a:ea typeface="東芝 Pゴシック" panose="020B0500000000000000" pitchFamily="50" charset="-128"/>
              </a:rPr>
              <a:t>　こんな時、あなたならどうしますか？</a:t>
            </a:r>
            <a:endParaRPr lang="en-US" altLang="ja-JP" sz="2800" dirty="0">
              <a:latin typeface="東芝 Pゴシック" panose="020B0500000000000000" pitchFamily="50" charset="-128"/>
              <a:ea typeface="東芝 Pゴシック" panose="020B0500000000000000" pitchFamily="50" charset="-128"/>
            </a:endParaRPr>
          </a:p>
        </p:txBody>
      </p:sp>
      <p:sp>
        <p:nvSpPr>
          <p:cNvPr id="2" name="正方形/長方形 1"/>
          <p:cNvSpPr/>
          <p:nvPr/>
        </p:nvSpPr>
        <p:spPr>
          <a:xfrm>
            <a:off x="376581" y="1031160"/>
            <a:ext cx="4500000" cy="504000"/>
          </a:xfrm>
          <a:prstGeom prst="rect">
            <a:avLst/>
          </a:prstGeom>
        </p:spPr>
        <p:txBody>
          <a:bodyPr wrap="none" lIns="0" tIns="0" rIns="0" bIns="0" anchor="ctr" anchorCtr="0">
            <a:noAutofit/>
          </a:bodyPr>
          <a:lstStyle/>
          <a:p>
            <a:r>
              <a:rPr lang="ja-JP" altLang="en-US" sz="3200" b="1" dirty="0">
                <a:solidFill>
                  <a:srgbClr val="A0A0A5">
                    <a:lumMod val="75000"/>
                  </a:srgbClr>
                </a:solidFill>
                <a:latin typeface="東芝 Pゴシック" panose="020B0500000000000000" pitchFamily="50" charset="-128"/>
                <a:ea typeface="東芝 Pゴシック" panose="020B0500000000000000" pitchFamily="50" charset="-128"/>
              </a:rPr>
              <a:t>１</a:t>
            </a:r>
            <a:r>
              <a:rPr lang="en-US" altLang="ja-JP" sz="3200" b="1" dirty="0">
                <a:solidFill>
                  <a:srgbClr val="A0A0A5">
                    <a:lumMod val="75000"/>
                  </a:srgbClr>
                </a:solidFill>
                <a:latin typeface="東芝 Pゴシック" panose="020B0500000000000000" pitchFamily="50" charset="-128"/>
                <a:ea typeface="東芝 Pゴシック" panose="020B0500000000000000" pitchFamily="50" charset="-128"/>
              </a:rPr>
              <a:t>.</a:t>
            </a:r>
            <a:r>
              <a:rPr lang="ja-JP" altLang="en-US" sz="3200" b="1" dirty="0">
                <a:solidFill>
                  <a:srgbClr val="A0A0A5">
                    <a:lumMod val="75000"/>
                  </a:srgbClr>
                </a:solidFill>
                <a:latin typeface="東芝 Pゴシック" panose="020B0500000000000000" pitchFamily="50" charset="-128"/>
                <a:ea typeface="東芝 Pゴシック" panose="020B0500000000000000" pitchFamily="50" charset="-128"/>
              </a:rPr>
              <a:t> </a:t>
            </a:r>
            <a:r>
              <a:rPr lang="ja-JP" altLang="en-US" sz="4000" b="1" dirty="0">
                <a:solidFill>
                  <a:srgbClr val="0064D2"/>
                </a:solidFill>
                <a:latin typeface="東芝 Pゴシック" panose="020B0500000000000000" pitchFamily="50" charset="-128"/>
                <a:ea typeface="東芝 Pゴシック" panose="020B0500000000000000" pitchFamily="50" charset="-128"/>
              </a:rPr>
              <a:t>「静観」</a:t>
            </a:r>
            <a:r>
              <a:rPr lang="ja-JP" altLang="en-US" sz="3200" dirty="0">
                <a:latin typeface="東芝 Pゴシック" panose="020B0500000000000000" pitchFamily="50" charset="-128"/>
                <a:ea typeface="東芝 Pゴシック" panose="020B0500000000000000" pitchFamily="50" charset="-128"/>
              </a:rPr>
              <a:t>：黙っている</a:t>
            </a:r>
            <a:endParaRPr lang="en-US" altLang="ja-JP" sz="3200" dirty="0">
              <a:latin typeface="東芝 Pゴシック" panose="020B0500000000000000" pitchFamily="50" charset="-128"/>
              <a:ea typeface="東芝 Pゴシック" panose="020B0500000000000000" pitchFamily="50" charset="-128"/>
            </a:endParaRPr>
          </a:p>
        </p:txBody>
      </p:sp>
      <p:sp>
        <p:nvSpPr>
          <p:cNvPr id="18" name="正方形/長方形 17"/>
          <p:cNvSpPr/>
          <p:nvPr/>
        </p:nvSpPr>
        <p:spPr>
          <a:xfrm>
            <a:off x="376581" y="2662862"/>
            <a:ext cx="4500000" cy="504000"/>
          </a:xfrm>
          <a:prstGeom prst="rect">
            <a:avLst/>
          </a:prstGeom>
        </p:spPr>
        <p:txBody>
          <a:bodyPr wrap="none" lIns="0" tIns="0" rIns="0" bIns="0" anchor="ctr" anchorCtr="0">
            <a:noAutofit/>
          </a:bodyPr>
          <a:lstStyle/>
          <a:p>
            <a:r>
              <a:rPr lang="ja-JP" altLang="en-US" sz="3200" b="1" dirty="0">
                <a:solidFill>
                  <a:srgbClr val="A0A0A5">
                    <a:lumMod val="75000"/>
                  </a:srgbClr>
                </a:solidFill>
                <a:latin typeface="東芝 Pゴシック" panose="020B0500000000000000" pitchFamily="50" charset="-128"/>
                <a:ea typeface="東芝 Pゴシック" panose="020B0500000000000000" pitchFamily="50" charset="-128"/>
              </a:rPr>
              <a:t>２</a:t>
            </a:r>
            <a:r>
              <a:rPr lang="en-US" altLang="ja-JP" sz="3200" b="1" dirty="0">
                <a:solidFill>
                  <a:srgbClr val="A0A0A5">
                    <a:lumMod val="75000"/>
                  </a:srgbClr>
                </a:solidFill>
                <a:latin typeface="東芝 Pゴシック" panose="020B0500000000000000" pitchFamily="50" charset="-128"/>
                <a:ea typeface="東芝 Pゴシック" panose="020B0500000000000000" pitchFamily="50" charset="-128"/>
              </a:rPr>
              <a:t>.</a:t>
            </a:r>
            <a:r>
              <a:rPr lang="ja-JP" altLang="en-US" sz="3200" b="1" dirty="0">
                <a:solidFill>
                  <a:srgbClr val="A0A0A5">
                    <a:lumMod val="75000"/>
                  </a:srgbClr>
                </a:solidFill>
                <a:latin typeface="東芝 Pゴシック" panose="020B0500000000000000" pitchFamily="50" charset="-128"/>
                <a:ea typeface="東芝 Pゴシック" panose="020B0500000000000000" pitchFamily="50" charset="-128"/>
              </a:rPr>
              <a:t> </a:t>
            </a:r>
            <a:r>
              <a:rPr lang="ja-JP" altLang="en-US" sz="4000" b="1" dirty="0">
                <a:solidFill>
                  <a:srgbClr val="0064D2"/>
                </a:solidFill>
                <a:latin typeface="東芝 Pゴシック" panose="020B0500000000000000" pitchFamily="50" charset="-128"/>
                <a:ea typeface="東芝 Pゴシック" panose="020B0500000000000000" pitchFamily="50" charset="-128"/>
              </a:rPr>
              <a:t>「回避」</a:t>
            </a:r>
            <a:r>
              <a:rPr lang="ja-JP" altLang="en-US" sz="3200" i="1" dirty="0">
                <a:latin typeface="東芝 Pゴシック" panose="020B0500000000000000" pitchFamily="50" charset="-128"/>
                <a:ea typeface="東芝 Pゴシック" panose="020B0500000000000000" pitchFamily="50" charset="-128"/>
              </a:rPr>
              <a:t>：</a:t>
            </a:r>
            <a:r>
              <a:rPr lang="ja-JP" altLang="en-US" sz="3200" dirty="0">
                <a:latin typeface="東芝 Pゴシック" panose="020B0500000000000000" pitchFamily="50" charset="-128"/>
                <a:ea typeface="東芝 Pゴシック" panose="020B0500000000000000" pitchFamily="50" charset="-128"/>
              </a:rPr>
              <a:t>勝手にやる</a:t>
            </a:r>
            <a:endParaRPr lang="en-US" altLang="ja-JP" sz="3200" dirty="0">
              <a:latin typeface="東芝 Pゴシック" panose="020B0500000000000000" pitchFamily="50" charset="-128"/>
              <a:ea typeface="東芝 Pゴシック" panose="020B0500000000000000" pitchFamily="50" charset="-128"/>
            </a:endParaRPr>
          </a:p>
        </p:txBody>
      </p:sp>
      <p:sp>
        <p:nvSpPr>
          <p:cNvPr id="19" name="正方形/長方形 18"/>
          <p:cNvSpPr/>
          <p:nvPr/>
        </p:nvSpPr>
        <p:spPr>
          <a:xfrm>
            <a:off x="376581" y="4650693"/>
            <a:ext cx="6660000" cy="504000"/>
          </a:xfrm>
          <a:prstGeom prst="rect">
            <a:avLst/>
          </a:prstGeom>
        </p:spPr>
        <p:txBody>
          <a:bodyPr wrap="none" lIns="0" tIns="0" rIns="0" bIns="0" anchor="ctr" anchorCtr="0">
            <a:noAutofit/>
          </a:bodyPr>
          <a:lstStyle/>
          <a:p>
            <a:r>
              <a:rPr lang="ja-JP" altLang="en-US" sz="3200" b="1" dirty="0">
                <a:solidFill>
                  <a:srgbClr val="A0A0A5">
                    <a:lumMod val="75000"/>
                  </a:srgbClr>
                </a:solidFill>
                <a:latin typeface="東芝 Pゴシック" panose="020B0500000000000000" pitchFamily="50" charset="-128"/>
                <a:ea typeface="東芝 Pゴシック" panose="020B0500000000000000" pitchFamily="50" charset="-128"/>
              </a:rPr>
              <a:t>３</a:t>
            </a:r>
            <a:r>
              <a:rPr lang="en-US" altLang="ja-JP" sz="3200" b="1" dirty="0">
                <a:solidFill>
                  <a:srgbClr val="A0A0A5">
                    <a:lumMod val="75000"/>
                  </a:srgbClr>
                </a:solidFill>
                <a:latin typeface="東芝 Pゴシック" panose="020B0500000000000000" pitchFamily="50" charset="-128"/>
                <a:ea typeface="東芝 Pゴシック" panose="020B0500000000000000" pitchFamily="50" charset="-128"/>
              </a:rPr>
              <a:t>.</a:t>
            </a:r>
            <a:r>
              <a:rPr lang="ja-JP" altLang="en-US" sz="3200" b="1" dirty="0">
                <a:solidFill>
                  <a:srgbClr val="A0A0A5">
                    <a:lumMod val="75000"/>
                  </a:srgbClr>
                </a:solidFill>
                <a:latin typeface="東芝 Pゴシック" panose="020B0500000000000000" pitchFamily="50" charset="-128"/>
                <a:ea typeface="東芝 Pゴシック" panose="020B0500000000000000" pitchFamily="50" charset="-128"/>
              </a:rPr>
              <a:t> </a:t>
            </a:r>
            <a:r>
              <a:rPr lang="ja-JP" altLang="en-US" sz="4000" b="1" dirty="0">
                <a:solidFill>
                  <a:srgbClr val="0064D2"/>
                </a:solidFill>
                <a:latin typeface="東芝 Pゴシック" panose="020B0500000000000000" pitchFamily="50" charset="-128"/>
                <a:ea typeface="東芝 Pゴシック" panose="020B0500000000000000" pitchFamily="50" charset="-128"/>
              </a:rPr>
              <a:t>「圧力」</a:t>
            </a:r>
            <a:r>
              <a:rPr lang="ja-JP" altLang="en-US" sz="3200" dirty="0">
                <a:latin typeface="東芝 Pゴシック" panose="020B0500000000000000" pitchFamily="50" charset="-128"/>
                <a:ea typeface="東芝 Pゴシック" panose="020B0500000000000000" pitchFamily="50" charset="-128"/>
              </a:rPr>
              <a:t>：上層部を通してやらせる</a:t>
            </a:r>
            <a:endParaRPr lang="en-US" altLang="ja-JP" sz="3200" dirty="0">
              <a:latin typeface="東芝 Pゴシック" panose="020B0500000000000000" pitchFamily="50" charset="-128"/>
              <a:ea typeface="東芝 Pゴシック" panose="020B0500000000000000" pitchFamily="50" charset="-128"/>
            </a:endParaRPr>
          </a:p>
        </p:txBody>
      </p:sp>
      <p:sp>
        <p:nvSpPr>
          <p:cNvPr id="25" name="テキスト ボックス 24">
            <a:extLst>
              <a:ext uri="{FF2B5EF4-FFF2-40B4-BE49-F238E27FC236}">
                <a16:creationId xmlns:a16="http://schemas.microsoft.com/office/drawing/2014/main" id="{9F9C195A-4699-46D6-A0D5-CA9E5E127F66}"/>
              </a:ext>
            </a:extLst>
          </p:cNvPr>
          <p:cNvSpPr txBox="1"/>
          <p:nvPr/>
        </p:nvSpPr>
        <p:spPr>
          <a:xfrm>
            <a:off x="4242314" y="5291966"/>
            <a:ext cx="7488000" cy="1080000"/>
          </a:xfrm>
          <a:prstGeom prst="rect">
            <a:avLst/>
          </a:prstGeom>
          <a:solidFill>
            <a:schemeClr val="bg2"/>
          </a:solidFill>
          <a:effectLst>
            <a:outerShdw blurRad="50800" dist="50800" dir="2700000" algn="tl" rotWithShape="0">
              <a:prstClr val="black">
                <a:alpha val="50000"/>
              </a:prstClr>
            </a:outerShdw>
          </a:effectLst>
        </p:spPr>
        <p:txBody>
          <a:bodyPr wrap="square" lIns="144000" tIns="0" rIns="0" bIns="0" rtlCol="0" anchor="ctr" anchorCtr="0">
            <a:noAutofit/>
          </a:bodyPr>
          <a:lstStyle/>
          <a:p>
            <a:pPr marL="0" lvl="1">
              <a:spcAft>
                <a:spcPts val="600"/>
              </a:spcAft>
            </a:pPr>
            <a:endParaRPr lang="ja-JP" altLang="en-US" sz="1600" dirty="0">
              <a:solidFill>
                <a:srgbClr val="FF00FF"/>
              </a:solidFill>
              <a:latin typeface="Meiryo UI"/>
            </a:endParaRPr>
          </a:p>
        </p:txBody>
      </p:sp>
      <p:sp>
        <p:nvSpPr>
          <p:cNvPr id="26" name="正方形/長方形 25">
            <a:extLst>
              <a:ext uri="{FF2B5EF4-FFF2-40B4-BE49-F238E27FC236}">
                <a16:creationId xmlns:a16="http://schemas.microsoft.com/office/drawing/2014/main" id="{19B34467-E76F-4B16-BC21-8DD81056F32A}"/>
              </a:ext>
            </a:extLst>
          </p:cNvPr>
          <p:cNvSpPr>
            <a:spLocks noChangeAspect="1"/>
          </p:cNvSpPr>
          <p:nvPr/>
        </p:nvSpPr>
        <p:spPr>
          <a:xfrm>
            <a:off x="4242314" y="5291966"/>
            <a:ext cx="1080000" cy="1080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000" b="1" dirty="0">
                <a:solidFill>
                  <a:srgbClr val="FFFFFF"/>
                </a:solidFill>
              </a:rPr>
              <a:t>デメリット</a:t>
            </a:r>
          </a:p>
        </p:txBody>
      </p:sp>
      <p:sp>
        <p:nvSpPr>
          <p:cNvPr id="35" name="テキスト ボックス 34">
            <a:extLst>
              <a:ext uri="{FF2B5EF4-FFF2-40B4-BE49-F238E27FC236}">
                <a16:creationId xmlns:a16="http://schemas.microsoft.com/office/drawing/2014/main" id="{6AA6124F-B90A-4BBE-999B-7724C4E0F594}"/>
              </a:ext>
            </a:extLst>
          </p:cNvPr>
          <p:cNvSpPr txBox="1"/>
          <p:nvPr/>
        </p:nvSpPr>
        <p:spPr>
          <a:xfrm>
            <a:off x="635631" y="5291966"/>
            <a:ext cx="3492000" cy="1080000"/>
          </a:xfrm>
          <a:prstGeom prst="rect">
            <a:avLst/>
          </a:prstGeom>
          <a:solidFill>
            <a:srgbClr val="D9EBFF"/>
          </a:solidFill>
          <a:effectLst>
            <a:outerShdw blurRad="50800" dist="50800" dir="2700000" algn="tl" rotWithShape="0">
              <a:prstClr val="black">
                <a:alpha val="50000"/>
              </a:prstClr>
            </a:outerShdw>
          </a:effectLst>
        </p:spPr>
        <p:txBody>
          <a:bodyPr wrap="square" lIns="144000" tIns="0" rIns="0" bIns="0" rtlCol="0" anchor="ctr" anchorCtr="0">
            <a:noAutofit/>
          </a:bodyPr>
          <a:lstStyle/>
          <a:p>
            <a:pPr marL="0" lvl="1">
              <a:spcAft>
                <a:spcPts val="600"/>
              </a:spcAft>
            </a:pPr>
            <a:endParaRPr lang="en-US" altLang="ja-JP" sz="1600" dirty="0">
              <a:solidFill>
                <a:srgbClr val="FF00FF"/>
              </a:solidFill>
              <a:latin typeface="Meiryo UI"/>
            </a:endParaRPr>
          </a:p>
        </p:txBody>
      </p:sp>
      <p:sp>
        <p:nvSpPr>
          <p:cNvPr id="36" name="正方形/長方形 35">
            <a:extLst>
              <a:ext uri="{FF2B5EF4-FFF2-40B4-BE49-F238E27FC236}">
                <a16:creationId xmlns:a16="http://schemas.microsoft.com/office/drawing/2014/main" id="{57CC8736-EBC9-41BB-A36F-C1E529E57C8D}"/>
              </a:ext>
            </a:extLst>
          </p:cNvPr>
          <p:cNvSpPr>
            <a:spLocks noChangeAspect="1"/>
          </p:cNvSpPr>
          <p:nvPr/>
        </p:nvSpPr>
        <p:spPr>
          <a:xfrm>
            <a:off x="635631" y="5291966"/>
            <a:ext cx="1080000" cy="108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000" b="1" dirty="0">
                <a:solidFill>
                  <a:srgbClr val="FFFFFF"/>
                </a:solidFill>
              </a:rPr>
              <a:t>メリット</a:t>
            </a:r>
          </a:p>
        </p:txBody>
      </p:sp>
      <p:sp>
        <p:nvSpPr>
          <p:cNvPr id="8" name="正方形/長方形 7"/>
          <p:cNvSpPr/>
          <p:nvPr/>
        </p:nvSpPr>
        <p:spPr>
          <a:xfrm>
            <a:off x="5422958" y="5435966"/>
            <a:ext cx="5508000" cy="792000"/>
          </a:xfrm>
          <a:prstGeom prst="rect">
            <a:avLst/>
          </a:prstGeom>
        </p:spPr>
        <p:txBody>
          <a:bodyPr wrap="none" lIns="0" tIns="0" rIns="0" bIns="0" anchor="ctr" anchorCtr="0">
            <a:noAutofit/>
          </a:bodyPr>
          <a:lstStyle/>
          <a:p>
            <a:pPr marL="0" lvl="1">
              <a:spcAft>
                <a:spcPts val="300"/>
              </a:spcAft>
            </a:pPr>
            <a:r>
              <a:rPr lang="ja-JP" altLang="en-US" sz="1500" dirty="0">
                <a:latin typeface="東芝 Pゴシック" panose="020B0500000000000000" pitchFamily="50" charset="-128"/>
                <a:ea typeface="東芝 Pゴシック" panose="020B0500000000000000" pitchFamily="50" charset="-128"/>
              </a:rPr>
              <a:t>・圧力という開発に関係のない作業に注力しなければならない。</a:t>
            </a:r>
            <a:endParaRPr lang="en-US" altLang="ja-JP" sz="1500" dirty="0">
              <a:latin typeface="東芝 Pゴシック" panose="020B0500000000000000" pitchFamily="50" charset="-128"/>
              <a:ea typeface="東芝 Pゴシック" panose="020B0500000000000000" pitchFamily="50" charset="-128"/>
            </a:endParaRPr>
          </a:p>
          <a:p>
            <a:pPr marL="0" lvl="1">
              <a:spcAft>
                <a:spcPts val="300"/>
              </a:spcAft>
            </a:pPr>
            <a:r>
              <a:rPr lang="ja-JP" altLang="en-US" sz="1500" dirty="0">
                <a:latin typeface="東芝 Pゴシック" panose="020B0500000000000000" pitchFamily="50" charset="-128"/>
                <a:ea typeface="東芝 Pゴシック" panose="020B0500000000000000" pitchFamily="50" charset="-128"/>
              </a:rPr>
              <a:t>・何度も使えるものでもなく発展しない。</a:t>
            </a:r>
          </a:p>
          <a:p>
            <a:pPr marL="0" lvl="1">
              <a:spcAft>
                <a:spcPts val="300"/>
              </a:spcAft>
            </a:pPr>
            <a:r>
              <a:rPr lang="ja-JP" altLang="en-US" sz="1500" dirty="0">
                <a:latin typeface="東芝 Pゴシック" panose="020B0500000000000000" pitchFamily="50" charset="-128"/>
                <a:ea typeface="東芝 Pゴシック" panose="020B0500000000000000" pitchFamily="50" charset="-128"/>
              </a:rPr>
              <a:t>・チーム間や個人間の信頼を損なう。</a:t>
            </a:r>
          </a:p>
        </p:txBody>
      </p:sp>
      <p:sp>
        <p:nvSpPr>
          <p:cNvPr id="9" name="正方形/長方形 8"/>
          <p:cNvSpPr/>
          <p:nvPr/>
        </p:nvSpPr>
        <p:spPr>
          <a:xfrm>
            <a:off x="1810275" y="5561966"/>
            <a:ext cx="1944000" cy="540000"/>
          </a:xfrm>
          <a:prstGeom prst="rect">
            <a:avLst/>
          </a:prstGeom>
        </p:spPr>
        <p:txBody>
          <a:bodyPr wrap="none" lIns="0" tIns="0" rIns="0" bIns="0" anchor="ctr" anchorCtr="0">
            <a:noAutofit/>
          </a:bodyPr>
          <a:lstStyle/>
          <a:p>
            <a:pPr marL="0" lvl="1">
              <a:spcAft>
                <a:spcPts val="300"/>
              </a:spcAft>
            </a:pPr>
            <a:r>
              <a:rPr lang="ja-JP" altLang="en-US" sz="1500" dirty="0">
                <a:latin typeface="東芝 Pゴシック" panose="020B0500000000000000" pitchFamily="50" charset="-128"/>
                <a:ea typeface="東芝 Pゴシック" panose="020B0500000000000000" pitchFamily="50" charset="-128"/>
              </a:rPr>
              <a:t>必要な機能が手に入る</a:t>
            </a:r>
            <a:br>
              <a:rPr lang="en-US" altLang="ja-JP" sz="1500" dirty="0">
                <a:latin typeface="東芝 Pゴシック" panose="020B0500000000000000" pitchFamily="50" charset="-128"/>
                <a:ea typeface="東芝 Pゴシック" panose="020B0500000000000000" pitchFamily="50" charset="-128"/>
              </a:rPr>
            </a:br>
            <a:r>
              <a:rPr lang="en-US" altLang="ja-JP" sz="1500" dirty="0">
                <a:latin typeface="東芝 Pゴシック" panose="020B0500000000000000" pitchFamily="50" charset="-128"/>
                <a:ea typeface="東芝 Pゴシック" panose="020B0500000000000000" pitchFamily="50" charset="-128"/>
              </a:rPr>
              <a:t>(</a:t>
            </a:r>
            <a:r>
              <a:rPr lang="ja-JP" altLang="en-US" sz="1500" dirty="0">
                <a:latin typeface="東芝 Pゴシック" panose="020B0500000000000000" pitchFamily="50" charset="-128"/>
                <a:ea typeface="東芝 Pゴシック" panose="020B0500000000000000" pitchFamily="50" charset="-128"/>
              </a:rPr>
              <a:t>かもしれない</a:t>
            </a:r>
            <a:r>
              <a:rPr lang="en-US" altLang="ja-JP" sz="1500" dirty="0">
                <a:latin typeface="東芝 Pゴシック" panose="020B0500000000000000" pitchFamily="50" charset="-128"/>
                <a:ea typeface="東芝 Pゴシック" panose="020B0500000000000000" pitchFamily="50" charset="-128"/>
              </a:rPr>
              <a:t>)</a:t>
            </a:r>
          </a:p>
        </p:txBody>
      </p:sp>
      <p:sp>
        <p:nvSpPr>
          <p:cNvPr id="10" name="テキスト ボックス 9"/>
          <p:cNvSpPr txBox="1"/>
          <p:nvPr/>
        </p:nvSpPr>
        <p:spPr>
          <a:xfrm>
            <a:off x="4242314" y="3301732"/>
            <a:ext cx="7488000" cy="1080000"/>
          </a:xfrm>
          <a:prstGeom prst="rect">
            <a:avLst/>
          </a:prstGeom>
          <a:solidFill>
            <a:schemeClr val="bg2"/>
          </a:solidFill>
          <a:effectLst>
            <a:outerShdw blurRad="50800" dist="50800" dir="2700000" algn="tl" rotWithShape="0">
              <a:prstClr val="black">
                <a:alpha val="50000"/>
              </a:prstClr>
            </a:outerShdw>
          </a:effectLst>
        </p:spPr>
        <p:txBody>
          <a:bodyPr wrap="square" lIns="144000" tIns="0" rIns="0" bIns="0" rtlCol="0" anchor="ctr" anchorCtr="0">
            <a:noAutofit/>
          </a:bodyPr>
          <a:lstStyle/>
          <a:p>
            <a:pPr marL="0" lvl="1">
              <a:spcAft>
                <a:spcPts val="600"/>
              </a:spcAft>
            </a:pPr>
            <a:endParaRPr lang="ja-JP" altLang="ja-JP" sz="1600" dirty="0">
              <a:solidFill>
                <a:srgbClr val="0064D2">
                  <a:lumMod val="75000"/>
                </a:srgbClr>
              </a:solidFill>
              <a:latin typeface="Meiryo UI"/>
            </a:endParaRPr>
          </a:p>
        </p:txBody>
      </p:sp>
      <p:sp>
        <p:nvSpPr>
          <p:cNvPr id="11" name="正方形/長方形 10"/>
          <p:cNvSpPr>
            <a:spLocks noChangeAspect="1"/>
          </p:cNvSpPr>
          <p:nvPr/>
        </p:nvSpPr>
        <p:spPr>
          <a:xfrm>
            <a:off x="4242314" y="3301732"/>
            <a:ext cx="1080000" cy="1080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000" b="1" dirty="0">
                <a:solidFill>
                  <a:srgbClr val="FFFFFF"/>
                </a:solidFill>
              </a:rPr>
              <a:t>デメリット</a:t>
            </a:r>
          </a:p>
        </p:txBody>
      </p:sp>
      <p:sp>
        <p:nvSpPr>
          <p:cNvPr id="30" name="テキスト ボックス 29">
            <a:extLst>
              <a:ext uri="{FF2B5EF4-FFF2-40B4-BE49-F238E27FC236}">
                <a16:creationId xmlns:a16="http://schemas.microsoft.com/office/drawing/2014/main" id="{0DE2BE46-4F99-4160-A787-E67D84BCBE1D}"/>
              </a:ext>
            </a:extLst>
          </p:cNvPr>
          <p:cNvSpPr txBox="1"/>
          <p:nvPr/>
        </p:nvSpPr>
        <p:spPr>
          <a:xfrm>
            <a:off x="635631" y="3301732"/>
            <a:ext cx="3492000" cy="1080000"/>
          </a:xfrm>
          <a:prstGeom prst="rect">
            <a:avLst/>
          </a:prstGeom>
          <a:solidFill>
            <a:srgbClr val="D9EBFF"/>
          </a:solidFill>
          <a:effectLst>
            <a:outerShdw blurRad="50800" dist="50800" dir="2700000" algn="tl" rotWithShape="0">
              <a:prstClr val="black">
                <a:alpha val="50000"/>
              </a:prstClr>
            </a:outerShdw>
          </a:effectLst>
        </p:spPr>
        <p:txBody>
          <a:bodyPr wrap="square" lIns="144000" tIns="0" rIns="0" bIns="0" rtlCol="0" anchor="ctr" anchorCtr="0">
            <a:noAutofit/>
          </a:bodyPr>
          <a:lstStyle/>
          <a:p>
            <a:pPr marL="0" lvl="1">
              <a:spcAft>
                <a:spcPts val="600"/>
              </a:spcAft>
            </a:pPr>
            <a:endParaRPr lang="en-US" altLang="ja-JP" sz="1600" dirty="0">
              <a:solidFill>
                <a:srgbClr val="FF00FF"/>
              </a:solidFill>
              <a:latin typeface="Meiryo UI"/>
            </a:endParaRPr>
          </a:p>
        </p:txBody>
      </p:sp>
      <p:sp>
        <p:nvSpPr>
          <p:cNvPr id="31" name="正方形/長方形 30">
            <a:extLst>
              <a:ext uri="{FF2B5EF4-FFF2-40B4-BE49-F238E27FC236}">
                <a16:creationId xmlns:a16="http://schemas.microsoft.com/office/drawing/2014/main" id="{5DB23B40-4F8C-4CAD-BE8F-DE5750C8BD14}"/>
              </a:ext>
            </a:extLst>
          </p:cNvPr>
          <p:cNvSpPr>
            <a:spLocks noChangeAspect="1"/>
          </p:cNvSpPr>
          <p:nvPr/>
        </p:nvSpPr>
        <p:spPr>
          <a:xfrm>
            <a:off x="635631" y="3301732"/>
            <a:ext cx="1080000" cy="108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000" b="1" dirty="0">
                <a:solidFill>
                  <a:srgbClr val="FFFFFF"/>
                </a:solidFill>
              </a:rPr>
              <a:t>メリット</a:t>
            </a:r>
          </a:p>
        </p:txBody>
      </p:sp>
      <p:sp>
        <p:nvSpPr>
          <p:cNvPr id="7" name="正方形/長方形 6"/>
          <p:cNvSpPr/>
          <p:nvPr/>
        </p:nvSpPr>
        <p:spPr>
          <a:xfrm>
            <a:off x="5422958" y="3445732"/>
            <a:ext cx="5904000" cy="792000"/>
          </a:xfrm>
          <a:prstGeom prst="rect">
            <a:avLst/>
          </a:prstGeom>
        </p:spPr>
        <p:txBody>
          <a:bodyPr wrap="none" lIns="0" tIns="0" rIns="0" bIns="0" anchor="ctr" anchorCtr="0">
            <a:noAutofit/>
          </a:bodyPr>
          <a:lstStyle/>
          <a:p>
            <a:pPr marL="0" lvl="1">
              <a:spcAft>
                <a:spcPts val="300"/>
              </a:spcAft>
            </a:pPr>
            <a:r>
              <a:rPr lang="ja-JP" altLang="en-US" sz="1500" dirty="0">
                <a:latin typeface="東芝 Pゴシック" panose="020B0500000000000000" pitchFamily="50" charset="-128"/>
                <a:ea typeface="東芝 Pゴシック" panose="020B0500000000000000" pitchFamily="50" charset="-128"/>
              </a:rPr>
              <a:t>・</a:t>
            </a:r>
            <a:r>
              <a:rPr lang="ja-JP" altLang="ja-JP" sz="1500" dirty="0">
                <a:latin typeface="東芝 Pゴシック" panose="020B0500000000000000" pitchFamily="50" charset="-128"/>
                <a:ea typeface="東芝 Pゴシック" panose="020B0500000000000000" pitchFamily="50" charset="-128"/>
              </a:rPr>
              <a:t>成果は同じ機能を必要としている他の利用者に提供されな</a:t>
            </a:r>
            <a:r>
              <a:rPr lang="ja-JP" altLang="en-US" sz="1500" dirty="0">
                <a:latin typeface="東芝 Pゴシック" panose="020B0500000000000000" pitchFamily="50" charset="-128"/>
                <a:ea typeface="東芝 Pゴシック" panose="020B0500000000000000" pitchFamily="50" charset="-128"/>
              </a:rPr>
              <a:t>い</a:t>
            </a:r>
            <a:endParaRPr lang="en-US" altLang="ja-JP" sz="1500" dirty="0">
              <a:latin typeface="東芝 Pゴシック" panose="020B0500000000000000" pitchFamily="50" charset="-128"/>
              <a:ea typeface="東芝 Pゴシック" panose="020B0500000000000000" pitchFamily="50" charset="-128"/>
            </a:endParaRPr>
          </a:p>
          <a:p>
            <a:pPr marL="0" lvl="1">
              <a:spcAft>
                <a:spcPts val="300"/>
              </a:spcAft>
            </a:pPr>
            <a:r>
              <a:rPr lang="ja-JP" altLang="en-US" sz="1500" dirty="0">
                <a:latin typeface="東芝 Pゴシック" panose="020B0500000000000000" pitchFamily="50" charset="-128"/>
                <a:ea typeface="東芝 Pゴシック" panose="020B0500000000000000" pitchFamily="50" charset="-128"/>
              </a:rPr>
              <a:t>・本来の</a:t>
            </a:r>
            <a:r>
              <a:rPr lang="ja-JP" altLang="ja-JP" sz="1500" dirty="0">
                <a:latin typeface="東芝 Pゴシック" panose="020B0500000000000000" pitchFamily="50" charset="-128"/>
                <a:ea typeface="東芝 Pゴシック" panose="020B0500000000000000" pitchFamily="50" charset="-128"/>
              </a:rPr>
              <a:t>役割範疇</a:t>
            </a:r>
            <a:r>
              <a:rPr lang="ja-JP" altLang="en-US" sz="1500" dirty="0">
                <a:latin typeface="東芝 Pゴシック" panose="020B0500000000000000" pitchFamily="50" charset="-128"/>
                <a:ea typeface="東芝 Pゴシック" panose="020B0500000000000000" pitchFamily="50" charset="-128"/>
              </a:rPr>
              <a:t>でない</a:t>
            </a:r>
            <a:r>
              <a:rPr lang="ja-JP" altLang="ja-JP" sz="1500" dirty="0">
                <a:latin typeface="東芝 Pゴシック" panose="020B0500000000000000" pitchFamily="50" charset="-128"/>
                <a:ea typeface="東芝 Pゴシック" panose="020B0500000000000000" pitchFamily="50" charset="-128"/>
              </a:rPr>
              <a:t>コードを長期的にメンテナンス</a:t>
            </a:r>
            <a:r>
              <a:rPr lang="ja-JP" altLang="en-US" sz="1500" dirty="0">
                <a:latin typeface="東芝 Pゴシック" panose="020B0500000000000000" pitchFamily="50" charset="-128"/>
                <a:ea typeface="東芝 Pゴシック" panose="020B0500000000000000" pitchFamily="50" charset="-128"/>
              </a:rPr>
              <a:t>しなければならない</a:t>
            </a:r>
            <a:endParaRPr lang="en-US" altLang="ja-JP" sz="1500" dirty="0">
              <a:latin typeface="東芝 Pゴシック" panose="020B0500000000000000" pitchFamily="50" charset="-128"/>
              <a:ea typeface="東芝 Pゴシック" panose="020B0500000000000000" pitchFamily="50" charset="-128"/>
            </a:endParaRPr>
          </a:p>
          <a:p>
            <a:pPr marL="0" lvl="1">
              <a:spcAft>
                <a:spcPts val="300"/>
              </a:spcAft>
            </a:pPr>
            <a:r>
              <a:rPr lang="ja-JP" altLang="en-US" sz="1500" dirty="0">
                <a:latin typeface="東芝 Pゴシック" panose="020B0500000000000000" pitchFamily="50" charset="-128"/>
                <a:ea typeface="東芝 Pゴシック" panose="020B0500000000000000" pitchFamily="50" charset="-128"/>
              </a:rPr>
              <a:t>・</a:t>
            </a:r>
            <a:r>
              <a:rPr lang="ja-JP" altLang="ja-JP" sz="1500" spc="-120" dirty="0">
                <a:latin typeface="東芝 Pゴシック" panose="020B0500000000000000" pitchFamily="50" charset="-128"/>
                <a:ea typeface="東芝 Pゴシック" panose="020B0500000000000000" pitchFamily="50" charset="-128"/>
              </a:rPr>
              <a:t>会社全体として、同じ課題に対する重複したプロジェクトとコードを取得して</a:t>
            </a:r>
            <a:r>
              <a:rPr lang="ja-JP" altLang="en-US" sz="1500" spc="-120" dirty="0">
                <a:latin typeface="東芝 Pゴシック" panose="020B0500000000000000" pitchFamily="50" charset="-128"/>
                <a:ea typeface="東芝 Pゴシック" panose="020B0500000000000000" pitchFamily="50" charset="-128"/>
              </a:rPr>
              <a:t>しまう</a:t>
            </a:r>
            <a:endParaRPr lang="ja-JP" altLang="ja-JP" sz="1500" spc="-120" dirty="0">
              <a:latin typeface="東芝 Pゴシック" panose="020B0500000000000000" pitchFamily="50" charset="-128"/>
              <a:ea typeface="東芝 Pゴシック" panose="020B0500000000000000" pitchFamily="50" charset="-128"/>
            </a:endParaRPr>
          </a:p>
        </p:txBody>
      </p:sp>
      <p:sp>
        <p:nvSpPr>
          <p:cNvPr id="13" name="正方形/長方形 12"/>
          <p:cNvSpPr/>
          <p:nvPr/>
        </p:nvSpPr>
        <p:spPr>
          <a:xfrm>
            <a:off x="1810275" y="3463732"/>
            <a:ext cx="2196000" cy="756000"/>
          </a:xfrm>
          <a:prstGeom prst="rect">
            <a:avLst/>
          </a:prstGeom>
        </p:spPr>
        <p:txBody>
          <a:bodyPr wrap="none" lIns="0" tIns="0" rIns="0" bIns="0" anchor="ctr" anchorCtr="0">
            <a:noAutofit/>
          </a:bodyPr>
          <a:lstStyle/>
          <a:p>
            <a:pPr marL="0" lvl="1"/>
            <a:r>
              <a:rPr lang="ja-JP" altLang="en-US" sz="1500" dirty="0">
                <a:latin typeface="東芝 Pゴシック" panose="020B0500000000000000" pitchFamily="50" charset="-128"/>
                <a:ea typeface="東芝 Pゴシック" panose="020B0500000000000000" pitchFamily="50" charset="-128"/>
              </a:rPr>
              <a:t>要求機能が足りない部分を</a:t>
            </a:r>
            <a:endParaRPr lang="en-US" altLang="ja-JP" sz="1500" dirty="0">
              <a:latin typeface="東芝 Pゴシック" panose="020B0500000000000000" pitchFamily="50" charset="-128"/>
              <a:ea typeface="東芝 Pゴシック" panose="020B0500000000000000" pitchFamily="50" charset="-128"/>
            </a:endParaRPr>
          </a:p>
          <a:p>
            <a:pPr marL="0" lvl="1"/>
            <a:r>
              <a:rPr lang="ja-JP" altLang="en-US" sz="1500" dirty="0">
                <a:latin typeface="東芝 Pゴシック" panose="020B0500000000000000" pitchFamily="50" charset="-128"/>
                <a:ea typeface="東芝 Pゴシック" panose="020B0500000000000000" pitchFamily="50" charset="-128"/>
              </a:rPr>
              <a:t>ローカルに変更・機能追加</a:t>
            </a:r>
            <a:endParaRPr lang="en-US" altLang="ja-JP" sz="1500" dirty="0">
              <a:latin typeface="東芝 Pゴシック" panose="020B0500000000000000" pitchFamily="50" charset="-128"/>
              <a:ea typeface="東芝 Pゴシック" panose="020B0500000000000000" pitchFamily="50" charset="-128"/>
            </a:endParaRPr>
          </a:p>
          <a:p>
            <a:pPr marL="0" lvl="1"/>
            <a:r>
              <a:rPr lang="ja-JP" altLang="en-US" sz="1500" dirty="0">
                <a:latin typeface="東芝 Pゴシック" panose="020B0500000000000000" pitchFamily="50" charset="-128"/>
                <a:ea typeface="東芝 Pゴシック" panose="020B0500000000000000" pitchFamily="50" charset="-128"/>
              </a:rPr>
              <a:t>して補なえる</a:t>
            </a:r>
            <a:endParaRPr lang="en-US" altLang="ja-JP" sz="1500" dirty="0">
              <a:latin typeface="東芝 Pゴシック" panose="020B0500000000000000" pitchFamily="50" charset="-128"/>
              <a:ea typeface="東芝 Pゴシック" panose="020B0500000000000000" pitchFamily="50" charset="-128"/>
            </a:endParaRPr>
          </a:p>
        </p:txBody>
      </p:sp>
      <p:sp>
        <p:nvSpPr>
          <p:cNvPr id="27" name="テキスト ボックス 26">
            <a:extLst>
              <a:ext uri="{FF2B5EF4-FFF2-40B4-BE49-F238E27FC236}">
                <a16:creationId xmlns:a16="http://schemas.microsoft.com/office/drawing/2014/main" id="{3D4B4CF4-1821-40BC-96E4-F149F2222BFE}"/>
              </a:ext>
            </a:extLst>
          </p:cNvPr>
          <p:cNvSpPr txBox="1"/>
          <p:nvPr/>
        </p:nvSpPr>
        <p:spPr>
          <a:xfrm>
            <a:off x="4242314" y="1671497"/>
            <a:ext cx="7488000" cy="720000"/>
          </a:xfrm>
          <a:prstGeom prst="rect">
            <a:avLst/>
          </a:prstGeom>
          <a:solidFill>
            <a:schemeClr val="bg2"/>
          </a:solidFill>
          <a:effectLst>
            <a:outerShdw blurRad="50800" dist="50800" dir="2700000" algn="tl" rotWithShape="0">
              <a:prstClr val="black">
                <a:alpha val="50000"/>
              </a:prstClr>
            </a:outerShdw>
          </a:effectLst>
        </p:spPr>
        <p:txBody>
          <a:bodyPr wrap="square" lIns="144000" tIns="0" rIns="0" bIns="0" rtlCol="0" anchor="ctr" anchorCtr="0">
            <a:noAutofit/>
          </a:bodyPr>
          <a:lstStyle/>
          <a:p>
            <a:pPr marL="0" lvl="1">
              <a:spcAft>
                <a:spcPts val="600"/>
              </a:spcAft>
            </a:pPr>
            <a:endParaRPr lang="ja-JP" altLang="en-US" sz="1600" dirty="0">
              <a:solidFill>
                <a:srgbClr val="FF00FF"/>
              </a:solidFill>
              <a:latin typeface="Meiryo UI"/>
            </a:endParaRPr>
          </a:p>
        </p:txBody>
      </p:sp>
      <p:sp>
        <p:nvSpPr>
          <p:cNvPr id="28" name="正方形/長方形 27">
            <a:extLst>
              <a:ext uri="{FF2B5EF4-FFF2-40B4-BE49-F238E27FC236}">
                <a16:creationId xmlns:a16="http://schemas.microsoft.com/office/drawing/2014/main" id="{43B8D63C-DE68-466E-8FDA-F4DF0EA95076}"/>
              </a:ext>
            </a:extLst>
          </p:cNvPr>
          <p:cNvSpPr/>
          <p:nvPr/>
        </p:nvSpPr>
        <p:spPr>
          <a:xfrm>
            <a:off x="4242314" y="1671497"/>
            <a:ext cx="1080000" cy="720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000" b="1" dirty="0">
                <a:solidFill>
                  <a:srgbClr val="FFFFFF"/>
                </a:solidFill>
              </a:rPr>
              <a:t>デメリット</a:t>
            </a:r>
          </a:p>
        </p:txBody>
      </p:sp>
      <p:sp>
        <p:nvSpPr>
          <p:cNvPr id="32" name="テキスト ボックス 31">
            <a:extLst>
              <a:ext uri="{FF2B5EF4-FFF2-40B4-BE49-F238E27FC236}">
                <a16:creationId xmlns:a16="http://schemas.microsoft.com/office/drawing/2014/main" id="{C0AD9B16-BF23-45AE-8774-D4401C94F605}"/>
              </a:ext>
            </a:extLst>
          </p:cNvPr>
          <p:cNvSpPr txBox="1"/>
          <p:nvPr/>
        </p:nvSpPr>
        <p:spPr>
          <a:xfrm>
            <a:off x="635631" y="1671497"/>
            <a:ext cx="3492000" cy="720000"/>
          </a:xfrm>
          <a:prstGeom prst="rect">
            <a:avLst/>
          </a:prstGeom>
          <a:solidFill>
            <a:srgbClr val="D9EBFF"/>
          </a:solidFill>
          <a:effectLst>
            <a:outerShdw blurRad="50800" dist="50800" dir="2700000" algn="tl" rotWithShape="0">
              <a:prstClr val="black">
                <a:alpha val="50000"/>
              </a:prstClr>
            </a:outerShdw>
          </a:effectLst>
        </p:spPr>
        <p:txBody>
          <a:bodyPr wrap="square" lIns="144000" tIns="0" rIns="0" bIns="0" rtlCol="0" anchor="ctr" anchorCtr="0">
            <a:noAutofit/>
          </a:bodyPr>
          <a:lstStyle/>
          <a:p>
            <a:pPr marL="0" lvl="1">
              <a:spcAft>
                <a:spcPts val="600"/>
              </a:spcAft>
            </a:pPr>
            <a:endParaRPr lang="en-US" altLang="ja-JP" sz="1600" dirty="0">
              <a:solidFill>
                <a:srgbClr val="FF00FF"/>
              </a:solidFill>
              <a:latin typeface="Meiryo UI"/>
            </a:endParaRPr>
          </a:p>
        </p:txBody>
      </p:sp>
      <p:sp>
        <p:nvSpPr>
          <p:cNvPr id="33" name="正方形/長方形 32">
            <a:extLst>
              <a:ext uri="{FF2B5EF4-FFF2-40B4-BE49-F238E27FC236}">
                <a16:creationId xmlns:a16="http://schemas.microsoft.com/office/drawing/2014/main" id="{C09518E0-8E2D-4DC0-84AF-60B0F600B56D}"/>
              </a:ext>
            </a:extLst>
          </p:cNvPr>
          <p:cNvSpPr/>
          <p:nvPr/>
        </p:nvSpPr>
        <p:spPr>
          <a:xfrm>
            <a:off x="635631" y="1671497"/>
            <a:ext cx="1080000" cy="72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000" b="1" dirty="0">
                <a:solidFill>
                  <a:srgbClr val="FFFFFF"/>
                </a:solidFill>
              </a:rPr>
              <a:t>メリット</a:t>
            </a:r>
          </a:p>
        </p:txBody>
      </p:sp>
      <p:sp>
        <p:nvSpPr>
          <p:cNvPr id="6" name="正方形/長方形 5"/>
          <p:cNvSpPr/>
          <p:nvPr/>
        </p:nvSpPr>
        <p:spPr>
          <a:xfrm>
            <a:off x="5422958" y="1862220"/>
            <a:ext cx="4245073" cy="338554"/>
          </a:xfrm>
          <a:prstGeom prst="rect">
            <a:avLst/>
          </a:prstGeom>
        </p:spPr>
        <p:txBody>
          <a:bodyPr wrap="none" lIns="0" tIns="0" rIns="0" bIns="0" anchor="ctr" anchorCtr="0">
            <a:noAutofit/>
          </a:bodyPr>
          <a:lstStyle/>
          <a:p>
            <a:pPr marL="0" lvl="1">
              <a:spcAft>
                <a:spcPts val="300"/>
              </a:spcAft>
            </a:pPr>
            <a:r>
              <a:rPr lang="ja-JP" altLang="en-US" sz="1500" dirty="0">
                <a:latin typeface="東芝 Pゴシック" panose="020B0500000000000000" pitchFamily="50" charset="-128"/>
                <a:ea typeface="東芝 Pゴシック" panose="020B0500000000000000" pitchFamily="50" charset="-128"/>
              </a:rPr>
              <a:t>・要求された機能がいつまでたっても提供されない。</a:t>
            </a:r>
          </a:p>
        </p:txBody>
      </p:sp>
      <p:sp>
        <p:nvSpPr>
          <p:cNvPr id="14" name="正方形/長方形 13"/>
          <p:cNvSpPr/>
          <p:nvPr/>
        </p:nvSpPr>
        <p:spPr>
          <a:xfrm>
            <a:off x="1810275" y="1761497"/>
            <a:ext cx="1944000" cy="540000"/>
          </a:xfrm>
          <a:prstGeom prst="rect">
            <a:avLst/>
          </a:prstGeom>
        </p:spPr>
        <p:txBody>
          <a:bodyPr wrap="none" lIns="0" tIns="0" rIns="0" bIns="0" anchor="ctr" anchorCtr="0">
            <a:noAutofit/>
          </a:bodyPr>
          <a:lstStyle/>
          <a:p>
            <a:pPr marL="0" lvl="1"/>
            <a:r>
              <a:rPr lang="ja-JP" altLang="en-US" sz="1500" dirty="0">
                <a:latin typeface="東芝 Pゴシック" panose="020B0500000000000000" pitchFamily="50" charset="-128"/>
                <a:ea typeface="東芝 Pゴシック" panose="020B0500000000000000" pitchFamily="50" charset="-128"/>
              </a:rPr>
              <a:t>作業を最小限に</a:t>
            </a:r>
            <a:endParaRPr lang="en-US" altLang="ja-JP" sz="1500" dirty="0">
              <a:latin typeface="東芝 Pゴシック" panose="020B0500000000000000" pitchFamily="50" charset="-128"/>
              <a:ea typeface="東芝 Pゴシック" panose="020B0500000000000000" pitchFamily="50" charset="-128"/>
            </a:endParaRPr>
          </a:p>
          <a:p>
            <a:pPr marL="0" lvl="1"/>
            <a:r>
              <a:rPr lang="ja-JP" altLang="en-US" sz="1500" dirty="0">
                <a:latin typeface="東芝 Pゴシック" panose="020B0500000000000000" pitchFamily="50" charset="-128"/>
                <a:ea typeface="東芝 Pゴシック" panose="020B0500000000000000" pitchFamily="50" charset="-128"/>
              </a:rPr>
              <a:t>することができる</a:t>
            </a:r>
            <a:endParaRPr lang="en-US" altLang="ja-JP" sz="1500" dirty="0">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3375569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3" cstate="print">
            <a:extLst>
              <a:ext uri="{28A0092B-C50C-407E-A947-70E740481C1C}">
                <a14:useLocalDpi xmlns:a14="http://schemas.microsoft.com/office/drawing/2010/main" val="0"/>
              </a:ext>
            </a:extLst>
          </a:blip>
          <a:srcRect t="1293" b="13757"/>
          <a:stretch/>
        </p:blipFill>
        <p:spPr>
          <a:xfrm>
            <a:off x="0" y="0"/>
            <a:ext cx="12192000" cy="6912000"/>
          </a:xfrm>
          <a:prstGeom prst="rect">
            <a:avLst/>
          </a:prstGeom>
        </p:spPr>
      </p:pic>
      <p:sp>
        <p:nvSpPr>
          <p:cNvPr id="4" name="Rectangle 61"/>
          <p:cNvSpPr>
            <a:spLocks noChangeArrowheads="1"/>
          </p:cNvSpPr>
          <p:nvPr/>
        </p:nvSpPr>
        <p:spPr bwMode="auto">
          <a:xfrm>
            <a:off x="11639405" y="6503773"/>
            <a:ext cx="414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r" defTabSz="914228" eaLnBrk="0" fontAlgn="base" hangingPunct="0">
              <a:spcBef>
                <a:spcPct val="0"/>
              </a:spcBef>
              <a:spcAft>
                <a:spcPct val="0"/>
              </a:spcAft>
              <a:tabLst>
                <a:tab pos="568325" algn="ctr"/>
                <a:tab pos="857250" algn="l"/>
                <a:tab pos="1089025" algn="l"/>
              </a:tabLst>
            </a:pPr>
            <a:fld id="{027ACA72-EB1A-40C5-BC55-79EB2A48FABF}" type="slidenum">
              <a:rPr kumimoji="0" lang="ja-JP" altLang="en-US" sz="1100">
                <a:solidFill>
                  <a:srgbClr val="FFFFFF"/>
                </a:solidFill>
                <a:latin typeface="東芝 Pゴシック" panose="020B0500000000000000" pitchFamily="50" charset="-128"/>
                <a:ea typeface="東芝 Pゴシック" panose="020B0500000000000000" pitchFamily="50" charset="-128"/>
                <a:cs typeface="Segoe UI" panose="020B0502040204020203" pitchFamily="34" charset="0"/>
              </a:rPr>
              <a:pPr algn="r" defTabSz="914228" eaLnBrk="0" fontAlgn="base" hangingPunct="0">
                <a:spcBef>
                  <a:spcPct val="0"/>
                </a:spcBef>
                <a:spcAft>
                  <a:spcPct val="0"/>
                </a:spcAft>
                <a:tabLst>
                  <a:tab pos="568325" algn="ctr"/>
                  <a:tab pos="857250" algn="l"/>
                  <a:tab pos="1089025" algn="l"/>
                </a:tabLst>
              </a:pPr>
              <a:t>70</a:t>
            </a:fld>
            <a:endParaRPr kumimoji="0" lang="en-US" altLang="ja-JP" sz="1100" dirty="0">
              <a:solidFill>
                <a:srgbClr val="FFFFFF"/>
              </a:solidFill>
              <a:latin typeface="東芝 Pゴシック" panose="020B0500000000000000" pitchFamily="50" charset="-128"/>
              <a:ea typeface="東芝 Pゴシック" panose="020B0500000000000000" pitchFamily="50" charset="-128"/>
              <a:cs typeface="Segoe UI" panose="020B0502040204020203" pitchFamily="34" charset="0"/>
            </a:endParaRPr>
          </a:p>
        </p:txBody>
      </p:sp>
      <p:sp>
        <p:nvSpPr>
          <p:cNvPr id="5" name="フッター プレースホルダー 3"/>
          <p:cNvSpPr txBox="1">
            <a:spLocks/>
          </p:cNvSpPr>
          <p:nvPr/>
        </p:nvSpPr>
        <p:spPr bwMode="auto">
          <a:xfrm>
            <a:off x="10249706" y="6557530"/>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solidFill>
                  <a:srgbClr val="FFFFFF"/>
                </a:solidFill>
                <a:latin typeface="東芝 Pゴシック" panose="020B0500000000000000" pitchFamily="50" charset="-128"/>
                <a:ea typeface="東芝 Pゴシック" panose="020B0500000000000000" pitchFamily="50" charset="-128"/>
                <a:cs typeface="Meiryo UI" panose="020B0604030504040204" pitchFamily="50" charset="-128"/>
              </a:rPr>
              <a:t>© 2021 Toshiba Corporation </a:t>
            </a:r>
            <a:endParaRPr lang="ja-JP" altLang="en-US" sz="800" dirty="0">
              <a:solidFill>
                <a:srgbClr val="FFFFFF"/>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pic>
        <p:nvPicPr>
          <p:cNvPr id="8" name="図 7"/>
          <p:cNvPicPr>
            <a:picLocks noChangeAspect="1"/>
          </p:cNvPicPr>
          <p:nvPr/>
        </p:nvPicPr>
        <p:blipFill>
          <a:blip r:embed="rId4"/>
          <a:stretch>
            <a:fillRect/>
          </a:stretch>
        </p:blipFill>
        <p:spPr>
          <a:xfrm>
            <a:off x="0" y="0"/>
            <a:ext cx="12192000" cy="780440"/>
          </a:xfrm>
          <a:prstGeom prst="rect">
            <a:avLst/>
          </a:prstGeom>
        </p:spPr>
      </p:pic>
      <p:sp>
        <p:nvSpPr>
          <p:cNvPr id="11" name="タイトル 1"/>
          <p:cNvSpPr txBox="1">
            <a:spLocks/>
          </p:cNvSpPr>
          <p:nvPr/>
        </p:nvSpPr>
        <p:spPr>
          <a:xfrm>
            <a:off x="0" y="0"/>
            <a:ext cx="11424591" cy="749165"/>
          </a:xfrm>
          <a:prstGeom prst="rect">
            <a:avLst/>
          </a:prstGeom>
        </p:spPr>
        <p:txBody>
          <a:bodyPr lIns="468000" tIns="0" rIns="432000" bIns="108000" anchor="b" anchorCtr="0"/>
          <a:lstStyle>
            <a:lvl1pPr algn="l" defTabSz="685800" rtl="0" eaLnBrk="1" latinLnBrk="0" hangingPunct="1">
              <a:lnSpc>
                <a:spcPct val="90000"/>
              </a:lnSpc>
              <a:spcBef>
                <a:spcPct val="0"/>
              </a:spcBef>
              <a:buNone/>
              <a:defRPr kumimoji="1" lang="ja-JP" altLang="en-US" sz="2600" b="1" kern="1200">
                <a:solidFill>
                  <a:schemeClr val="tx1"/>
                </a:solidFill>
                <a:latin typeface="+mj-lt"/>
                <a:ea typeface="+mj-ea"/>
                <a:cs typeface="+mj-cs"/>
              </a:defRPr>
            </a:lvl1pPr>
          </a:lstStyle>
          <a:p>
            <a:r>
              <a:rPr lang="ja-JP" altLang="ja-JP" sz="2800" dirty="0">
                <a:latin typeface="東芝 Pゴシック" panose="020B0500000000000000" pitchFamily="50" charset="-128"/>
                <a:ea typeface="東芝 Pゴシック" panose="020B0500000000000000" pitchFamily="50" charset="-128"/>
              </a:rPr>
              <a:t>4-</a:t>
            </a:r>
            <a:r>
              <a:rPr lang="en-US" altLang="ja-JP" sz="2800" dirty="0">
                <a:latin typeface="東芝 Pゴシック" panose="020B0500000000000000" pitchFamily="50" charset="-128"/>
                <a:ea typeface="東芝 Pゴシック" panose="020B0500000000000000" pitchFamily="50" charset="-128"/>
              </a:rPr>
              <a:t>4</a:t>
            </a:r>
            <a:r>
              <a:rPr lang="ja-JP" altLang="en-US" sz="2800" dirty="0">
                <a:latin typeface="東芝 Pゴシック" panose="020B0500000000000000" pitchFamily="50" charset="-128"/>
                <a:ea typeface="東芝 Pゴシック" panose="020B0500000000000000" pitchFamily="50" charset="-128"/>
              </a:rPr>
              <a:t>　</a:t>
            </a:r>
            <a:r>
              <a:rPr lang="en-US" altLang="ja-JP" sz="3200" dirty="0" err="1">
                <a:latin typeface="Toshiba Sans" panose="020B0503030403020204" pitchFamily="34" charset="0"/>
                <a:ea typeface="Toshiba Sans" panose="020B0503030403020204" pitchFamily="34" charset="0"/>
              </a:rPr>
              <a:t>InnerSource</a:t>
            </a:r>
            <a:r>
              <a:rPr lang="en-US" altLang="ja-JP" sz="2800" dirty="0">
                <a:latin typeface="東芝 Pゴシック" panose="020B0500000000000000" pitchFamily="50" charset="-128"/>
                <a:ea typeface="東芝 Pゴシック" panose="020B0500000000000000" pitchFamily="50" charset="-128"/>
              </a:rPr>
              <a:t> </a:t>
            </a:r>
            <a:r>
              <a:rPr lang="ja-JP" altLang="en-US" sz="2800" dirty="0">
                <a:latin typeface="東芝 Pゴシック" panose="020B0500000000000000" pitchFamily="50" charset="-128"/>
                <a:ea typeface="東芝 Pゴシック" panose="020B0500000000000000" pitchFamily="50" charset="-128"/>
              </a:rPr>
              <a:t>のプロダクトオーナーになる利点</a:t>
            </a:r>
            <a:endParaRPr sz="240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
        <p:nvSpPr>
          <p:cNvPr id="9" name="コンテンツ プレースホルダー 1">
            <a:extLst>
              <a:ext uri="{FF2B5EF4-FFF2-40B4-BE49-F238E27FC236}">
                <a16:creationId xmlns:a16="http://schemas.microsoft.com/office/drawing/2014/main" id="{C5AE3746-4090-4524-9BC3-788213E2CE14}"/>
              </a:ext>
            </a:extLst>
          </p:cNvPr>
          <p:cNvSpPr txBox="1">
            <a:spLocks/>
          </p:cNvSpPr>
          <p:nvPr/>
        </p:nvSpPr>
        <p:spPr>
          <a:xfrm>
            <a:off x="426000" y="1335995"/>
            <a:ext cx="11340000" cy="4680000"/>
          </a:xfrm>
          <a:prstGeom prst="rect">
            <a:avLst/>
          </a:prstGeom>
          <a:solidFill>
            <a:schemeClr val="bg1">
              <a:alpha val="85000"/>
            </a:schemeClr>
          </a:solidFill>
        </p:spPr>
        <p:txBody>
          <a:bodyPr wrap="none" lIns="216000" tIns="0" rIns="216000" bIns="0" anchor="ctr" anchorCtr="0">
            <a:noAutofit/>
          </a:bodyPr>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180000" indent="-180000">
              <a:lnSpc>
                <a:spcPts val="3600"/>
              </a:lnSpc>
              <a:spcBef>
                <a:spcPts val="0"/>
              </a:spcBef>
              <a:buFont typeface="Wingdings" panose="05000000000000000000" pitchFamily="2" charset="2"/>
              <a:buChar char="l"/>
            </a:pPr>
            <a:r>
              <a:rPr lang="ja-JP" altLang="en-US" sz="3000" dirty="0">
                <a:latin typeface="+mn-ea"/>
              </a:rPr>
              <a:t> コラボレーションで、</a:t>
            </a:r>
          </a:p>
          <a:p>
            <a:pPr>
              <a:lnSpc>
                <a:spcPts val="3600"/>
              </a:lnSpc>
              <a:spcBef>
                <a:spcPts val="0"/>
              </a:spcBef>
              <a:spcAft>
                <a:spcPts val="1000"/>
              </a:spcAft>
            </a:pPr>
            <a:r>
              <a:rPr lang="ja-JP" altLang="en-US" sz="3000" b="1" dirty="0">
                <a:solidFill>
                  <a:schemeClr val="accent1"/>
                </a:solidFill>
                <a:latin typeface="+mn-ea"/>
              </a:rPr>
              <a:t>   より少ないリソースでより多くのことを達成</a:t>
            </a:r>
            <a:r>
              <a:rPr lang="ja-JP" altLang="en-US" sz="3000" dirty="0">
                <a:latin typeface="+mn-ea"/>
              </a:rPr>
              <a:t>できる実感が得られる</a:t>
            </a:r>
          </a:p>
          <a:p>
            <a:pPr marL="180000" indent="-180000">
              <a:lnSpc>
                <a:spcPct val="110000"/>
              </a:lnSpc>
              <a:spcBef>
                <a:spcPts val="0"/>
              </a:spcBef>
              <a:spcAft>
                <a:spcPts val="1000"/>
              </a:spcAft>
              <a:buFont typeface="Wingdings" panose="05000000000000000000" pitchFamily="2" charset="2"/>
              <a:buChar char="l"/>
            </a:pPr>
            <a:r>
              <a:rPr lang="ja-JP" altLang="en-US" sz="3000" dirty="0">
                <a:latin typeface="+mn-ea"/>
              </a:rPr>
              <a:t> チームの</a:t>
            </a:r>
            <a:r>
              <a:rPr lang="ja-JP" altLang="en-US" sz="3000" b="1" dirty="0">
                <a:solidFill>
                  <a:schemeClr val="accent1"/>
                </a:solidFill>
                <a:latin typeface="+mn-ea"/>
              </a:rPr>
              <a:t>冗長性が向上</a:t>
            </a:r>
            <a:r>
              <a:rPr lang="ja-JP" altLang="en-US" sz="3000" dirty="0">
                <a:latin typeface="+mn-ea"/>
              </a:rPr>
              <a:t>する</a:t>
            </a:r>
          </a:p>
          <a:p>
            <a:pPr marL="180000" indent="-180000">
              <a:lnSpc>
                <a:spcPct val="110000"/>
              </a:lnSpc>
              <a:spcBef>
                <a:spcPts val="0"/>
              </a:spcBef>
              <a:spcAft>
                <a:spcPts val="1000"/>
              </a:spcAft>
              <a:buFont typeface="Wingdings" panose="05000000000000000000" pitchFamily="2" charset="2"/>
              <a:buChar char="l"/>
            </a:pPr>
            <a:r>
              <a:rPr lang="ja-JP" altLang="en-US" sz="3000" dirty="0">
                <a:latin typeface="+mn-ea"/>
              </a:rPr>
              <a:t> プロセスを公開することで</a:t>
            </a:r>
            <a:r>
              <a:rPr lang="ja-JP" altLang="en-US" sz="3000" b="1" dirty="0">
                <a:solidFill>
                  <a:schemeClr val="accent1"/>
                </a:solidFill>
                <a:latin typeface="+mn-ea"/>
              </a:rPr>
              <a:t>政治的な問題にも対処</a:t>
            </a:r>
            <a:r>
              <a:rPr lang="ja-JP" altLang="en-US" sz="3000" dirty="0">
                <a:latin typeface="+mn-ea"/>
              </a:rPr>
              <a:t>できる</a:t>
            </a:r>
          </a:p>
          <a:p>
            <a:pPr marL="180000" indent="-180000">
              <a:spcBef>
                <a:spcPts val="0"/>
              </a:spcBef>
              <a:buFont typeface="Wingdings" panose="05000000000000000000" pitchFamily="2" charset="2"/>
              <a:buChar char="l"/>
            </a:pPr>
            <a:r>
              <a:rPr lang="ja-JP" altLang="en-US" sz="3000" dirty="0">
                <a:latin typeface="+mn-ea"/>
              </a:rPr>
              <a:t> トラステッドコミッターのサポートなど、</a:t>
            </a:r>
          </a:p>
          <a:p>
            <a:pPr marL="180000">
              <a:spcBef>
                <a:spcPts val="0"/>
              </a:spcBef>
              <a:spcAft>
                <a:spcPts val="1000"/>
              </a:spcAft>
            </a:pPr>
            <a:r>
              <a:rPr lang="ja-JP" altLang="en-US" sz="3000" b="1" dirty="0">
                <a:solidFill>
                  <a:schemeClr val="accent1"/>
                </a:solidFill>
                <a:latin typeface="+mn-ea"/>
              </a:rPr>
              <a:t>   新たな役割と責任を得る</a:t>
            </a:r>
            <a:r>
              <a:rPr lang="ja-JP" altLang="en-US" sz="3000" dirty="0">
                <a:latin typeface="+mn-ea"/>
              </a:rPr>
              <a:t>ことができる</a:t>
            </a:r>
          </a:p>
          <a:p>
            <a:pPr marL="180000" indent="-180000">
              <a:lnSpc>
                <a:spcPct val="110000"/>
              </a:lnSpc>
              <a:spcBef>
                <a:spcPts val="0"/>
              </a:spcBef>
              <a:spcAft>
                <a:spcPts val="1000"/>
              </a:spcAft>
              <a:buFont typeface="Wingdings" panose="05000000000000000000" pitchFamily="2" charset="2"/>
              <a:buChar char="l"/>
            </a:pPr>
            <a:r>
              <a:rPr lang="ja-JP" altLang="en-US" sz="3000" dirty="0">
                <a:latin typeface="+mn-ea"/>
              </a:rPr>
              <a:t> 社内マーケティング</a:t>
            </a:r>
            <a:r>
              <a:rPr lang="ja-JP" altLang="en-US" sz="3000" b="1" dirty="0">
                <a:solidFill>
                  <a:schemeClr val="accent1"/>
                </a:solidFill>
                <a:latin typeface="+mn-ea"/>
              </a:rPr>
              <a:t>スキルを身につけるチャンス</a:t>
            </a:r>
            <a:r>
              <a:rPr lang="ja-JP" altLang="en-US" sz="3000" dirty="0">
                <a:latin typeface="+mn-ea"/>
              </a:rPr>
              <a:t>が得られる</a:t>
            </a:r>
            <a:endParaRPr lang="en-US" altLang="ja-JP" sz="3000" dirty="0">
              <a:latin typeface="+mn-ea"/>
            </a:endParaRPr>
          </a:p>
          <a:p>
            <a:pPr marL="180000" indent="-180000">
              <a:lnSpc>
                <a:spcPct val="110000"/>
              </a:lnSpc>
              <a:spcBef>
                <a:spcPts val="0"/>
              </a:spcBef>
              <a:buFont typeface="Wingdings" panose="05000000000000000000" pitchFamily="2" charset="2"/>
              <a:buChar char="l"/>
            </a:pPr>
            <a:r>
              <a:rPr lang="ja-JP" altLang="en-US" sz="3000" dirty="0">
                <a:latin typeface="+mn-ea"/>
              </a:rPr>
              <a:t> 仕事に対する</a:t>
            </a:r>
            <a:r>
              <a:rPr lang="ja-JP" altLang="en-US" sz="3000" b="1" dirty="0">
                <a:solidFill>
                  <a:schemeClr val="accent1"/>
                </a:solidFill>
                <a:latin typeface="+mn-ea"/>
              </a:rPr>
              <a:t>評価が高く</a:t>
            </a:r>
            <a:r>
              <a:rPr lang="ja-JP" altLang="en-US" sz="3000" dirty="0">
                <a:latin typeface="+mn-ea"/>
              </a:rPr>
              <a:t>なる</a:t>
            </a:r>
          </a:p>
        </p:txBody>
      </p:sp>
    </p:spTree>
    <p:extLst>
      <p:ext uri="{BB962C8B-B14F-4D97-AF65-F5344CB8AC3E}">
        <p14:creationId xmlns:p14="http://schemas.microsoft.com/office/powerpoint/2010/main" val="2893830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0" y="-51200"/>
            <a:ext cx="12192000" cy="690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endParaRPr lang="ja-JP" altLang="en-US" dirty="0">
              <a:solidFill>
                <a:srgbClr val="FFFFFF"/>
              </a:solidFill>
            </a:endParaRPr>
          </a:p>
        </p:txBody>
      </p:sp>
      <p:grpSp>
        <p:nvGrpSpPr>
          <p:cNvPr id="15" name="グループ化 14"/>
          <p:cNvGrpSpPr/>
          <p:nvPr/>
        </p:nvGrpSpPr>
        <p:grpSpPr>
          <a:xfrm>
            <a:off x="6184048" y="-211649"/>
            <a:ext cx="6538104" cy="7466188"/>
            <a:chOff x="6317398" y="-211649"/>
            <a:chExt cx="6538104" cy="7466188"/>
          </a:xfrm>
        </p:grpSpPr>
        <p:sp>
          <p:nvSpPr>
            <p:cNvPr id="18" name="Freeform 12"/>
            <p:cNvSpPr>
              <a:spLocks/>
            </p:cNvSpPr>
            <p:nvPr/>
          </p:nvSpPr>
          <p:spPr bwMode="auto">
            <a:xfrm rot="2760000">
              <a:off x="6063420" y="2035325"/>
              <a:ext cx="4346224" cy="3473987"/>
            </a:xfrm>
            <a:custGeom>
              <a:avLst/>
              <a:gdLst>
                <a:gd name="T0" fmla="*/ 0 w 500"/>
                <a:gd name="T1" fmla="*/ 0 h 376"/>
                <a:gd name="T2" fmla="*/ 147 w 500"/>
                <a:gd name="T3" fmla="*/ 106 h 376"/>
                <a:gd name="T4" fmla="*/ 330 w 500"/>
                <a:gd name="T5" fmla="*/ 156 h 376"/>
                <a:gd name="T6" fmla="*/ 433 w 500"/>
                <a:gd name="T7" fmla="*/ 205 h 376"/>
                <a:gd name="T8" fmla="*/ 500 w 500"/>
                <a:gd name="T9" fmla="*/ 376 h 376"/>
              </a:gdLst>
              <a:ahLst/>
              <a:cxnLst>
                <a:cxn ang="0">
                  <a:pos x="T0" y="T1"/>
                </a:cxn>
                <a:cxn ang="0">
                  <a:pos x="T2" y="T3"/>
                </a:cxn>
                <a:cxn ang="0">
                  <a:pos x="T4" y="T5"/>
                </a:cxn>
                <a:cxn ang="0">
                  <a:pos x="T6" y="T7"/>
                </a:cxn>
                <a:cxn ang="0">
                  <a:pos x="T8" y="T9"/>
                </a:cxn>
              </a:cxnLst>
              <a:rect l="0" t="0" r="r" b="b"/>
              <a:pathLst>
                <a:path w="500" h="376">
                  <a:moveTo>
                    <a:pt x="0" y="0"/>
                  </a:moveTo>
                  <a:lnTo>
                    <a:pt x="147" y="106"/>
                  </a:lnTo>
                  <a:lnTo>
                    <a:pt x="330" y="156"/>
                  </a:lnTo>
                  <a:lnTo>
                    <a:pt x="433" y="205"/>
                  </a:lnTo>
                  <a:lnTo>
                    <a:pt x="500" y="376"/>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19" name="Freeform 18"/>
            <p:cNvSpPr>
              <a:spLocks/>
            </p:cNvSpPr>
            <p:nvPr/>
          </p:nvSpPr>
          <p:spPr bwMode="auto">
            <a:xfrm rot="2760000">
              <a:off x="7933985" y="-327455"/>
              <a:ext cx="2886298" cy="3967080"/>
            </a:xfrm>
            <a:custGeom>
              <a:avLst/>
              <a:gdLst>
                <a:gd name="T0" fmla="*/ 0 w 331"/>
                <a:gd name="T1" fmla="*/ 117 h 430"/>
                <a:gd name="T2" fmla="*/ 331 w 331"/>
                <a:gd name="T3" fmla="*/ 430 h 430"/>
                <a:gd name="T4" fmla="*/ 229 w 331"/>
                <a:gd name="T5" fmla="*/ 0 h 430"/>
              </a:gdLst>
              <a:ahLst/>
              <a:cxnLst>
                <a:cxn ang="0">
                  <a:pos x="T0" y="T1"/>
                </a:cxn>
                <a:cxn ang="0">
                  <a:pos x="T2" y="T3"/>
                </a:cxn>
                <a:cxn ang="0">
                  <a:pos x="T4" y="T5"/>
                </a:cxn>
              </a:cxnLst>
              <a:rect l="0" t="0" r="r" b="b"/>
              <a:pathLst>
                <a:path w="331" h="430">
                  <a:moveTo>
                    <a:pt x="0" y="117"/>
                  </a:moveTo>
                  <a:lnTo>
                    <a:pt x="331" y="430"/>
                  </a:lnTo>
                  <a:lnTo>
                    <a:pt x="229" y="0"/>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0" name="Freeform 5"/>
            <p:cNvSpPr>
              <a:spLocks/>
            </p:cNvSpPr>
            <p:nvPr/>
          </p:nvSpPr>
          <p:spPr bwMode="auto">
            <a:xfrm rot="2760000">
              <a:off x="11042095" y="4120127"/>
              <a:ext cx="1412629" cy="2214185"/>
            </a:xfrm>
            <a:custGeom>
              <a:avLst/>
              <a:gdLst>
                <a:gd name="T0" fmla="*/ 14 w 162"/>
                <a:gd name="T1" fmla="*/ 0 h 240"/>
                <a:gd name="T2" fmla="*/ 0 w 162"/>
                <a:gd name="T3" fmla="*/ 130 h 240"/>
                <a:gd name="T4" fmla="*/ 162 w 162"/>
                <a:gd name="T5" fmla="*/ 240 h 240"/>
              </a:gdLst>
              <a:ahLst/>
              <a:cxnLst>
                <a:cxn ang="0">
                  <a:pos x="T0" y="T1"/>
                </a:cxn>
                <a:cxn ang="0">
                  <a:pos x="T2" y="T3"/>
                </a:cxn>
                <a:cxn ang="0">
                  <a:pos x="T4" y="T5"/>
                </a:cxn>
              </a:cxnLst>
              <a:rect l="0" t="0" r="r" b="b"/>
              <a:pathLst>
                <a:path w="162" h="240">
                  <a:moveTo>
                    <a:pt x="14" y="0"/>
                  </a:moveTo>
                  <a:lnTo>
                    <a:pt x="0" y="130"/>
                  </a:lnTo>
                  <a:lnTo>
                    <a:pt x="162" y="240"/>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1" name="Line 6"/>
            <p:cNvSpPr>
              <a:spLocks noChangeShapeType="1"/>
            </p:cNvSpPr>
            <p:nvPr/>
          </p:nvSpPr>
          <p:spPr bwMode="auto">
            <a:xfrm rot="2760000" flipV="1">
              <a:off x="9630584" y="4120700"/>
              <a:ext cx="1168471" cy="1586832"/>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2" name="Line 8"/>
            <p:cNvSpPr>
              <a:spLocks noChangeShapeType="1"/>
            </p:cNvSpPr>
            <p:nvPr/>
          </p:nvSpPr>
          <p:spPr bwMode="auto">
            <a:xfrm rot="2760000" flipV="1">
              <a:off x="11065187" y="5080563"/>
              <a:ext cx="1492273" cy="28252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3" name="Freeform 9"/>
            <p:cNvSpPr>
              <a:spLocks/>
            </p:cNvSpPr>
            <p:nvPr/>
          </p:nvSpPr>
          <p:spPr bwMode="auto">
            <a:xfrm rot="2760000">
              <a:off x="9875667" y="3934865"/>
              <a:ext cx="819673" cy="1918960"/>
            </a:xfrm>
            <a:custGeom>
              <a:avLst/>
              <a:gdLst>
                <a:gd name="T0" fmla="*/ 0 w 94"/>
                <a:gd name="T1" fmla="*/ 0 h 208"/>
                <a:gd name="T2" fmla="*/ 94 w 94"/>
                <a:gd name="T3" fmla="*/ 208 h 208"/>
                <a:gd name="T4" fmla="*/ 0 w 94"/>
                <a:gd name="T5" fmla="*/ 0 h 208"/>
              </a:gdLst>
              <a:ahLst/>
              <a:cxnLst>
                <a:cxn ang="0">
                  <a:pos x="T0" y="T1"/>
                </a:cxn>
                <a:cxn ang="0">
                  <a:pos x="T2" y="T3"/>
                </a:cxn>
                <a:cxn ang="0">
                  <a:pos x="T4" y="T5"/>
                </a:cxn>
              </a:cxnLst>
              <a:rect l="0" t="0" r="r" b="b"/>
              <a:pathLst>
                <a:path w="94" h="208">
                  <a:moveTo>
                    <a:pt x="0" y="0"/>
                  </a:moveTo>
                  <a:lnTo>
                    <a:pt x="94" y="208"/>
                  </a:lnTo>
                  <a:lnTo>
                    <a:pt x="0" y="0"/>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4" name="Line 10"/>
            <p:cNvSpPr>
              <a:spLocks noChangeShapeType="1"/>
            </p:cNvSpPr>
            <p:nvPr/>
          </p:nvSpPr>
          <p:spPr bwMode="auto">
            <a:xfrm rot="2760000">
              <a:off x="9875667" y="3934865"/>
              <a:ext cx="819673" cy="1918960"/>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5" name="Oval 13"/>
            <p:cNvSpPr>
              <a:spLocks noChangeArrowheads="1"/>
            </p:cNvSpPr>
            <p:nvPr/>
          </p:nvSpPr>
          <p:spPr bwMode="auto">
            <a:xfrm rot="2760000">
              <a:off x="8041334" y="2424240"/>
              <a:ext cx="360000" cy="360001"/>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6" name="Freeform 16"/>
            <p:cNvSpPr>
              <a:spLocks/>
            </p:cNvSpPr>
            <p:nvPr/>
          </p:nvSpPr>
          <p:spPr bwMode="auto">
            <a:xfrm rot="2760000">
              <a:off x="8143948" y="607896"/>
              <a:ext cx="2336942" cy="1457671"/>
            </a:xfrm>
            <a:custGeom>
              <a:avLst/>
              <a:gdLst>
                <a:gd name="T0" fmla="*/ 0 w 268"/>
                <a:gd name="T1" fmla="*/ 0 h 158"/>
                <a:gd name="T2" fmla="*/ 268 w 268"/>
                <a:gd name="T3" fmla="*/ 68 h 158"/>
                <a:gd name="T4" fmla="*/ 5 w 268"/>
                <a:gd name="T5" fmla="*/ 158 h 158"/>
              </a:gdLst>
              <a:ahLst/>
              <a:cxnLst>
                <a:cxn ang="0">
                  <a:pos x="T0" y="T1"/>
                </a:cxn>
                <a:cxn ang="0">
                  <a:pos x="T2" y="T3"/>
                </a:cxn>
                <a:cxn ang="0">
                  <a:pos x="T4" y="T5"/>
                </a:cxn>
              </a:cxnLst>
              <a:rect l="0" t="0" r="r" b="b"/>
              <a:pathLst>
                <a:path w="268" h="158">
                  <a:moveTo>
                    <a:pt x="0" y="0"/>
                  </a:moveTo>
                  <a:lnTo>
                    <a:pt x="268" y="68"/>
                  </a:lnTo>
                  <a:lnTo>
                    <a:pt x="5" y="158"/>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7" name="Oval 17"/>
            <p:cNvSpPr>
              <a:spLocks noChangeArrowheads="1"/>
            </p:cNvSpPr>
            <p:nvPr/>
          </p:nvSpPr>
          <p:spPr bwMode="auto">
            <a:xfrm rot="2760000">
              <a:off x="7840204" y="834754"/>
              <a:ext cx="324000" cy="324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8" name="Oval 19"/>
            <p:cNvSpPr>
              <a:spLocks noChangeArrowheads="1"/>
            </p:cNvSpPr>
            <p:nvPr/>
          </p:nvSpPr>
          <p:spPr bwMode="auto">
            <a:xfrm rot="2760000">
              <a:off x="8816420" y="-199654"/>
              <a:ext cx="432000" cy="432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29" name="Freeform 20"/>
            <p:cNvSpPr>
              <a:spLocks/>
            </p:cNvSpPr>
            <p:nvPr/>
          </p:nvSpPr>
          <p:spPr bwMode="auto">
            <a:xfrm rot="2760000">
              <a:off x="10429903" y="1661048"/>
              <a:ext cx="2694459" cy="1706766"/>
            </a:xfrm>
            <a:custGeom>
              <a:avLst/>
              <a:gdLst>
                <a:gd name="T0" fmla="*/ 0 w 309"/>
                <a:gd name="T1" fmla="*/ 185 h 185"/>
                <a:gd name="T2" fmla="*/ 227 w 309"/>
                <a:gd name="T3" fmla="*/ 0 h 185"/>
                <a:gd name="T4" fmla="*/ 309 w 309"/>
                <a:gd name="T5" fmla="*/ 179 h 185"/>
              </a:gdLst>
              <a:ahLst/>
              <a:cxnLst>
                <a:cxn ang="0">
                  <a:pos x="T0" y="T1"/>
                </a:cxn>
                <a:cxn ang="0">
                  <a:pos x="T2" y="T3"/>
                </a:cxn>
                <a:cxn ang="0">
                  <a:pos x="T4" y="T5"/>
                </a:cxn>
              </a:cxnLst>
              <a:rect l="0" t="0" r="r" b="b"/>
              <a:pathLst>
                <a:path w="309" h="185">
                  <a:moveTo>
                    <a:pt x="0" y="185"/>
                  </a:moveTo>
                  <a:lnTo>
                    <a:pt x="227" y="0"/>
                  </a:lnTo>
                  <a:lnTo>
                    <a:pt x="309" y="179"/>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0" name="Freeform 21"/>
            <p:cNvSpPr>
              <a:spLocks/>
            </p:cNvSpPr>
            <p:nvPr/>
          </p:nvSpPr>
          <p:spPr bwMode="auto">
            <a:xfrm rot="2760000">
              <a:off x="9525332" y="2846513"/>
              <a:ext cx="2964777" cy="2749278"/>
            </a:xfrm>
            <a:custGeom>
              <a:avLst/>
              <a:gdLst>
                <a:gd name="T0" fmla="*/ 340 w 340"/>
                <a:gd name="T1" fmla="*/ 0 h 298"/>
                <a:gd name="T2" fmla="*/ 254 w 340"/>
                <a:gd name="T3" fmla="*/ 23 h 298"/>
                <a:gd name="T4" fmla="*/ 0 w 340"/>
                <a:gd name="T5" fmla="*/ 298 h 298"/>
              </a:gdLst>
              <a:ahLst/>
              <a:cxnLst>
                <a:cxn ang="0">
                  <a:pos x="T0" y="T1"/>
                </a:cxn>
                <a:cxn ang="0">
                  <a:pos x="T2" y="T3"/>
                </a:cxn>
                <a:cxn ang="0">
                  <a:pos x="T4" y="T5"/>
                </a:cxn>
              </a:cxnLst>
              <a:rect l="0" t="0" r="r" b="b"/>
              <a:pathLst>
                <a:path w="340" h="298">
                  <a:moveTo>
                    <a:pt x="340" y="0"/>
                  </a:moveTo>
                  <a:lnTo>
                    <a:pt x="254" y="23"/>
                  </a:lnTo>
                  <a:lnTo>
                    <a:pt x="0" y="298"/>
                  </a:lnTo>
                </a:path>
              </a:pathLst>
            </a:cu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1" name="Freeform 23"/>
            <p:cNvSpPr>
              <a:spLocks/>
            </p:cNvSpPr>
            <p:nvPr/>
          </p:nvSpPr>
          <p:spPr bwMode="auto">
            <a:xfrm rot="2760000">
              <a:off x="9835939" y="3060338"/>
              <a:ext cx="2694459" cy="55355"/>
            </a:xfrm>
            <a:custGeom>
              <a:avLst/>
              <a:gdLst>
                <a:gd name="T0" fmla="*/ 0 w 309"/>
                <a:gd name="T1" fmla="*/ 6 h 6"/>
                <a:gd name="T2" fmla="*/ 309 w 309"/>
                <a:gd name="T3" fmla="*/ 0 h 6"/>
                <a:gd name="T4" fmla="*/ 0 w 309"/>
                <a:gd name="T5" fmla="*/ 6 h 6"/>
              </a:gdLst>
              <a:ahLst/>
              <a:cxnLst>
                <a:cxn ang="0">
                  <a:pos x="T0" y="T1"/>
                </a:cxn>
                <a:cxn ang="0">
                  <a:pos x="T2" y="T3"/>
                </a:cxn>
                <a:cxn ang="0">
                  <a:pos x="T4" y="T5"/>
                </a:cxn>
              </a:cxnLst>
              <a:rect l="0" t="0" r="r" b="b"/>
              <a:pathLst>
                <a:path w="309" h="6">
                  <a:moveTo>
                    <a:pt x="0" y="6"/>
                  </a:moveTo>
                  <a:lnTo>
                    <a:pt x="309" y="0"/>
                  </a:lnTo>
                  <a:lnTo>
                    <a:pt x="0" y="6"/>
                  </a:ln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2" name="Line 24"/>
            <p:cNvSpPr>
              <a:spLocks noChangeShapeType="1"/>
            </p:cNvSpPr>
            <p:nvPr/>
          </p:nvSpPr>
          <p:spPr bwMode="auto">
            <a:xfrm rot="2760000" flipV="1">
              <a:off x="9835939" y="3060338"/>
              <a:ext cx="2694459" cy="55355"/>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3" name="Oval 27"/>
            <p:cNvSpPr>
              <a:spLocks noChangeArrowheads="1"/>
            </p:cNvSpPr>
            <p:nvPr/>
          </p:nvSpPr>
          <p:spPr bwMode="auto">
            <a:xfrm rot="2760000">
              <a:off x="12005267" y="3732164"/>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4" name="Oval 29"/>
            <p:cNvSpPr>
              <a:spLocks noChangeArrowheads="1"/>
            </p:cNvSpPr>
            <p:nvPr/>
          </p:nvSpPr>
          <p:spPr bwMode="auto">
            <a:xfrm rot="2760000">
              <a:off x="9999821" y="1849196"/>
              <a:ext cx="503999" cy="504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5" name="Oval 30"/>
            <p:cNvSpPr>
              <a:spLocks noChangeArrowheads="1"/>
            </p:cNvSpPr>
            <p:nvPr/>
          </p:nvSpPr>
          <p:spPr bwMode="auto">
            <a:xfrm rot="2760000">
              <a:off x="10945961" y="4489068"/>
              <a:ext cx="540001" cy="540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6" name="Oval 31"/>
            <p:cNvSpPr>
              <a:spLocks noChangeArrowheads="1"/>
            </p:cNvSpPr>
            <p:nvPr/>
          </p:nvSpPr>
          <p:spPr bwMode="auto">
            <a:xfrm rot="2760000">
              <a:off x="8772481" y="3818836"/>
              <a:ext cx="432000" cy="432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7" name="Line 33"/>
            <p:cNvSpPr>
              <a:spLocks noChangeShapeType="1"/>
            </p:cNvSpPr>
            <p:nvPr/>
          </p:nvSpPr>
          <p:spPr bwMode="auto">
            <a:xfrm rot="2760000" flipH="1">
              <a:off x="10347625" y="4754027"/>
              <a:ext cx="1595921" cy="1977559"/>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8" name="Oval 34"/>
            <p:cNvSpPr>
              <a:spLocks noChangeArrowheads="1"/>
            </p:cNvSpPr>
            <p:nvPr/>
          </p:nvSpPr>
          <p:spPr bwMode="auto">
            <a:xfrm rot="2760000">
              <a:off x="9066535" y="4840536"/>
              <a:ext cx="360000" cy="360001"/>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39" name="Oval 35"/>
            <p:cNvSpPr>
              <a:spLocks noChangeArrowheads="1"/>
            </p:cNvSpPr>
            <p:nvPr/>
          </p:nvSpPr>
          <p:spPr bwMode="auto">
            <a:xfrm rot="2760000">
              <a:off x="10524429" y="3853416"/>
              <a:ext cx="288000" cy="288000"/>
            </a:xfrm>
            <a:prstGeom prst="ellipse">
              <a:avLst/>
            </a:prstGeom>
            <a:solidFill>
              <a:srgbClr val="5B9BD5"/>
            </a:solidFill>
            <a:ln w="6350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0" name="Oval 36"/>
            <p:cNvSpPr>
              <a:spLocks noChangeArrowheads="1"/>
            </p:cNvSpPr>
            <p:nvPr/>
          </p:nvSpPr>
          <p:spPr bwMode="auto">
            <a:xfrm rot="2760000">
              <a:off x="11234090" y="6314783"/>
              <a:ext cx="432000" cy="432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1" name="Oval 38"/>
            <p:cNvSpPr>
              <a:spLocks noChangeArrowheads="1"/>
            </p:cNvSpPr>
            <p:nvPr/>
          </p:nvSpPr>
          <p:spPr bwMode="auto">
            <a:xfrm rot="2760000">
              <a:off x="9689861" y="5658648"/>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2" name="Line 6"/>
            <p:cNvSpPr>
              <a:spLocks noChangeShapeType="1"/>
            </p:cNvSpPr>
            <p:nvPr/>
          </p:nvSpPr>
          <p:spPr bwMode="auto">
            <a:xfrm rot="2760000" flipV="1">
              <a:off x="11505994" y="-151911"/>
              <a:ext cx="502294" cy="1161444"/>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3" name="Oval 22"/>
            <p:cNvSpPr>
              <a:spLocks noChangeArrowheads="1"/>
            </p:cNvSpPr>
            <p:nvPr/>
          </p:nvSpPr>
          <p:spPr bwMode="auto">
            <a:xfrm rot="2760000">
              <a:off x="10997510" y="492853"/>
              <a:ext cx="324000" cy="324000"/>
            </a:xfrm>
            <a:prstGeom prst="ellipse">
              <a:avLst/>
            </a:prstGeom>
            <a:solidFill>
              <a:srgbClr val="5B9BD5"/>
            </a:solidFill>
            <a:ln w="69850"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4" name="Line 6"/>
            <p:cNvSpPr>
              <a:spLocks noChangeShapeType="1"/>
            </p:cNvSpPr>
            <p:nvPr/>
          </p:nvSpPr>
          <p:spPr bwMode="auto">
            <a:xfrm rot="2760000" flipV="1">
              <a:off x="6827334" y="5590092"/>
              <a:ext cx="1154511" cy="2174384"/>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5" name="Oval 39"/>
            <p:cNvSpPr>
              <a:spLocks noChangeArrowheads="1"/>
            </p:cNvSpPr>
            <p:nvPr/>
          </p:nvSpPr>
          <p:spPr bwMode="auto">
            <a:xfrm rot="2760000">
              <a:off x="8356981" y="6175970"/>
              <a:ext cx="396000" cy="396000"/>
            </a:xfrm>
            <a:prstGeom prst="ellipse">
              <a:avLst/>
            </a:prstGeom>
            <a:solidFill>
              <a:srgbClr val="5B9BD5"/>
            </a:solidFill>
            <a:ln w="66675" cap="rnd">
              <a:solidFill>
                <a:schemeClr val="accent1">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6" name="Line 6"/>
            <p:cNvSpPr>
              <a:spLocks noChangeShapeType="1"/>
            </p:cNvSpPr>
            <p:nvPr/>
          </p:nvSpPr>
          <p:spPr bwMode="auto">
            <a:xfrm rot="2760000" flipH="1" flipV="1">
              <a:off x="10876956" y="-212992"/>
              <a:ext cx="578814" cy="581499"/>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7" name="Line 6"/>
            <p:cNvSpPr>
              <a:spLocks noChangeShapeType="1"/>
            </p:cNvSpPr>
            <p:nvPr/>
          </p:nvSpPr>
          <p:spPr bwMode="auto">
            <a:xfrm rot="2760000" flipH="1" flipV="1">
              <a:off x="10282932" y="1611780"/>
              <a:ext cx="2761375" cy="1346668"/>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8" name="Line 6"/>
            <p:cNvSpPr>
              <a:spLocks noChangeShapeType="1"/>
            </p:cNvSpPr>
            <p:nvPr/>
          </p:nvSpPr>
          <p:spPr bwMode="auto">
            <a:xfrm rot="2760000" flipV="1">
              <a:off x="8691415" y="-333201"/>
              <a:ext cx="1775627" cy="224337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49" name="Line 6"/>
            <p:cNvSpPr>
              <a:spLocks noChangeShapeType="1"/>
            </p:cNvSpPr>
            <p:nvPr/>
          </p:nvSpPr>
          <p:spPr bwMode="auto">
            <a:xfrm rot="2760000" flipV="1">
              <a:off x="9033234" y="5669787"/>
              <a:ext cx="414343" cy="922941"/>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50" name="Line 6"/>
            <p:cNvSpPr>
              <a:spLocks noChangeShapeType="1"/>
            </p:cNvSpPr>
            <p:nvPr/>
          </p:nvSpPr>
          <p:spPr bwMode="auto">
            <a:xfrm rot="2760000" flipH="1" flipV="1">
              <a:off x="8802155" y="5656540"/>
              <a:ext cx="1594402" cy="800150"/>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sp>
          <p:nvSpPr>
            <p:cNvPr id="51" name="Line 6"/>
            <p:cNvSpPr>
              <a:spLocks noChangeShapeType="1"/>
            </p:cNvSpPr>
            <p:nvPr/>
          </p:nvSpPr>
          <p:spPr bwMode="auto">
            <a:xfrm rot="2760000" flipH="1" flipV="1">
              <a:off x="8061340" y="-260464"/>
              <a:ext cx="430565" cy="1102696"/>
            </a:xfrm>
            <a:prstGeom prst="line">
              <a:avLst/>
            </a:prstGeom>
            <a:noFill/>
            <a:ln w="38100" cap="rnd">
              <a:solidFill>
                <a:schemeClr val="accent1">
                  <a:lumMod val="20000"/>
                  <a:lumOff val="8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8"/>
              <a:endParaRPr lang="ja-JP" altLang="en-US">
                <a:solidFill>
                  <a:srgbClr val="000000"/>
                </a:solidFill>
              </a:endParaRPr>
            </a:p>
          </p:txBody>
        </p:sp>
      </p:grpSp>
      <p:sp>
        <p:nvSpPr>
          <p:cNvPr id="17" name="テキスト プレースホルダー 2"/>
          <p:cNvSpPr txBox="1">
            <a:spLocks/>
          </p:cNvSpPr>
          <p:nvPr/>
        </p:nvSpPr>
        <p:spPr>
          <a:xfrm>
            <a:off x="615197" y="3105000"/>
            <a:ext cx="10260000" cy="648000"/>
          </a:xfrm>
          <a:prstGeom prst="rect">
            <a:avLst/>
          </a:prstGeom>
        </p:spPr>
        <p:txBody>
          <a:bodyPr lIns="0" tIns="0" rIns="0" bIns="0" anchor="ctr" anchorCtr="0"/>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a:r>
              <a:rPr lang="en-US" altLang="ja-JP" sz="4800" dirty="0" err="1">
                <a:solidFill>
                  <a:srgbClr val="FFFFFF"/>
                </a:solidFill>
                <a:latin typeface="Toshiba Sans" panose="020B0503030403020204" pitchFamily="34" charset="0"/>
                <a:ea typeface="Toshiba Sans" panose="020B0503030403020204" pitchFamily="34" charset="0"/>
              </a:rPr>
              <a:t>InnerSource</a:t>
            </a:r>
            <a:r>
              <a:rPr lang="en-US" altLang="ja-JP" sz="4400" dirty="0">
                <a:solidFill>
                  <a:srgbClr val="FFFFFF"/>
                </a:solidFill>
                <a:latin typeface="東芝 Pゴシック" panose="020B0500000000000000" pitchFamily="50" charset="-128"/>
                <a:ea typeface="東芝 Pゴシック" panose="020B0500000000000000" pitchFamily="50" charset="-128"/>
              </a:rPr>
              <a:t> </a:t>
            </a:r>
            <a:r>
              <a:rPr sz="4400" dirty="0">
                <a:solidFill>
                  <a:srgbClr val="FFFFFF"/>
                </a:solidFill>
                <a:latin typeface="東芝 Pゴシック" panose="020B0500000000000000" pitchFamily="50" charset="-128"/>
                <a:ea typeface="東芝 Pゴシック" panose="020B0500000000000000" pitchFamily="50" charset="-128"/>
              </a:rPr>
              <a:t>の実践</a:t>
            </a:r>
          </a:p>
        </p:txBody>
      </p:sp>
      <p:sp>
        <p:nvSpPr>
          <p:cNvPr id="6" name="Rectangle 61"/>
          <p:cNvSpPr>
            <a:spLocks noChangeArrowheads="1"/>
          </p:cNvSpPr>
          <p:nvPr/>
        </p:nvSpPr>
        <p:spPr bwMode="auto">
          <a:xfrm>
            <a:off x="11644246" y="6505550"/>
            <a:ext cx="414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r" defTabSz="914228" eaLnBrk="0" fontAlgn="base" hangingPunct="0">
              <a:spcBef>
                <a:spcPct val="0"/>
              </a:spcBef>
              <a:spcAft>
                <a:spcPct val="0"/>
              </a:spcAft>
              <a:tabLst>
                <a:tab pos="568325" algn="ctr"/>
                <a:tab pos="857250" algn="l"/>
                <a:tab pos="1089025" algn="l"/>
              </a:tabLst>
            </a:pPr>
            <a:fld id="{027ACA72-EB1A-40C5-BC55-79EB2A48FABF}" type="slidenum">
              <a:rPr kumimoji="0" lang="ja-JP" altLang="en-US" sz="1200">
                <a:solidFill>
                  <a:prstClr val="white"/>
                </a:solidFill>
                <a:latin typeface="東芝 Pゴシック" panose="020B0500000000000000" pitchFamily="50" charset="-128"/>
                <a:ea typeface="東芝 Pゴシック" panose="020B0500000000000000" pitchFamily="50" charset="-128"/>
                <a:cs typeface="Segoe UI" panose="020B0502040204020203" pitchFamily="34" charset="0"/>
              </a:rPr>
              <a:pPr algn="r" defTabSz="914228" eaLnBrk="0" fontAlgn="base" hangingPunct="0">
                <a:spcBef>
                  <a:spcPct val="0"/>
                </a:spcBef>
                <a:spcAft>
                  <a:spcPct val="0"/>
                </a:spcAft>
                <a:tabLst>
                  <a:tab pos="568325" algn="ctr"/>
                  <a:tab pos="857250" algn="l"/>
                  <a:tab pos="1089025" algn="l"/>
                </a:tabLst>
              </a:pPr>
              <a:t>71</a:t>
            </a:fld>
            <a:endParaRPr kumimoji="0" lang="en-US" altLang="ja-JP" sz="1200" dirty="0">
              <a:solidFill>
                <a:prstClr val="white"/>
              </a:solidFill>
              <a:latin typeface="東芝 Pゴシック" panose="020B0500000000000000" pitchFamily="50" charset="-128"/>
              <a:ea typeface="東芝 Pゴシック" panose="020B0500000000000000" pitchFamily="50" charset="-128"/>
              <a:cs typeface="Segoe UI" panose="020B0502040204020203" pitchFamily="34" charset="0"/>
            </a:endParaRPr>
          </a:p>
        </p:txBody>
      </p:sp>
      <p:sp>
        <p:nvSpPr>
          <p:cNvPr id="13" name="フッター プレースホルダー 3"/>
          <p:cNvSpPr txBox="1">
            <a:spLocks/>
          </p:cNvSpPr>
          <p:nvPr/>
        </p:nvSpPr>
        <p:spPr bwMode="auto">
          <a:xfrm>
            <a:off x="10249706" y="6557530"/>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solidFill>
                  <a:prstClr val="white"/>
                </a:solidFill>
                <a:latin typeface="東芝 Pゴシック" panose="020B0500000000000000" pitchFamily="50" charset="-128"/>
                <a:ea typeface="東芝 Pゴシック" panose="020B0500000000000000" pitchFamily="50" charset="-128"/>
                <a:cs typeface="Meiryo UI" panose="020B0604030504040204" pitchFamily="50" charset="-128"/>
              </a:rPr>
              <a:t>© 2021 Toshiba Corporation </a:t>
            </a:r>
            <a:endParaRPr lang="ja-JP" altLang="en-US" sz="800" dirty="0">
              <a:solidFill>
                <a:prstClr val="white"/>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
        <p:nvSpPr>
          <p:cNvPr id="53" name="テキスト プレースホルダー 1"/>
          <p:cNvSpPr txBox="1">
            <a:spLocks/>
          </p:cNvSpPr>
          <p:nvPr/>
        </p:nvSpPr>
        <p:spPr>
          <a:xfrm>
            <a:off x="0" y="0"/>
            <a:ext cx="3924000" cy="2412000"/>
          </a:xfrm>
          <a:prstGeom prst="rect">
            <a:avLst/>
          </a:prstGeom>
        </p:spPr>
        <p:txBody>
          <a:bodyPr wrap="none" lIns="540000" tIns="1008000" rIns="0" bIns="0" anchor="ctr" anchorCtr="0"/>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en-US" altLang="ja-JP" sz="15000" dirty="0">
                <a:solidFill>
                  <a:srgbClr val="0064D2">
                    <a:lumMod val="40000"/>
                    <a:lumOff val="60000"/>
                  </a:srgbClr>
                </a:solidFill>
                <a:latin typeface="東芝 Pゴシック" panose="020B0500000000000000" pitchFamily="50" charset="-128"/>
                <a:ea typeface="東芝 Pゴシック" panose="020B0500000000000000" pitchFamily="50" charset="-128"/>
                <a:cs typeface="Meiryo UI" panose="020B0604030504040204" pitchFamily="50" charset="-128"/>
              </a:rPr>
              <a:t>05</a:t>
            </a:r>
            <a:endParaRPr lang="en-US" sz="15000" dirty="0">
              <a:solidFill>
                <a:srgbClr val="0064D2">
                  <a:lumMod val="40000"/>
                  <a:lumOff val="60000"/>
                </a:srgbClr>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Tree>
    <p:extLst>
      <p:ext uri="{BB962C8B-B14F-4D97-AF65-F5344CB8AC3E}">
        <p14:creationId xmlns:p14="http://schemas.microsoft.com/office/powerpoint/2010/main" val="2373847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B11C3D8-AB8A-495F-93E2-A9B4D33CEAA5}"/>
              </a:ext>
            </a:extLst>
          </p:cNvPr>
          <p:cNvSpPr>
            <a:spLocks noGrp="1"/>
          </p:cNvSpPr>
          <p:nvPr>
            <p:ph type="title"/>
          </p:nvPr>
        </p:nvSpPr>
        <p:spPr/>
        <p:txBody>
          <a:bodyPr/>
          <a:lstStyle/>
          <a:p>
            <a:r>
              <a:rPr kumimoji="1" lang="en-US" altLang="ja-JP" sz="2800" dirty="0">
                <a:latin typeface="東芝 Pゴシック" panose="020B0500000000000000" pitchFamily="50" charset="-128"/>
                <a:ea typeface="東芝 Pゴシック" panose="020B0500000000000000" pitchFamily="50" charset="-128"/>
              </a:rPr>
              <a:t>5-1</a:t>
            </a:r>
            <a:r>
              <a:rPr kumimoji="1" lang="ja-JP" altLang="en-US" sz="2800" dirty="0">
                <a:latin typeface="東芝 Pゴシック" panose="020B0500000000000000" pitchFamily="50" charset="-128"/>
                <a:ea typeface="東芝 Pゴシック" panose="020B0500000000000000" pitchFamily="50" charset="-128"/>
              </a:rPr>
              <a:t>　</a:t>
            </a:r>
            <a:r>
              <a:rPr kumimoji="1" lang="en-US" altLang="ja-JP" sz="3200" dirty="0" err="1">
                <a:latin typeface="Toshiba Sans" panose="020B0503030403020204" pitchFamily="34" charset="0"/>
                <a:ea typeface="Toshiba Sans" panose="020B0503030403020204" pitchFamily="34" charset="0"/>
              </a:rPr>
              <a:t>InnerSource</a:t>
            </a:r>
            <a:r>
              <a:rPr kumimoji="1" lang="en-US" altLang="ja-JP" sz="2800" dirty="0">
                <a:latin typeface="東芝 Pゴシック" panose="020B0500000000000000" pitchFamily="50" charset="-128"/>
                <a:ea typeface="東芝 Pゴシック" panose="020B0500000000000000" pitchFamily="50" charset="-128"/>
              </a:rPr>
              <a:t> </a:t>
            </a:r>
            <a:r>
              <a:rPr kumimoji="1" lang="ja-JP" altLang="en-US" sz="2800" dirty="0">
                <a:latin typeface="東芝 Pゴシック" panose="020B0500000000000000" pitchFamily="50" charset="-128"/>
                <a:ea typeface="東芝 Pゴシック" panose="020B0500000000000000" pitchFamily="50" charset="-128"/>
              </a:rPr>
              <a:t>実践のための準備</a:t>
            </a:r>
          </a:p>
        </p:txBody>
      </p:sp>
      <p:sp>
        <p:nvSpPr>
          <p:cNvPr id="70" name="コンテンツ プレースホルダー 2">
            <a:extLst>
              <a:ext uri="{FF2B5EF4-FFF2-40B4-BE49-F238E27FC236}">
                <a16:creationId xmlns:a16="http://schemas.microsoft.com/office/drawing/2014/main" id="{A817170D-2491-417D-9339-523333095FE0}"/>
              </a:ext>
            </a:extLst>
          </p:cNvPr>
          <p:cNvSpPr>
            <a:spLocks noGrp="1"/>
          </p:cNvSpPr>
          <p:nvPr>
            <p:ph idx="1"/>
          </p:nvPr>
        </p:nvSpPr>
        <p:spPr>
          <a:xfrm>
            <a:off x="488314" y="1898293"/>
            <a:ext cx="7380000" cy="4032000"/>
          </a:xfrm>
        </p:spPr>
        <p:txBody>
          <a:bodyPr wrap="none" lIns="0" tIns="0" rIns="0" bIns="0" anchor="ctr" anchorCtr="0">
            <a:noAutofit/>
          </a:bodyPr>
          <a:lstStyle/>
          <a:p>
            <a:pPr>
              <a:spcBef>
                <a:spcPts val="0"/>
              </a:spcBef>
              <a:spcAft>
                <a:spcPts val="1800"/>
              </a:spcAft>
            </a:pPr>
            <a:r>
              <a:rPr lang="en-US" altLang="ja-JP" sz="2400" b="1" dirty="0">
                <a:latin typeface="東芝 Pゴシック" panose="020B0500000000000000" pitchFamily="50" charset="-128"/>
                <a:ea typeface="東芝 Pゴシック" panose="020B0500000000000000" pitchFamily="50" charset="-128"/>
              </a:rPr>
              <a:t>1. </a:t>
            </a:r>
            <a:r>
              <a:rPr kumimoji="1" lang="ja-JP" altLang="en-US" sz="2400" b="1" dirty="0">
                <a:latin typeface="東芝 Pゴシック" panose="020B0500000000000000" pitchFamily="50" charset="-128"/>
                <a:ea typeface="東芝 Pゴシック" panose="020B0500000000000000" pitchFamily="50" charset="-128"/>
              </a:rPr>
              <a:t>問題意識を共有する・発見する</a:t>
            </a:r>
            <a:endParaRPr kumimoji="1" lang="en-US" altLang="ja-JP" sz="2400" b="1" dirty="0">
              <a:latin typeface="東芝 Pゴシック" panose="020B0500000000000000" pitchFamily="50" charset="-128"/>
              <a:ea typeface="東芝 Pゴシック" panose="020B0500000000000000" pitchFamily="50" charset="-128"/>
            </a:endParaRPr>
          </a:p>
          <a:p>
            <a:pPr>
              <a:spcBef>
                <a:spcPts val="0"/>
              </a:spcBef>
              <a:spcAft>
                <a:spcPts val="1800"/>
              </a:spcAft>
            </a:pPr>
            <a:r>
              <a:rPr lang="en-US" altLang="ja-JP" sz="2400" b="1" dirty="0">
                <a:latin typeface="東芝 Pゴシック" panose="020B0500000000000000" pitchFamily="50" charset="-128"/>
                <a:ea typeface="東芝 Pゴシック" panose="020B0500000000000000" pitchFamily="50" charset="-128"/>
              </a:rPr>
              <a:t>2. </a:t>
            </a:r>
            <a:r>
              <a:rPr kumimoji="1" lang="ja-JP" altLang="en-US" sz="2400" b="1" dirty="0">
                <a:latin typeface="東芝 Pゴシック" panose="020B0500000000000000" pitchFamily="50" charset="-128"/>
                <a:ea typeface="東芝 Pゴシック" panose="020B0500000000000000" pitchFamily="50" charset="-128"/>
              </a:rPr>
              <a:t>共通の問題意識をもつ人達で意見交換する</a:t>
            </a:r>
            <a:endParaRPr kumimoji="1" lang="en-US" altLang="ja-JP" sz="2400" b="1" dirty="0">
              <a:latin typeface="東芝 Pゴシック" panose="020B0500000000000000" pitchFamily="50" charset="-128"/>
              <a:ea typeface="東芝 Pゴシック" panose="020B0500000000000000" pitchFamily="50" charset="-128"/>
            </a:endParaRPr>
          </a:p>
          <a:p>
            <a:pPr>
              <a:spcBef>
                <a:spcPts val="0"/>
              </a:spcBef>
              <a:spcAft>
                <a:spcPts val="1800"/>
              </a:spcAft>
            </a:pPr>
            <a:r>
              <a:rPr lang="en-US" altLang="ja-JP" sz="2400" b="1" dirty="0">
                <a:latin typeface="東芝 Pゴシック" panose="020B0500000000000000" pitchFamily="50" charset="-128"/>
                <a:ea typeface="東芝 Pゴシック" panose="020B0500000000000000" pitchFamily="50" charset="-128"/>
              </a:rPr>
              <a:t>3. </a:t>
            </a:r>
            <a:r>
              <a:rPr lang="ja-JP" altLang="en-US" sz="2400" b="1" dirty="0">
                <a:latin typeface="東芝 Pゴシック" panose="020B0500000000000000" pitchFamily="50" charset="-128"/>
                <a:ea typeface="東芝 Pゴシック" panose="020B0500000000000000" pitchFamily="50" charset="-128"/>
              </a:rPr>
              <a:t>課題を解決する</a:t>
            </a:r>
            <a:endParaRPr lang="en-US" altLang="ja-JP" sz="2400" b="1" dirty="0">
              <a:latin typeface="東芝 Pゴシック" panose="020B0500000000000000" pitchFamily="50" charset="-128"/>
              <a:ea typeface="東芝 Pゴシック" panose="020B0500000000000000" pitchFamily="50" charset="-128"/>
            </a:endParaRPr>
          </a:p>
          <a:p>
            <a:pPr>
              <a:spcBef>
                <a:spcPts val="0"/>
              </a:spcBef>
              <a:spcAft>
                <a:spcPts val="1800"/>
              </a:spcAft>
            </a:pPr>
            <a:r>
              <a:rPr lang="en-US" altLang="ja-JP" sz="2400" b="1" dirty="0">
                <a:solidFill>
                  <a:schemeClr val="bg1">
                    <a:lumMod val="75000"/>
                  </a:schemeClr>
                </a:solidFill>
                <a:latin typeface="東芝 Pゴシック" panose="020B0500000000000000" pitchFamily="50" charset="-128"/>
                <a:ea typeface="東芝 Pゴシック" panose="020B0500000000000000" pitchFamily="50" charset="-128"/>
              </a:rPr>
              <a:t>4.</a:t>
            </a:r>
            <a:r>
              <a:rPr lang="ja-JP" altLang="en-US" sz="2400" b="1" dirty="0">
                <a:solidFill>
                  <a:schemeClr val="bg1">
                    <a:lumMod val="75000"/>
                  </a:schemeClr>
                </a:solidFill>
                <a:latin typeface="東芝 Pゴシック" panose="020B0500000000000000" pitchFamily="50" charset="-128"/>
                <a:ea typeface="東芝 Pゴシック" panose="020B0500000000000000" pitchFamily="50" charset="-128"/>
              </a:rPr>
              <a:t>（事業領域に関連する部分を作る）</a:t>
            </a:r>
            <a:endParaRPr lang="en-US" altLang="ja-JP" sz="2400" b="1" dirty="0">
              <a:solidFill>
                <a:schemeClr val="bg1">
                  <a:lumMod val="75000"/>
                </a:schemeClr>
              </a:solidFill>
              <a:latin typeface="東芝 Pゴシック" panose="020B0500000000000000" pitchFamily="50" charset="-128"/>
              <a:ea typeface="東芝 Pゴシック" panose="020B0500000000000000" pitchFamily="50" charset="-128"/>
            </a:endParaRPr>
          </a:p>
          <a:p>
            <a:pPr>
              <a:spcBef>
                <a:spcPts val="0"/>
              </a:spcBef>
              <a:spcAft>
                <a:spcPts val="1800"/>
              </a:spcAft>
            </a:pPr>
            <a:r>
              <a:rPr lang="en-US" altLang="ja-JP" sz="2400" b="1" dirty="0">
                <a:latin typeface="東芝 Pゴシック" panose="020B0500000000000000" pitchFamily="50" charset="-128"/>
                <a:ea typeface="東芝 Pゴシック" panose="020B0500000000000000" pitchFamily="50" charset="-128"/>
              </a:rPr>
              <a:t>5. 4</a:t>
            </a:r>
            <a:r>
              <a:rPr lang="ja-JP" altLang="en-US" sz="2400" b="1" dirty="0">
                <a:latin typeface="東芝 Pゴシック" panose="020B0500000000000000" pitchFamily="50" charset="-128"/>
                <a:ea typeface="東芝 Pゴシック" panose="020B0500000000000000" pitchFamily="50" charset="-128"/>
              </a:rPr>
              <a:t>の</a:t>
            </a:r>
            <a:r>
              <a:rPr kumimoji="1" lang="ja-JP" altLang="en-US" sz="2400" b="1" dirty="0">
                <a:latin typeface="東芝 Pゴシック" panose="020B0500000000000000" pitchFamily="50" charset="-128"/>
                <a:ea typeface="東芝 Pゴシック" panose="020B0500000000000000" pitchFamily="50" charset="-128"/>
              </a:rPr>
              <a:t>途中で出てくる共通部分の問題は共有する</a:t>
            </a:r>
            <a:endParaRPr lang="en-US" altLang="ja-JP" sz="2400" b="1" dirty="0">
              <a:latin typeface="東芝 Pゴシック" panose="020B0500000000000000" pitchFamily="50" charset="-128"/>
              <a:ea typeface="東芝 Pゴシック" panose="020B0500000000000000" pitchFamily="50" charset="-128"/>
            </a:endParaRPr>
          </a:p>
          <a:p>
            <a:pPr>
              <a:spcBef>
                <a:spcPts val="0"/>
              </a:spcBef>
              <a:spcAft>
                <a:spcPts val="0"/>
              </a:spcAft>
            </a:pPr>
            <a:r>
              <a:rPr kumimoji="1" lang="en-US" altLang="ja-JP" sz="2400" b="1" dirty="0">
                <a:latin typeface="東芝 Pゴシック" panose="020B0500000000000000" pitchFamily="50" charset="-128"/>
                <a:ea typeface="東芝 Pゴシック" panose="020B0500000000000000" pitchFamily="50" charset="-128"/>
              </a:rPr>
              <a:t>6.</a:t>
            </a:r>
            <a:r>
              <a:rPr kumimoji="1" lang="ja-JP" altLang="en-US" sz="2400" b="1" dirty="0">
                <a:latin typeface="東芝 Pゴシック" panose="020B0500000000000000" pitchFamily="50" charset="-128"/>
                <a:ea typeface="東芝 Pゴシック" panose="020B0500000000000000" pitchFamily="50" charset="-128"/>
              </a:rPr>
              <a:t> </a:t>
            </a:r>
            <a:r>
              <a:rPr kumimoji="1" lang="ja-JP" altLang="en-US" sz="2400" b="1" spc="-110" dirty="0">
                <a:latin typeface="東芝 Pゴシック" panose="020B0500000000000000" pitchFamily="50" charset="-128"/>
                <a:ea typeface="東芝 Pゴシック" panose="020B0500000000000000" pitchFamily="50" charset="-128"/>
              </a:rPr>
              <a:t>ノウハウが共有され、新しいアイデアが出る</a:t>
            </a:r>
            <a:endParaRPr lang="en-US" altLang="ja-JP" sz="2400" b="1" spc="-110" dirty="0">
              <a:latin typeface="東芝 Pゴシック" panose="020B0500000000000000" pitchFamily="50" charset="-128"/>
              <a:ea typeface="東芝 Pゴシック" panose="020B0500000000000000" pitchFamily="50" charset="-128"/>
            </a:endParaRPr>
          </a:p>
          <a:p>
            <a:pPr>
              <a:spcBef>
                <a:spcPts val="0"/>
              </a:spcBef>
              <a:spcAft>
                <a:spcPts val="1800"/>
              </a:spcAft>
            </a:pPr>
            <a:r>
              <a:rPr lang="ja-JP" altLang="en-US" sz="2200" spc="-110" dirty="0">
                <a:latin typeface="東芝 Pゴシック" panose="020B0500000000000000" pitchFamily="50" charset="-128"/>
                <a:ea typeface="東芝 Pゴシック" panose="020B0500000000000000" pitchFamily="50" charset="-128"/>
              </a:rPr>
              <a:t>      </a:t>
            </a:r>
            <a:r>
              <a:rPr kumimoji="1" lang="ja-JP" altLang="en-US" sz="2200" spc="-110" dirty="0">
                <a:latin typeface="東芝 Pゴシック" panose="020B0500000000000000" pitchFamily="50" charset="-128"/>
                <a:ea typeface="東芝 Pゴシック" panose="020B0500000000000000" pitchFamily="50" charset="-128"/>
              </a:rPr>
              <a:t>（可能性がある）</a:t>
            </a:r>
            <a:endParaRPr kumimoji="1" lang="en-US" altLang="ja-JP" sz="2200" spc="-110" dirty="0">
              <a:latin typeface="東芝 Pゴシック" panose="020B0500000000000000" pitchFamily="50" charset="-128"/>
              <a:ea typeface="東芝 Pゴシック" panose="020B0500000000000000" pitchFamily="50" charset="-128"/>
            </a:endParaRPr>
          </a:p>
          <a:p>
            <a:pPr>
              <a:spcBef>
                <a:spcPts val="0"/>
              </a:spcBef>
              <a:spcAft>
                <a:spcPts val="1800"/>
              </a:spcAft>
            </a:pPr>
            <a:r>
              <a:rPr lang="en-US" altLang="ja-JP" sz="2400" b="1" dirty="0">
                <a:solidFill>
                  <a:schemeClr val="bg1">
                    <a:lumMod val="75000"/>
                  </a:schemeClr>
                </a:solidFill>
                <a:latin typeface="東芝 Pゴシック" panose="020B0500000000000000" pitchFamily="50" charset="-128"/>
                <a:ea typeface="東芝 Pゴシック" panose="020B0500000000000000" pitchFamily="50" charset="-128"/>
              </a:rPr>
              <a:t>7. </a:t>
            </a:r>
            <a:r>
              <a:rPr lang="ja-JP" altLang="en-US" sz="2400" b="1" dirty="0">
                <a:solidFill>
                  <a:schemeClr val="bg1">
                    <a:lumMod val="75000"/>
                  </a:schemeClr>
                </a:solidFill>
                <a:latin typeface="東芝 Pゴシック" panose="020B0500000000000000" pitchFamily="50" charset="-128"/>
                <a:ea typeface="東芝 Pゴシック" panose="020B0500000000000000" pitchFamily="50" charset="-128"/>
              </a:rPr>
              <a:t>１に戻る</a:t>
            </a:r>
            <a:endParaRPr kumimoji="1" lang="ja-JP" altLang="en-US" sz="2400" b="1" dirty="0">
              <a:solidFill>
                <a:schemeClr val="bg1">
                  <a:lumMod val="75000"/>
                </a:schemeClr>
              </a:solidFill>
              <a:latin typeface="東芝 Pゴシック" panose="020B0500000000000000" pitchFamily="50" charset="-128"/>
              <a:ea typeface="東芝 Pゴシック" panose="020B0500000000000000" pitchFamily="50" charset="-128"/>
            </a:endParaRPr>
          </a:p>
        </p:txBody>
      </p:sp>
      <p:sp>
        <p:nvSpPr>
          <p:cNvPr id="3" name="正方形/長方形 2"/>
          <p:cNvSpPr/>
          <p:nvPr/>
        </p:nvSpPr>
        <p:spPr>
          <a:xfrm>
            <a:off x="475060" y="1048852"/>
            <a:ext cx="8532000" cy="432000"/>
          </a:xfrm>
          <a:prstGeom prst="rect">
            <a:avLst/>
          </a:prstGeom>
        </p:spPr>
        <p:txBody>
          <a:bodyPr wrap="none" lIns="0" tIns="0" rIns="0" bIns="0" anchor="ctr" anchorCtr="0">
            <a:noAutofit/>
          </a:bodyPr>
          <a:lstStyle/>
          <a:p>
            <a:r>
              <a:rPr lang="en-US" altLang="ja-JP" sz="3600" b="1" dirty="0" err="1">
                <a:solidFill>
                  <a:schemeClr val="accent1"/>
                </a:solidFill>
                <a:latin typeface="Toshiba Sans" panose="020B0503030403020204" pitchFamily="34" charset="0"/>
                <a:ea typeface="Toshiba Sans" panose="020B0503030403020204" pitchFamily="34" charset="0"/>
              </a:rPr>
              <a:t>InnerSource</a:t>
            </a:r>
            <a:r>
              <a:rPr lang="en-US" altLang="ja-JP" sz="3000" b="1" dirty="0">
                <a:solidFill>
                  <a:schemeClr val="accent1"/>
                </a:solidFill>
                <a:latin typeface="東芝 Pゴシック" panose="020B0500000000000000" pitchFamily="50" charset="-128"/>
                <a:ea typeface="東芝 Pゴシック" panose="020B0500000000000000" pitchFamily="50" charset="-128"/>
              </a:rPr>
              <a:t> </a:t>
            </a:r>
            <a:r>
              <a:rPr lang="ja-JP" altLang="en-US" sz="3000" b="1" dirty="0">
                <a:solidFill>
                  <a:schemeClr val="accent1"/>
                </a:solidFill>
                <a:latin typeface="東芝 Pゴシック" panose="020B0500000000000000" pitchFamily="50" charset="-128"/>
                <a:ea typeface="東芝 Pゴシック" panose="020B0500000000000000" pitchFamily="50" charset="-128"/>
              </a:rPr>
              <a:t>に必要なもの</a:t>
            </a:r>
            <a:r>
              <a:rPr lang="ja-JP" altLang="en-US" sz="3000" dirty="0">
                <a:solidFill>
                  <a:schemeClr val="accent1"/>
                </a:solidFill>
                <a:latin typeface="東芝 Pゴシック" panose="020B0500000000000000" pitchFamily="50" charset="-128"/>
                <a:ea typeface="東芝 Pゴシック" panose="020B0500000000000000" pitchFamily="50" charset="-128"/>
              </a:rPr>
              <a:t>（「共通」の問題・課題）</a:t>
            </a:r>
            <a:endParaRPr lang="en-US" altLang="ja-JP" sz="3000" dirty="0">
              <a:solidFill>
                <a:schemeClr val="accent1"/>
              </a:solidFill>
              <a:latin typeface="東芝 Pゴシック" panose="020B0500000000000000" pitchFamily="50" charset="-128"/>
              <a:ea typeface="東芝 Pゴシック" panose="020B0500000000000000" pitchFamily="50" charset="-128"/>
            </a:endParaRPr>
          </a:p>
        </p:txBody>
      </p:sp>
      <p:grpSp>
        <p:nvGrpSpPr>
          <p:cNvPr id="2" name="グループ化 1"/>
          <p:cNvGrpSpPr/>
          <p:nvPr/>
        </p:nvGrpSpPr>
        <p:grpSpPr>
          <a:xfrm>
            <a:off x="7001582" y="1800309"/>
            <a:ext cx="4964585" cy="4405639"/>
            <a:chOff x="7001582" y="1360254"/>
            <a:chExt cx="4964585" cy="4405639"/>
          </a:xfrm>
        </p:grpSpPr>
        <p:grpSp>
          <p:nvGrpSpPr>
            <p:cNvPr id="64" name="グループ化 63">
              <a:extLst>
                <a:ext uri="{FF2B5EF4-FFF2-40B4-BE49-F238E27FC236}">
                  <a16:creationId xmlns:a16="http://schemas.microsoft.com/office/drawing/2014/main" id="{696BDBE8-31FF-44F9-923D-DAF1C41C4EFE}"/>
                </a:ext>
              </a:extLst>
            </p:cNvPr>
            <p:cNvGrpSpPr/>
            <p:nvPr/>
          </p:nvGrpSpPr>
          <p:grpSpPr>
            <a:xfrm>
              <a:off x="7844441" y="2881690"/>
              <a:ext cx="3382950" cy="2884203"/>
              <a:chOff x="7341713" y="2615351"/>
              <a:chExt cx="3382950" cy="2882635"/>
            </a:xfrm>
          </p:grpSpPr>
          <p:sp>
            <p:nvSpPr>
              <p:cNvPr id="65" name="角丸四角形 30">
                <a:extLst>
                  <a:ext uri="{FF2B5EF4-FFF2-40B4-BE49-F238E27FC236}">
                    <a16:creationId xmlns:a16="http://schemas.microsoft.com/office/drawing/2014/main" id="{F10E3C42-3414-4EEA-8E16-36ECF7DE2F66}"/>
                  </a:ext>
                </a:extLst>
              </p:cNvPr>
              <p:cNvSpPr/>
              <p:nvPr/>
            </p:nvSpPr>
            <p:spPr>
              <a:xfrm>
                <a:off x="7341713" y="2615351"/>
                <a:ext cx="3382950" cy="2882635"/>
              </a:xfrm>
              <a:prstGeom prst="roundRect">
                <a:avLst>
                  <a:gd name="adj" fmla="val 1412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rgbClr val="FFFFFF"/>
                  </a:solidFill>
                </a:endParaRPr>
              </a:p>
            </p:txBody>
          </p:sp>
          <p:sp>
            <p:nvSpPr>
              <p:cNvPr id="66" name="正方形/長方形 65">
                <a:extLst>
                  <a:ext uri="{FF2B5EF4-FFF2-40B4-BE49-F238E27FC236}">
                    <a16:creationId xmlns:a16="http://schemas.microsoft.com/office/drawing/2014/main" id="{63C96B31-9BEA-4E9D-963E-389757041200}"/>
                  </a:ext>
                </a:extLst>
              </p:cNvPr>
              <p:cNvSpPr/>
              <p:nvPr/>
            </p:nvSpPr>
            <p:spPr>
              <a:xfrm>
                <a:off x="7692339" y="4874371"/>
                <a:ext cx="2802143" cy="562318"/>
              </a:xfrm>
              <a:prstGeom prst="rect">
                <a:avLst/>
              </a:prstGeom>
            </p:spPr>
            <p:txBody>
              <a:bodyPr wrap="none" lIns="0" tIns="0" rIns="0" bIns="0" anchor="ctr" anchorCtr="0">
                <a:noAutofit/>
              </a:bodyPr>
              <a:lstStyle/>
              <a:p>
                <a:pPr algn="ctr"/>
                <a:r>
                  <a:rPr lang="ja-JP" altLang="en-US" sz="2000" b="1" dirty="0">
                    <a:solidFill>
                      <a:srgbClr val="FFFFFF"/>
                    </a:solidFill>
                    <a:latin typeface="東芝 Pゴシック" panose="020B0500000000000000" pitchFamily="50" charset="-128"/>
                    <a:ea typeface="東芝 Pゴシック" panose="020B0500000000000000" pitchFamily="50" charset="-128"/>
                  </a:rPr>
                  <a:t>共有スペース </a:t>
                </a:r>
                <a:endParaRPr lang="ja-JP" altLang="en-US" b="1" strike="sngStrike" dirty="0">
                  <a:solidFill>
                    <a:srgbClr val="FF00FF"/>
                  </a:solidFill>
                  <a:latin typeface="東芝 Pゴシック" panose="020B0500000000000000" pitchFamily="50" charset="-128"/>
                  <a:ea typeface="東芝 Pゴシック" panose="020B0500000000000000" pitchFamily="50" charset="-128"/>
                </a:endParaRPr>
              </a:p>
            </p:txBody>
          </p:sp>
          <p:grpSp>
            <p:nvGrpSpPr>
              <p:cNvPr id="67" name="グループ化 66">
                <a:extLst>
                  <a:ext uri="{FF2B5EF4-FFF2-40B4-BE49-F238E27FC236}">
                    <a16:creationId xmlns:a16="http://schemas.microsoft.com/office/drawing/2014/main" id="{2010F5CA-D41C-4888-B2C1-1EDC057A2C69}"/>
                  </a:ext>
                </a:extLst>
              </p:cNvPr>
              <p:cNvGrpSpPr/>
              <p:nvPr/>
            </p:nvGrpSpPr>
            <p:grpSpPr>
              <a:xfrm>
                <a:off x="7665188" y="2772772"/>
                <a:ext cx="2736000" cy="2073841"/>
                <a:chOff x="7534788" y="2289869"/>
                <a:chExt cx="2736000" cy="2073841"/>
              </a:xfrm>
            </p:grpSpPr>
            <p:sp>
              <p:nvSpPr>
                <p:cNvPr id="68" name="角丸四角形 36">
                  <a:extLst>
                    <a:ext uri="{FF2B5EF4-FFF2-40B4-BE49-F238E27FC236}">
                      <a16:creationId xmlns:a16="http://schemas.microsoft.com/office/drawing/2014/main" id="{C3672233-0483-4A4E-9AB0-961BA9CA2B39}"/>
                    </a:ext>
                  </a:extLst>
                </p:cNvPr>
                <p:cNvSpPr/>
                <p:nvPr/>
              </p:nvSpPr>
              <p:spPr>
                <a:xfrm>
                  <a:off x="7534788" y="2289869"/>
                  <a:ext cx="2736000" cy="2073841"/>
                </a:xfrm>
                <a:prstGeom prst="roundRect">
                  <a:avLst>
                    <a:gd name="adj" fmla="val 16817"/>
                  </a:avLst>
                </a:prstGeom>
                <a:solidFill>
                  <a:srgbClr val="A2C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rgbClr val="FFFFFF"/>
                    </a:solidFill>
                  </a:endParaRPr>
                </a:p>
              </p:txBody>
            </p:sp>
            <p:sp>
              <p:nvSpPr>
                <p:cNvPr id="69" name="テキスト ボックス 68">
                  <a:extLst>
                    <a:ext uri="{FF2B5EF4-FFF2-40B4-BE49-F238E27FC236}">
                      <a16:creationId xmlns:a16="http://schemas.microsoft.com/office/drawing/2014/main" id="{AB605523-DF35-449A-B039-E62E72FAB248}"/>
                    </a:ext>
                  </a:extLst>
                </p:cNvPr>
                <p:cNvSpPr txBox="1"/>
                <p:nvPr/>
              </p:nvSpPr>
              <p:spPr>
                <a:xfrm flipH="1">
                  <a:off x="8022206" y="3948438"/>
                  <a:ext cx="1906862" cy="369332"/>
                </a:xfrm>
                <a:prstGeom prst="rect">
                  <a:avLst/>
                </a:prstGeom>
                <a:noFill/>
              </p:spPr>
              <p:txBody>
                <a:bodyPr wrap="square" rtlCol="0">
                  <a:spAutoFit/>
                </a:bodyPr>
                <a:lstStyle/>
                <a:p>
                  <a:pPr algn="ctr"/>
                  <a:r>
                    <a:rPr lang="ja-JP" altLang="en-US" b="1" dirty="0">
                      <a:solidFill>
                        <a:srgbClr val="FFFFFF"/>
                      </a:solidFill>
                      <a:latin typeface="東芝 Pゴシック" panose="020B0500000000000000" pitchFamily="50" charset="-128"/>
                      <a:ea typeface="東芝 Pゴシック" panose="020B0500000000000000" pitchFamily="50" charset="-128"/>
                    </a:rPr>
                    <a:t>実装（</a:t>
                  </a:r>
                  <a:r>
                    <a:rPr lang="en-US" altLang="ja-JP" b="1" dirty="0">
                      <a:solidFill>
                        <a:srgbClr val="FFFFFF"/>
                      </a:solidFill>
                      <a:latin typeface="東芝 Pゴシック" panose="020B0500000000000000" pitchFamily="50" charset="-128"/>
                      <a:ea typeface="東芝 Pゴシック" panose="020B0500000000000000" pitchFamily="50" charset="-128"/>
                    </a:rPr>
                    <a:t>ISS</a:t>
                  </a:r>
                  <a:r>
                    <a:rPr lang="ja-JP" altLang="en-US" b="1" dirty="0">
                      <a:solidFill>
                        <a:srgbClr val="FFFFFF"/>
                      </a:solidFill>
                      <a:latin typeface="東芝 Pゴシック" panose="020B0500000000000000" pitchFamily="50" charset="-128"/>
                      <a:ea typeface="東芝 Pゴシック" panose="020B0500000000000000" pitchFamily="50" charset="-128"/>
                    </a:rPr>
                    <a:t>）</a:t>
                  </a:r>
                </a:p>
              </p:txBody>
            </p:sp>
          </p:grpSp>
        </p:grpSp>
        <p:sp>
          <p:nvSpPr>
            <p:cNvPr id="71" name="角丸四角形 39">
              <a:extLst>
                <a:ext uri="{FF2B5EF4-FFF2-40B4-BE49-F238E27FC236}">
                  <a16:creationId xmlns:a16="http://schemas.microsoft.com/office/drawing/2014/main" id="{6F13E718-7BC2-4466-B823-B8DA3C256C1B}"/>
                </a:ext>
              </a:extLst>
            </p:cNvPr>
            <p:cNvSpPr/>
            <p:nvPr/>
          </p:nvSpPr>
          <p:spPr>
            <a:xfrm>
              <a:off x="8543010" y="3228098"/>
              <a:ext cx="1981810" cy="1391780"/>
            </a:xfrm>
            <a:prstGeom prst="roundRect">
              <a:avLst>
                <a:gd name="adj" fmla="val 14213"/>
              </a:avLst>
            </a:prstGeom>
            <a:solidFill>
              <a:srgbClr val="E5F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srgbClr val="FFFFFF"/>
                </a:solidFill>
              </a:endParaRPr>
            </a:p>
          </p:txBody>
        </p:sp>
        <p:sp>
          <p:nvSpPr>
            <p:cNvPr id="72" name="角丸四角形 40">
              <a:extLst>
                <a:ext uri="{FF2B5EF4-FFF2-40B4-BE49-F238E27FC236}">
                  <a16:creationId xmlns:a16="http://schemas.microsoft.com/office/drawing/2014/main" id="{F852862D-7430-4468-885F-3E969CAD1210}"/>
                </a:ext>
              </a:extLst>
            </p:cNvPr>
            <p:cNvSpPr/>
            <p:nvPr/>
          </p:nvSpPr>
          <p:spPr>
            <a:xfrm>
              <a:off x="9157060" y="3463396"/>
              <a:ext cx="731878" cy="71392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b="1" dirty="0">
                  <a:solidFill>
                    <a:schemeClr val="bg1"/>
                  </a:solidFill>
                  <a:latin typeface="東芝 Pゴシック" panose="020B0500000000000000" pitchFamily="50" charset="-128"/>
                  <a:ea typeface="東芝 Pゴシック" panose="020B0500000000000000" pitchFamily="50" charset="-128"/>
                </a:rPr>
                <a:t>問題意識</a:t>
              </a:r>
            </a:p>
          </p:txBody>
        </p:sp>
        <p:sp>
          <p:nvSpPr>
            <p:cNvPr id="73" name="テキスト ボックス 72">
              <a:extLst>
                <a:ext uri="{FF2B5EF4-FFF2-40B4-BE49-F238E27FC236}">
                  <a16:creationId xmlns:a16="http://schemas.microsoft.com/office/drawing/2014/main" id="{25D6FF80-140E-4566-AA76-CFA201807EFA}"/>
                </a:ext>
              </a:extLst>
            </p:cNvPr>
            <p:cNvSpPr txBox="1"/>
            <p:nvPr/>
          </p:nvSpPr>
          <p:spPr>
            <a:xfrm flipH="1">
              <a:off x="8605720" y="4220320"/>
              <a:ext cx="1906862" cy="369332"/>
            </a:xfrm>
            <a:prstGeom prst="rect">
              <a:avLst/>
            </a:prstGeom>
            <a:noFill/>
          </p:spPr>
          <p:txBody>
            <a:bodyPr wrap="square" rtlCol="0">
              <a:spAutoFit/>
            </a:bodyPr>
            <a:lstStyle/>
            <a:p>
              <a:pPr algn="ctr"/>
              <a:r>
                <a:rPr lang="ja-JP" altLang="en-US" b="1" dirty="0">
                  <a:solidFill>
                    <a:srgbClr val="008080"/>
                  </a:solidFill>
                  <a:latin typeface="東芝 Pゴシック" panose="020B0500000000000000" pitchFamily="50" charset="-128"/>
                  <a:ea typeface="東芝 Pゴシック" panose="020B0500000000000000" pitchFamily="50" charset="-128"/>
                </a:rPr>
                <a:t>アイデア</a:t>
              </a:r>
            </a:p>
          </p:txBody>
        </p:sp>
        <p:sp>
          <p:nvSpPr>
            <p:cNvPr id="74" name="テキスト ボックス 73">
              <a:extLst>
                <a:ext uri="{FF2B5EF4-FFF2-40B4-BE49-F238E27FC236}">
                  <a16:creationId xmlns:a16="http://schemas.microsoft.com/office/drawing/2014/main" id="{9AD80F42-904D-4134-B79C-0D9C9B9F7C48}"/>
                </a:ext>
              </a:extLst>
            </p:cNvPr>
            <p:cNvSpPr txBox="1"/>
            <p:nvPr/>
          </p:nvSpPr>
          <p:spPr>
            <a:xfrm>
              <a:off x="8533414" y="1840348"/>
              <a:ext cx="973343" cy="338554"/>
            </a:xfrm>
            <a:prstGeom prst="rect">
              <a:avLst/>
            </a:prstGeom>
            <a:noFill/>
          </p:spPr>
          <p:txBody>
            <a:bodyPr wrap="none" rtlCol="0">
              <a:spAutoFit/>
            </a:bodyPr>
            <a:lstStyle/>
            <a:p>
              <a:r>
                <a:rPr lang="ja-JP" altLang="en-US" sz="1600" dirty="0">
                  <a:solidFill>
                    <a:srgbClr val="000000"/>
                  </a:solidFill>
                  <a:latin typeface="東芝 Pゴシック" panose="020B0500000000000000" pitchFamily="50" charset="-128"/>
                  <a:ea typeface="東芝 Pゴシック" panose="020B0500000000000000" pitchFamily="50" charset="-128"/>
                </a:rPr>
                <a:t>オーナー</a:t>
              </a:r>
            </a:p>
          </p:txBody>
        </p:sp>
        <p:sp>
          <p:nvSpPr>
            <p:cNvPr id="79" name="テキスト ボックス 78">
              <a:extLst>
                <a:ext uri="{FF2B5EF4-FFF2-40B4-BE49-F238E27FC236}">
                  <a16:creationId xmlns:a16="http://schemas.microsoft.com/office/drawing/2014/main" id="{CA21B105-08B9-49D0-89D8-9F8A393BE357}"/>
                </a:ext>
              </a:extLst>
            </p:cNvPr>
            <p:cNvSpPr txBox="1"/>
            <p:nvPr/>
          </p:nvSpPr>
          <p:spPr>
            <a:xfrm>
              <a:off x="11174167" y="2656804"/>
              <a:ext cx="792000" cy="504000"/>
            </a:xfrm>
            <a:prstGeom prst="rect">
              <a:avLst/>
            </a:prstGeom>
            <a:noFill/>
          </p:spPr>
          <p:txBody>
            <a:bodyPr wrap="none" lIns="0" tIns="0" rIns="0" bIns="0" rtlCol="0" anchor="ctr" anchorCtr="0">
              <a:noAutofit/>
            </a:bodyPr>
            <a:lstStyle/>
            <a:p>
              <a:pPr algn="ctr"/>
              <a:r>
                <a:rPr lang="ja-JP" altLang="en-US" sz="1600" dirty="0">
                  <a:solidFill>
                    <a:srgbClr val="000000"/>
                  </a:solidFill>
                  <a:latin typeface="東芝 Pゴシック" panose="020B0500000000000000" pitchFamily="50" charset="-128"/>
                  <a:ea typeface="東芝 Pゴシック" panose="020B0500000000000000" pitchFamily="50" charset="-128"/>
                </a:rPr>
                <a:t>賛同者</a:t>
              </a:r>
              <a:endParaRPr lang="en-US" altLang="ja-JP" sz="1600" dirty="0">
                <a:solidFill>
                  <a:srgbClr val="000000"/>
                </a:solidFill>
                <a:latin typeface="東芝 Pゴシック" panose="020B0500000000000000" pitchFamily="50" charset="-128"/>
                <a:ea typeface="東芝 Pゴシック" panose="020B0500000000000000" pitchFamily="50" charset="-128"/>
              </a:endParaRPr>
            </a:p>
            <a:p>
              <a:pPr algn="ctr"/>
              <a:r>
                <a:rPr lang="ja-JP" altLang="en-US" sz="1600" dirty="0">
                  <a:solidFill>
                    <a:srgbClr val="000000"/>
                  </a:solidFill>
                  <a:latin typeface="東芝 Pゴシック" panose="020B0500000000000000" pitchFamily="50" charset="-128"/>
                  <a:ea typeface="東芝 Pゴシック" panose="020B0500000000000000" pitchFamily="50" charset="-128"/>
                </a:rPr>
                <a:t>（有識者）</a:t>
              </a:r>
            </a:p>
          </p:txBody>
        </p:sp>
        <p:sp>
          <p:nvSpPr>
            <p:cNvPr id="82" name="テキスト ボックス 81">
              <a:extLst>
                <a:ext uri="{FF2B5EF4-FFF2-40B4-BE49-F238E27FC236}">
                  <a16:creationId xmlns:a16="http://schemas.microsoft.com/office/drawing/2014/main" id="{BC252FA7-F267-4D3A-B950-8711330661A1}"/>
                </a:ext>
              </a:extLst>
            </p:cNvPr>
            <p:cNvSpPr txBox="1"/>
            <p:nvPr/>
          </p:nvSpPr>
          <p:spPr>
            <a:xfrm>
              <a:off x="7001582" y="2457469"/>
              <a:ext cx="792000" cy="504000"/>
            </a:xfrm>
            <a:prstGeom prst="rect">
              <a:avLst/>
            </a:prstGeom>
            <a:noFill/>
          </p:spPr>
          <p:txBody>
            <a:bodyPr wrap="none" lIns="0" tIns="0" rIns="0" bIns="0" rtlCol="0" anchor="ctr" anchorCtr="0">
              <a:noAutofit/>
            </a:bodyPr>
            <a:lstStyle/>
            <a:p>
              <a:pPr algn="ctr"/>
              <a:r>
                <a:rPr lang="ja-JP" altLang="en-US" sz="1600" dirty="0">
                  <a:solidFill>
                    <a:srgbClr val="000000"/>
                  </a:solidFill>
                  <a:latin typeface="東芝 Pゴシック" panose="020B0500000000000000" pitchFamily="50" charset="-128"/>
                  <a:ea typeface="東芝 Pゴシック" panose="020B0500000000000000" pitchFamily="50" charset="-128"/>
                </a:rPr>
                <a:t>ユーザ</a:t>
              </a:r>
              <a:endParaRPr lang="en-US" altLang="ja-JP" sz="1600" dirty="0">
                <a:solidFill>
                  <a:srgbClr val="000000"/>
                </a:solidFill>
                <a:latin typeface="東芝 Pゴシック" panose="020B0500000000000000" pitchFamily="50" charset="-128"/>
                <a:ea typeface="東芝 Pゴシック" panose="020B0500000000000000" pitchFamily="50" charset="-128"/>
              </a:endParaRPr>
            </a:p>
            <a:p>
              <a:pPr algn="ctr"/>
              <a:r>
                <a:rPr lang="ja-JP" altLang="en-US" sz="1600" dirty="0">
                  <a:solidFill>
                    <a:srgbClr val="000000"/>
                  </a:solidFill>
                  <a:latin typeface="東芝 Pゴシック" panose="020B0500000000000000" pitchFamily="50" charset="-128"/>
                  <a:ea typeface="東芝 Pゴシック" panose="020B0500000000000000" pitchFamily="50" charset="-128"/>
                </a:rPr>
                <a:t>（候補）</a:t>
              </a:r>
            </a:p>
          </p:txBody>
        </p:sp>
        <p:pic>
          <p:nvPicPr>
            <p:cNvPr id="86" name="図 85">
              <a:extLst>
                <a:ext uri="{FF2B5EF4-FFF2-40B4-BE49-F238E27FC236}">
                  <a16:creationId xmlns:a16="http://schemas.microsoft.com/office/drawing/2014/main" id="{79310BE3-F040-4271-8787-5F908B2CC302}"/>
                </a:ext>
              </a:extLst>
            </p:cNvPr>
            <p:cNvPicPr>
              <a:picLocks noChangeAspect="1"/>
            </p:cNvPicPr>
            <p:nvPr/>
          </p:nvPicPr>
          <p:blipFill>
            <a:blip r:embed="rId2"/>
            <a:stretch>
              <a:fillRect/>
            </a:stretch>
          </p:blipFill>
          <p:spPr>
            <a:xfrm>
              <a:off x="7291452" y="3437608"/>
              <a:ext cx="250312" cy="809833"/>
            </a:xfrm>
            <a:prstGeom prst="rect">
              <a:avLst/>
            </a:prstGeom>
          </p:spPr>
        </p:pic>
        <p:pic>
          <p:nvPicPr>
            <p:cNvPr id="87" name="図 86">
              <a:extLst>
                <a:ext uri="{FF2B5EF4-FFF2-40B4-BE49-F238E27FC236}">
                  <a16:creationId xmlns:a16="http://schemas.microsoft.com/office/drawing/2014/main" id="{B2E4E86D-BE9D-47C6-8DE2-F45EF30758F8}"/>
                </a:ext>
              </a:extLst>
            </p:cNvPr>
            <p:cNvPicPr>
              <a:picLocks noChangeAspect="1"/>
            </p:cNvPicPr>
            <p:nvPr/>
          </p:nvPicPr>
          <p:blipFill>
            <a:blip r:embed="rId3"/>
            <a:stretch>
              <a:fillRect/>
            </a:stretch>
          </p:blipFill>
          <p:spPr>
            <a:xfrm>
              <a:off x="11458481" y="3301777"/>
              <a:ext cx="253076" cy="854131"/>
            </a:xfrm>
            <a:prstGeom prst="rect">
              <a:avLst/>
            </a:prstGeom>
          </p:spPr>
        </p:pic>
        <p:grpSp>
          <p:nvGrpSpPr>
            <p:cNvPr id="88" name="グループ化 87">
              <a:extLst>
                <a:ext uri="{FF2B5EF4-FFF2-40B4-BE49-F238E27FC236}">
                  <a16:creationId xmlns:a16="http://schemas.microsoft.com/office/drawing/2014/main" id="{FE034FBD-73A2-4E38-8D41-C9917C846A8D}"/>
                </a:ext>
              </a:extLst>
            </p:cNvPr>
            <p:cNvGrpSpPr/>
            <p:nvPr/>
          </p:nvGrpSpPr>
          <p:grpSpPr>
            <a:xfrm flipH="1">
              <a:off x="9320089" y="1526035"/>
              <a:ext cx="418782" cy="918344"/>
              <a:chOff x="7984018" y="3988880"/>
              <a:chExt cx="294018" cy="644750"/>
            </a:xfrm>
          </p:grpSpPr>
          <p:sp>
            <p:nvSpPr>
              <p:cNvPr id="89" name="Oval 451">
                <a:extLst>
                  <a:ext uri="{FF2B5EF4-FFF2-40B4-BE49-F238E27FC236}">
                    <a16:creationId xmlns:a16="http://schemas.microsoft.com/office/drawing/2014/main" id="{93B3BC30-9F4B-4BE7-B521-9039B0F3316C}"/>
                  </a:ext>
                </a:extLst>
              </p:cNvPr>
              <p:cNvSpPr>
                <a:spLocks noChangeArrowheads="1"/>
              </p:cNvSpPr>
              <p:nvPr/>
            </p:nvSpPr>
            <p:spPr bwMode="auto">
              <a:xfrm>
                <a:off x="8049687" y="4547066"/>
                <a:ext cx="150740" cy="86564"/>
              </a:xfrm>
              <a:prstGeom prst="ellipse">
                <a:avLst/>
              </a:prstGeom>
              <a:solidFill>
                <a:srgbClr val="5993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0" name="Freeform 452">
                <a:extLst>
                  <a:ext uri="{FF2B5EF4-FFF2-40B4-BE49-F238E27FC236}">
                    <a16:creationId xmlns:a16="http://schemas.microsoft.com/office/drawing/2014/main" id="{93FA3718-BBE6-4586-B65E-2D260800CC28}"/>
                  </a:ext>
                </a:extLst>
              </p:cNvPr>
              <p:cNvSpPr>
                <a:spLocks/>
              </p:cNvSpPr>
              <p:nvPr/>
            </p:nvSpPr>
            <p:spPr bwMode="auto">
              <a:xfrm>
                <a:off x="8216844" y="4159022"/>
                <a:ext cx="61192" cy="46267"/>
              </a:xfrm>
              <a:custGeom>
                <a:avLst/>
                <a:gdLst>
                  <a:gd name="T0" fmla="*/ 18 w 19"/>
                  <a:gd name="T1" fmla="*/ 4 h 14"/>
                  <a:gd name="T2" fmla="*/ 18 w 19"/>
                  <a:gd name="T3" fmla="*/ 4 h 14"/>
                  <a:gd name="T4" fmla="*/ 15 w 19"/>
                  <a:gd name="T5" fmla="*/ 6 h 14"/>
                  <a:gd name="T6" fmla="*/ 13 w 19"/>
                  <a:gd name="T7" fmla="*/ 7 h 14"/>
                  <a:gd name="T8" fmla="*/ 12 w 19"/>
                  <a:gd name="T9" fmla="*/ 7 h 14"/>
                  <a:gd name="T10" fmla="*/ 12 w 19"/>
                  <a:gd name="T11" fmla="*/ 7 h 14"/>
                  <a:gd name="T12" fmla="*/ 11 w 19"/>
                  <a:gd name="T13" fmla="*/ 8 h 14"/>
                  <a:gd name="T14" fmla="*/ 6 w 19"/>
                  <a:gd name="T15" fmla="*/ 4 h 14"/>
                  <a:gd name="T16" fmla="*/ 6 w 19"/>
                  <a:gd name="T17" fmla="*/ 4 h 14"/>
                  <a:gd name="T18" fmla="*/ 7 w 19"/>
                  <a:gd name="T19" fmla="*/ 3 h 14"/>
                  <a:gd name="T20" fmla="*/ 8 w 19"/>
                  <a:gd name="T21" fmla="*/ 2 h 14"/>
                  <a:gd name="T22" fmla="*/ 8 w 19"/>
                  <a:gd name="T23" fmla="*/ 2 h 14"/>
                  <a:gd name="T24" fmla="*/ 8 w 19"/>
                  <a:gd name="T25" fmla="*/ 0 h 14"/>
                  <a:gd name="T26" fmla="*/ 8 w 19"/>
                  <a:gd name="T27" fmla="*/ 0 h 14"/>
                  <a:gd name="T28" fmla="*/ 6 w 19"/>
                  <a:gd name="T29" fmla="*/ 1 h 14"/>
                  <a:gd name="T30" fmla="*/ 3 w 19"/>
                  <a:gd name="T31" fmla="*/ 1 h 14"/>
                  <a:gd name="T32" fmla="*/ 1 w 19"/>
                  <a:gd name="T33" fmla="*/ 4 h 14"/>
                  <a:gd name="T34" fmla="*/ 1 w 19"/>
                  <a:gd name="T35" fmla="*/ 5 h 14"/>
                  <a:gd name="T36" fmla="*/ 1 w 19"/>
                  <a:gd name="T37" fmla="*/ 12 h 14"/>
                  <a:gd name="T38" fmla="*/ 13 w 19"/>
                  <a:gd name="T39" fmla="*/ 11 h 14"/>
                  <a:gd name="T40" fmla="*/ 13 w 19"/>
                  <a:gd name="T41" fmla="*/ 11 h 14"/>
                  <a:gd name="T42" fmla="*/ 13 w 19"/>
                  <a:gd name="T43" fmla="*/ 11 h 14"/>
                  <a:gd name="T44" fmla="*/ 13 w 19"/>
                  <a:gd name="T45" fmla="*/ 11 h 14"/>
                  <a:gd name="T46" fmla="*/ 15 w 19"/>
                  <a:gd name="T47" fmla="*/ 9 h 14"/>
                  <a:gd name="T48" fmla="*/ 18 w 19"/>
                  <a:gd name="T4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4">
                    <a:moveTo>
                      <a:pt x="18" y="4"/>
                    </a:moveTo>
                    <a:cubicBezTo>
                      <a:pt x="18" y="4"/>
                      <a:pt x="18" y="4"/>
                      <a:pt x="18" y="4"/>
                    </a:cubicBezTo>
                    <a:cubicBezTo>
                      <a:pt x="17" y="4"/>
                      <a:pt x="16" y="5"/>
                      <a:pt x="15" y="6"/>
                    </a:cubicBezTo>
                    <a:cubicBezTo>
                      <a:pt x="15" y="6"/>
                      <a:pt x="13" y="6"/>
                      <a:pt x="13" y="7"/>
                    </a:cubicBezTo>
                    <a:cubicBezTo>
                      <a:pt x="13" y="7"/>
                      <a:pt x="13" y="7"/>
                      <a:pt x="12" y="7"/>
                    </a:cubicBezTo>
                    <a:cubicBezTo>
                      <a:pt x="12" y="7"/>
                      <a:pt x="12" y="7"/>
                      <a:pt x="12" y="7"/>
                    </a:cubicBezTo>
                    <a:cubicBezTo>
                      <a:pt x="12" y="7"/>
                      <a:pt x="11" y="8"/>
                      <a:pt x="11" y="8"/>
                    </a:cubicBezTo>
                    <a:cubicBezTo>
                      <a:pt x="9" y="7"/>
                      <a:pt x="8" y="5"/>
                      <a:pt x="6" y="4"/>
                    </a:cubicBezTo>
                    <a:cubicBezTo>
                      <a:pt x="6" y="4"/>
                      <a:pt x="6" y="4"/>
                      <a:pt x="6" y="4"/>
                    </a:cubicBezTo>
                    <a:cubicBezTo>
                      <a:pt x="7" y="3"/>
                      <a:pt x="7" y="3"/>
                      <a:pt x="7" y="3"/>
                    </a:cubicBezTo>
                    <a:cubicBezTo>
                      <a:pt x="7" y="3"/>
                      <a:pt x="8" y="2"/>
                      <a:pt x="8" y="2"/>
                    </a:cubicBezTo>
                    <a:cubicBezTo>
                      <a:pt x="8" y="2"/>
                      <a:pt x="8" y="2"/>
                      <a:pt x="8" y="2"/>
                    </a:cubicBezTo>
                    <a:cubicBezTo>
                      <a:pt x="9" y="1"/>
                      <a:pt x="9" y="1"/>
                      <a:pt x="8" y="0"/>
                    </a:cubicBezTo>
                    <a:cubicBezTo>
                      <a:pt x="8" y="0"/>
                      <a:pt x="8" y="0"/>
                      <a:pt x="8" y="0"/>
                    </a:cubicBezTo>
                    <a:cubicBezTo>
                      <a:pt x="8" y="0"/>
                      <a:pt x="6" y="1"/>
                      <a:pt x="6" y="1"/>
                    </a:cubicBezTo>
                    <a:cubicBezTo>
                      <a:pt x="5" y="1"/>
                      <a:pt x="4" y="1"/>
                      <a:pt x="3" y="1"/>
                    </a:cubicBezTo>
                    <a:cubicBezTo>
                      <a:pt x="2" y="2"/>
                      <a:pt x="2" y="3"/>
                      <a:pt x="1" y="4"/>
                    </a:cubicBezTo>
                    <a:cubicBezTo>
                      <a:pt x="1" y="5"/>
                      <a:pt x="1" y="5"/>
                      <a:pt x="1" y="5"/>
                    </a:cubicBezTo>
                    <a:cubicBezTo>
                      <a:pt x="1" y="7"/>
                      <a:pt x="0" y="10"/>
                      <a:pt x="1" y="12"/>
                    </a:cubicBezTo>
                    <a:cubicBezTo>
                      <a:pt x="5" y="14"/>
                      <a:pt x="9" y="12"/>
                      <a:pt x="13" y="11"/>
                    </a:cubicBezTo>
                    <a:cubicBezTo>
                      <a:pt x="13" y="11"/>
                      <a:pt x="13" y="11"/>
                      <a:pt x="13" y="11"/>
                    </a:cubicBezTo>
                    <a:cubicBezTo>
                      <a:pt x="13" y="11"/>
                      <a:pt x="13" y="11"/>
                      <a:pt x="13" y="11"/>
                    </a:cubicBezTo>
                    <a:cubicBezTo>
                      <a:pt x="13" y="11"/>
                      <a:pt x="13" y="11"/>
                      <a:pt x="13" y="11"/>
                    </a:cubicBezTo>
                    <a:cubicBezTo>
                      <a:pt x="14" y="11"/>
                      <a:pt x="15" y="10"/>
                      <a:pt x="15" y="9"/>
                    </a:cubicBezTo>
                    <a:cubicBezTo>
                      <a:pt x="16" y="8"/>
                      <a:pt x="19" y="5"/>
                      <a:pt x="18" y="4"/>
                    </a:cubicBezTo>
                    <a:close/>
                  </a:path>
                </a:pathLst>
              </a:custGeom>
              <a:solidFill>
                <a:srgbClr val="F0B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1" name="Freeform 453">
                <a:extLst>
                  <a:ext uri="{FF2B5EF4-FFF2-40B4-BE49-F238E27FC236}">
                    <a16:creationId xmlns:a16="http://schemas.microsoft.com/office/drawing/2014/main" id="{054BB2B5-C148-49AD-94EC-4A6AE63879E7}"/>
                  </a:ext>
                </a:extLst>
              </p:cNvPr>
              <p:cNvSpPr>
                <a:spLocks/>
              </p:cNvSpPr>
              <p:nvPr/>
            </p:nvSpPr>
            <p:spPr bwMode="auto">
              <a:xfrm>
                <a:off x="8210874" y="4175440"/>
                <a:ext cx="11940" cy="29850"/>
              </a:xfrm>
              <a:custGeom>
                <a:avLst/>
                <a:gdLst>
                  <a:gd name="T0" fmla="*/ 3 w 4"/>
                  <a:gd name="T1" fmla="*/ 7 h 9"/>
                  <a:gd name="T2" fmla="*/ 4 w 4"/>
                  <a:gd name="T3" fmla="*/ 9 h 9"/>
                  <a:gd name="T4" fmla="*/ 2 w 4"/>
                  <a:gd name="T5" fmla="*/ 9 h 9"/>
                  <a:gd name="T6" fmla="*/ 1 w 4"/>
                  <a:gd name="T7" fmla="*/ 0 h 9"/>
                  <a:gd name="T8" fmla="*/ 3 w 4"/>
                  <a:gd name="T9" fmla="*/ 0 h 9"/>
                  <a:gd name="T10" fmla="*/ 3 w 4"/>
                  <a:gd name="T11" fmla="*/ 0 h 9"/>
                  <a:gd name="T12" fmla="*/ 3 w 4"/>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3" y="7"/>
                    </a:moveTo>
                    <a:cubicBezTo>
                      <a:pt x="3" y="8"/>
                      <a:pt x="3" y="8"/>
                      <a:pt x="4" y="9"/>
                    </a:cubicBezTo>
                    <a:cubicBezTo>
                      <a:pt x="3" y="9"/>
                      <a:pt x="2" y="9"/>
                      <a:pt x="2" y="9"/>
                    </a:cubicBezTo>
                    <a:cubicBezTo>
                      <a:pt x="0" y="7"/>
                      <a:pt x="1" y="3"/>
                      <a:pt x="1" y="0"/>
                    </a:cubicBezTo>
                    <a:cubicBezTo>
                      <a:pt x="1" y="0"/>
                      <a:pt x="2" y="0"/>
                      <a:pt x="3" y="0"/>
                    </a:cubicBezTo>
                    <a:cubicBezTo>
                      <a:pt x="3" y="0"/>
                      <a:pt x="3" y="0"/>
                      <a:pt x="3" y="0"/>
                    </a:cubicBezTo>
                    <a:cubicBezTo>
                      <a:pt x="3" y="2"/>
                      <a:pt x="2" y="5"/>
                      <a:pt x="3" y="7"/>
                    </a:cubicBezTo>
                    <a:close/>
                  </a:path>
                </a:pathLst>
              </a:custGeom>
              <a:solidFill>
                <a:srgbClr val="CFE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2" name="Freeform 454">
                <a:extLst>
                  <a:ext uri="{FF2B5EF4-FFF2-40B4-BE49-F238E27FC236}">
                    <a16:creationId xmlns:a16="http://schemas.microsoft.com/office/drawing/2014/main" id="{359CD045-5982-411B-A758-A96312F26DE4}"/>
                  </a:ext>
                </a:extLst>
              </p:cNvPr>
              <p:cNvSpPr>
                <a:spLocks/>
              </p:cNvSpPr>
              <p:nvPr/>
            </p:nvSpPr>
            <p:spPr bwMode="auto">
              <a:xfrm>
                <a:off x="8103416" y="4524679"/>
                <a:ext cx="68654" cy="53729"/>
              </a:xfrm>
              <a:custGeom>
                <a:avLst/>
                <a:gdLst>
                  <a:gd name="T0" fmla="*/ 21 w 21"/>
                  <a:gd name="T1" fmla="*/ 11 h 17"/>
                  <a:gd name="T2" fmla="*/ 16 w 21"/>
                  <a:gd name="T3" fmla="*/ 6 h 17"/>
                  <a:gd name="T4" fmla="*/ 16 w 21"/>
                  <a:gd name="T5" fmla="*/ 6 h 17"/>
                  <a:gd name="T6" fmla="*/ 16 w 21"/>
                  <a:gd name="T7" fmla="*/ 6 h 17"/>
                  <a:gd name="T8" fmla="*/ 14 w 21"/>
                  <a:gd name="T9" fmla="*/ 1 h 17"/>
                  <a:gd name="T10" fmla="*/ 14 w 21"/>
                  <a:gd name="T11" fmla="*/ 1 h 17"/>
                  <a:gd name="T12" fmla="*/ 13 w 21"/>
                  <a:gd name="T13" fmla="*/ 2 h 17"/>
                  <a:gd name="T14" fmla="*/ 10 w 21"/>
                  <a:gd name="T15" fmla="*/ 3 h 17"/>
                  <a:gd name="T16" fmla="*/ 0 w 21"/>
                  <a:gd name="T17" fmla="*/ 0 h 17"/>
                  <a:gd name="T18" fmla="*/ 0 w 21"/>
                  <a:gd name="T19" fmla="*/ 4 h 17"/>
                  <a:gd name="T20" fmla="*/ 0 w 21"/>
                  <a:gd name="T21" fmla="*/ 4 h 17"/>
                  <a:gd name="T22" fmla="*/ 0 w 21"/>
                  <a:gd name="T23" fmla="*/ 6 h 17"/>
                  <a:gd name="T24" fmla="*/ 1 w 21"/>
                  <a:gd name="T25" fmla="*/ 7 h 17"/>
                  <a:gd name="T26" fmla="*/ 3 w 21"/>
                  <a:gd name="T27" fmla="*/ 8 h 17"/>
                  <a:gd name="T28" fmla="*/ 4 w 21"/>
                  <a:gd name="T29" fmla="*/ 8 h 17"/>
                  <a:gd name="T30" fmla="*/ 5 w 21"/>
                  <a:gd name="T31" fmla="*/ 10 h 17"/>
                  <a:gd name="T32" fmla="*/ 15 w 21"/>
                  <a:gd name="T33" fmla="*/ 17 h 17"/>
                  <a:gd name="T34" fmla="*/ 17 w 21"/>
                  <a:gd name="T35" fmla="*/ 17 h 17"/>
                  <a:gd name="T36" fmla="*/ 19 w 21"/>
                  <a:gd name="T37" fmla="*/ 16 h 17"/>
                  <a:gd name="T38" fmla="*/ 21 w 21"/>
                  <a:gd name="T39" fmla="*/ 14 h 17"/>
                  <a:gd name="T40" fmla="*/ 21 w 21"/>
                  <a:gd name="T41" fmla="*/ 12 h 17"/>
                  <a:gd name="T42" fmla="*/ 21 w 21"/>
                  <a:gd name="T4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17">
                    <a:moveTo>
                      <a:pt x="21" y="11"/>
                    </a:moveTo>
                    <a:cubicBezTo>
                      <a:pt x="21" y="9"/>
                      <a:pt x="18" y="9"/>
                      <a:pt x="16" y="6"/>
                    </a:cubicBezTo>
                    <a:cubicBezTo>
                      <a:pt x="16" y="6"/>
                      <a:pt x="16" y="6"/>
                      <a:pt x="16" y="6"/>
                    </a:cubicBezTo>
                    <a:cubicBezTo>
                      <a:pt x="16" y="6"/>
                      <a:pt x="16" y="6"/>
                      <a:pt x="16" y="6"/>
                    </a:cubicBezTo>
                    <a:cubicBezTo>
                      <a:pt x="15" y="4"/>
                      <a:pt x="14" y="2"/>
                      <a:pt x="14" y="1"/>
                    </a:cubicBezTo>
                    <a:cubicBezTo>
                      <a:pt x="14" y="1"/>
                      <a:pt x="14" y="1"/>
                      <a:pt x="14" y="1"/>
                    </a:cubicBezTo>
                    <a:cubicBezTo>
                      <a:pt x="13" y="2"/>
                      <a:pt x="13" y="2"/>
                      <a:pt x="13" y="2"/>
                    </a:cubicBezTo>
                    <a:cubicBezTo>
                      <a:pt x="10" y="3"/>
                      <a:pt x="10" y="3"/>
                      <a:pt x="10" y="3"/>
                    </a:cubicBezTo>
                    <a:cubicBezTo>
                      <a:pt x="7" y="4"/>
                      <a:pt x="4" y="4"/>
                      <a:pt x="0" y="0"/>
                    </a:cubicBezTo>
                    <a:cubicBezTo>
                      <a:pt x="0" y="2"/>
                      <a:pt x="0" y="3"/>
                      <a:pt x="0" y="4"/>
                    </a:cubicBezTo>
                    <a:cubicBezTo>
                      <a:pt x="0" y="4"/>
                      <a:pt x="0" y="4"/>
                      <a:pt x="0" y="4"/>
                    </a:cubicBezTo>
                    <a:cubicBezTo>
                      <a:pt x="0" y="4"/>
                      <a:pt x="0" y="5"/>
                      <a:pt x="0" y="6"/>
                    </a:cubicBezTo>
                    <a:cubicBezTo>
                      <a:pt x="0" y="6"/>
                      <a:pt x="0" y="7"/>
                      <a:pt x="1" y="7"/>
                    </a:cubicBezTo>
                    <a:cubicBezTo>
                      <a:pt x="1" y="7"/>
                      <a:pt x="2" y="8"/>
                      <a:pt x="3" y="8"/>
                    </a:cubicBezTo>
                    <a:cubicBezTo>
                      <a:pt x="3" y="8"/>
                      <a:pt x="4" y="8"/>
                      <a:pt x="4" y="8"/>
                    </a:cubicBezTo>
                    <a:cubicBezTo>
                      <a:pt x="5" y="9"/>
                      <a:pt x="5" y="10"/>
                      <a:pt x="5" y="10"/>
                    </a:cubicBezTo>
                    <a:cubicBezTo>
                      <a:pt x="9" y="13"/>
                      <a:pt x="13" y="16"/>
                      <a:pt x="15" y="17"/>
                    </a:cubicBezTo>
                    <a:cubicBezTo>
                      <a:pt x="15" y="17"/>
                      <a:pt x="16" y="17"/>
                      <a:pt x="17" y="17"/>
                    </a:cubicBezTo>
                    <a:cubicBezTo>
                      <a:pt x="19" y="16"/>
                      <a:pt x="19" y="16"/>
                      <a:pt x="19" y="16"/>
                    </a:cubicBezTo>
                    <a:cubicBezTo>
                      <a:pt x="20" y="15"/>
                      <a:pt x="21" y="14"/>
                      <a:pt x="21" y="14"/>
                    </a:cubicBezTo>
                    <a:cubicBezTo>
                      <a:pt x="21" y="12"/>
                      <a:pt x="21" y="12"/>
                      <a:pt x="21" y="12"/>
                    </a:cubicBezTo>
                    <a:lnTo>
                      <a:pt x="21" y="11"/>
                    </a:lnTo>
                    <a:close/>
                  </a:path>
                </a:pathLst>
              </a:custGeom>
              <a:solidFill>
                <a:srgbClr val="082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3" name="Freeform 455">
                <a:extLst>
                  <a:ext uri="{FF2B5EF4-FFF2-40B4-BE49-F238E27FC236}">
                    <a16:creationId xmlns:a16="http://schemas.microsoft.com/office/drawing/2014/main" id="{A987EF27-9F9E-4594-8727-191D5B27ADB9}"/>
                  </a:ext>
                </a:extLst>
              </p:cNvPr>
              <p:cNvSpPr>
                <a:spLocks/>
              </p:cNvSpPr>
              <p:nvPr/>
            </p:nvSpPr>
            <p:spPr bwMode="auto">
              <a:xfrm>
                <a:off x="8100431" y="4094846"/>
                <a:ext cx="13432" cy="44774"/>
              </a:xfrm>
              <a:custGeom>
                <a:avLst/>
                <a:gdLst>
                  <a:gd name="T0" fmla="*/ 4 w 4"/>
                  <a:gd name="T1" fmla="*/ 13 h 14"/>
                  <a:gd name="T2" fmla="*/ 4 w 4"/>
                  <a:gd name="T3" fmla="*/ 14 h 14"/>
                  <a:gd name="T4" fmla="*/ 1 w 4"/>
                  <a:gd name="T5" fmla="*/ 5 h 14"/>
                  <a:gd name="T6" fmla="*/ 0 w 4"/>
                  <a:gd name="T7" fmla="*/ 5 h 14"/>
                  <a:gd name="T8" fmla="*/ 0 w 4"/>
                  <a:gd name="T9" fmla="*/ 1 h 14"/>
                  <a:gd name="T10" fmla="*/ 0 w 4"/>
                  <a:gd name="T11" fmla="*/ 2 h 14"/>
                  <a:gd name="T12" fmla="*/ 1 w 4"/>
                  <a:gd name="T13" fmla="*/ 0 h 14"/>
                  <a:gd name="T14" fmla="*/ 2 w 4"/>
                  <a:gd name="T15" fmla="*/ 3 h 14"/>
                  <a:gd name="T16" fmla="*/ 4 w 4"/>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4">
                    <a:moveTo>
                      <a:pt x="4" y="13"/>
                    </a:moveTo>
                    <a:cubicBezTo>
                      <a:pt x="4" y="14"/>
                      <a:pt x="4" y="14"/>
                      <a:pt x="4" y="14"/>
                    </a:cubicBezTo>
                    <a:cubicBezTo>
                      <a:pt x="4" y="11"/>
                      <a:pt x="2" y="8"/>
                      <a:pt x="1" y="5"/>
                    </a:cubicBezTo>
                    <a:cubicBezTo>
                      <a:pt x="0" y="5"/>
                      <a:pt x="0" y="5"/>
                      <a:pt x="0" y="5"/>
                    </a:cubicBezTo>
                    <a:cubicBezTo>
                      <a:pt x="0" y="4"/>
                      <a:pt x="0" y="2"/>
                      <a:pt x="0" y="1"/>
                    </a:cubicBezTo>
                    <a:cubicBezTo>
                      <a:pt x="0" y="2"/>
                      <a:pt x="0" y="2"/>
                      <a:pt x="0" y="2"/>
                    </a:cubicBezTo>
                    <a:cubicBezTo>
                      <a:pt x="1" y="1"/>
                      <a:pt x="1" y="1"/>
                      <a:pt x="1" y="0"/>
                    </a:cubicBezTo>
                    <a:cubicBezTo>
                      <a:pt x="1" y="1"/>
                      <a:pt x="2" y="2"/>
                      <a:pt x="2" y="3"/>
                    </a:cubicBezTo>
                    <a:cubicBezTo>
                      <a:pt x="3" y="6"/>
                      <a:pt x="4" y="10"/>
                      <a:pt x="4" y="13"/>
                    </a:cubicBezTo>
                    <a:close/>
                  </a:path>
                </a:pathLst>
              </a:custGeom>
              <a:solidFill>
                <a:srgbClr val="CFE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4" name="Freeform 456">
                <a:extLst>
                  <a:ext uri="{FF2B5EF4-FFF2-40B4-BE49-F238E27FC236}">
                    <a16:creationId xmlns:a16="http://schemas.microsoft.com/office/drawing/2014/main" id="{B4E0BE0F-7FB6-4F73-9C38-2CC4CC8FD734}"/>
                  </a:ext>
                </a:extLst>
              </p:cNvPr>
              <p:cNvSpPr>
                <a:spLocks/>
              </p:cNvSpPr>
              <p:nvPr/>
            </p:nvSpPr>
            <p:spPr bwMode="auto">
              <a:xfrm>
                <a:off x="8091476" y="4094846"/>
                <a:ext cx="8955" cy="16417"/>
              </a:xfrm>
              <a:custGeom>
                <a:avLst/>
                <a:gdLst>
                  <a:gd name="T0" fmla="*/ 0 w 3"/>
                  <a:gd name="T1" fmla="*/ 0 h 5"/>
                  <a:gd name="T2" fmla="*/ 0 w 3"/>
                  <a:gd name="T3" fmla="*/ 0 h 5"/>
                  <a:gd name="T4" fmla="*/ 0 w 3"/>
                  <a:gd name="T5" fmla="*/ 0 h 5"/>
                  <a:gd name="T6" fmla="*/ 2 w 3"/>
                  <a:gd name="T7" fmla="*/ 1 h 5"/>
                  <a:gd name="T8" fmla="*/ 3 w 3"/>
                  <a:gd name="T9" fmla="*/ 1 h 5"/>
                  <a:gd name="T10" fmla="*/ 3 w 3"/>
                  <a:gd name="T11" fmla="*/ 5 h 5"/>
                  <a:gd name="T12" fmla="*/ 3 w 3"/>
                  <a:gd name="T13" fmla="*/ 5 h 5"/>
                  <a:gd name="T14" fmla="*/ 3 w 3"/>
                  <a:gd name="T15" fmla="*/ 5 h 5"/>
                  <a:gd name="T16" fmla="*/ 1 w 3"/>
                  <a:gd name="T17" fmla="*/ 1 h 5"/>
                  <a:gd name="T18" fmla="*/ 0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0" y="0"/>
                    </a:moveTo>
                    <a:cubicBezTo>
                      <a:pt x="0" y="0"/>
                      <a:pt x="0" y="0"/>
                      <a:pt x="0" y="0"/>
                    </a:cubicBezTo>
                    <a:cubicBezTo>
                      <a:pt x="0" y="0"/>
                      <a:pt x="0" y="0"/>
                      <a:pt x="0" y="0"/>
                    </a:cubicBezTo>
                    <a:cubicBezTo>
                      <a:pt x="0" y="0"/>
                      <a:pt x="1" y="0"/>
                      <a:pt x="2" y="1"/>
                    </a:cubicBezTo>
                    <a:cubicBezTo>
                      <a:pt x="2" y="1"/>
                      <a:pt x="2" y="1"/>
                      <a:pt x="3" y="1"/>
                    </a:cubicBezTo>
                    <a:cubicBezTo>
                      <a:pt x="3" y="2"/>
                      <a:pt x="3" y="4"/>
                      <a:pt x="3" y="5"/>
                    </a:cubicBezTo>
                    <a:cubicBezTo>
                      <a:pt x="3" y="5"/>
                      <a:pt x="3" y="5"/>
                      <a:pt x="3" y="5"/>
                    </a:cubicBezTo>
                    <a:cubicBezTo>
                      <a:pt x="3" y="5"/>
                      <a:pt x="3" y="5"/>
                      <a:pt x="3" y="5"/>
                    </a:cubicBezTo>
                    <a:cubicBezTo>
                      <a:pt x="2" y="4"/>
                      <a:pt x="1" y="2"/>
                      <a:pt x="1" y="1"/>
                    </a:cubicBezTo>
                    <a:cubicBezTo>
                      <a:pt x="0" y="1"/>
                      <a:pt x="0" y="1"/>
                      <a:pt x="0" y="0"/>
                    </a:cubicBezTo>
                    <a:close/>
                  </a:path>
                </a:pathLst>
              </a:custGeom>
              <a:solidFill>
                <a:srgbClr val="3C1A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5" name="Freeform 457">
                <a:extLst>
                  <a:ext uri="{FF2B5EF4-FFF2-40B4-BE49-F238E27FC236}">
                    <a16:creationId xmlns:a16="http://schemas.microsoft.com/office/drawing/2014/main" id="{EFBDED93-47D3-4D04-83CA-F1E408F846BB}"/>
                  </a:ext>
                </a:extLst>
              </p:cNvPr>
              <p:cNvSpPr>
                <a:spLocks/>
              </p:cNvSpPr>
              <p:nvPr/>
            </p:nvSpPr>
            <p:spPr bwMode="auto">
              <a:xfrm>
                <a:off x="8088491" y="4094846"/>
                <a:ext cx="11940" cy="19402"/>
              </a:xfrm>
              <a:custGeom>
                <a:avLst/>
                <a:gdLst>
                  <a:gd name="T0" fmla="*/ 3 w 4"/>
                  <a:gd name="T1" fmla="*/ 6 h 6"/>
                  <a:gd name="T2" fmla="*/ 0 w 4"/>
                  <a:gd name="T3" fmla="*/ 3 h 6"/>
                  <a:gd name="T4" fmla="*/ 0 w 4"/>
                  <a:gd name="T5" fmla="*/ 3 h 6"/>
                  <a:gd name="T6" fmla="*/ 0 w 4"/>
                  <a:gd name="T7" fmla="*/ 0 h 6"/>
                  <a:gd name="T8" fmla="*/ 1 w 4"/>
                  <a:gd name="T9" fmla="*/ 0 h 6"/>
                  <a:gd name="T10" fmla="*/ 1 w 4"/>
                  <a:gd name="T11" fmla="*/ 0 h 6"/>
                  <a:gd name="T12" fmla="*/ 2 w 4"/>
                  <a:gd name="T13" fmla="*/ 1 h 6"/>
                  <a:gd name="T14" fmla="*/ 4 w 4"/>
                  <a:gd name="T15" fmla="*/ 5 h 6"/>
                  <a:gd name="T16" fmla="*/ 3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3" y="6"/>
                    </a:moveTo>
                    <a:cubicBezTo>
                      <a:pt x="2" y="5"/>
                      <a:pt x="0" y="4"/>
                      <a:pt x="0" y="3"/>
                    </a:cubicBezTo>
                    <a:cubicBezTo>
                      <a:pt x="0" y="3"/>
                      <a:pt x="0" y="3"/>
                      <a:pt x="0" y="3"/>
                    </a:cubicBezTo>
                    <a:cubicBezTo>
                      <a:pt x="0" y="2"/>
                      <a:pt x="0" y="1"/>
                      <a:pt x="0" y="0"/>
                    </a:cubicBezTo>
                    <a:cubicBezTo>
                      <a:pt x="1" y="0"/>
                      <a:pt x="1" y="0"/>
                      <a:pt x="1" y="0"/>
                    </a:cubicBezTo>
                    <a:cubicBezTo>
                      <a:pt x="1" y="0"/>
                      <a:pt x="1" y="0"/>
                      <a:pt x="1" y="0"/>
                    </a:cubicBezTo>
                    <a:cubicBezTo>
                      <a:pt x="1" y="1"/>
                      <a:pt x="1" y="1"/>
                      <a:pt x="2" y="1"/>
                    </a:cubicBezTo>
                    <a:cubicBezTo>
                      <a:pt x="2" y="2"/>
                      <a:pt x="3" y="4"/>
                      <a:pt x="4" y="5"/>
                    </a:cubicBezTo>
                    <a:lnTo>
                      <a:pt x="3" y="6"/>
                    </a:lnTo>
                    <a:close/>
                  </a:path>
                </a:pathLst>
              </a:custGeom>
              <a:solidFill>
                <a:srgbClr val="5025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6" name="Freeform 458">
                <a:extLst>
                  <a:ext uri="{FF2B5EF4-FFF2-40B4-BE49-F238E27FC236}">
                    <a16:creationId xmlns:a16="http://schemas.microsoft.com/office/drawing/2014/main" id="{84E02793-0057-430C-8FD7-680E67D2B16A}"/>
                  </a:ext>
                </a:extLst>
              </p:cNvPr>
              <p:cNvSpPr>
                <a:spLocks/>
              </p:cNvSpPr>
              <p:nvPr/>
            </p:nvSpPr>
            <p:spPr bwMode="auto">
              <a:xfrm>
                <a:off x="8061627" y="4020222"/>
                <a:ext cx="41789" cy="65669"/>
              </a:xfrm>
              <a:custGeom>
                <a:avLst/>
                <a:gdLst>
                  <a:gd name="T0" fmla="*/ 8 w 13"/>
                  <a:gd name="T1" fmla="*/ 20 h 20"/>
                  <a:gd name="T2" fmla="*/ 2 w 13"/>
                  <a:gd name="T3" fmla="*/ 19 h 20"/>
                  <a:gd name="T4" fmla="*/ 2 w 13"/>
                  <a:gd name="T5" fmla="*/ 14 h 20"/>
                  <a:gd name="T6" fmla="*/ 2 w 13"/>
                  <a:gd name="T7" fmla="*/ 11 h 20"/>
                  <a:gd name="T8" fmla="*/ 1 w 13"/>
                  <a:gd name="T9" fmla="*/ 8 h 20"/>
                  <a:gd name="T10" fmla="*/ 0 w 13"/>
                  <a:gd name="T11" fmla="*/ 5 h 20"/>
                  <a:gd name="T12" fmla="*/ 8 w 13"/>
                  <a:gd name="T13" fmla="*/ 3 h 20"/>
                  <a:gd name="T14" fmla="*/ 11 w 13"/>
                  <a:gd name="T15" fmla="*/ 0 h 20"/>
                  <a:gd name="T16" fmla="*/ 12 w 13"/>
                  <a:gd name="T17" fmla="*/ 3 h 20"/>
                  <a:gd name="T18" fmla="*/ 12 w 13"/>
                  <a:gd name="T19" fmla="*/ 7 h 20"/>
                  <a:gd name="T20" fmla="*/ 12 w 13"/>
                  <a:gd name="T21" fmla="*/ 7 h 20"/>
                  <a:gd name="T22" fmla="*/ 12 w 13"/>
                  <a:gd name="T23" fmla="*/ 11 h 20"/>
                  <a:gd name="T24" fmla="*/ 12 w 13"/>
                  <a:gd name="T25" fmla="*/ 12 h 20"/>
                  <a:gd name="T26" fmla="*/ 13 w 13"/>
                  <a:gd name="T27" fmla="*/ 17 h 20"/>
                  <a:gd name="T28" fmla="*/ 12 w 13"/>
                  <a:gd name="T29" fmla="*/ 18 h 20"/>
                  <a:gd name="T30" fmla="*/ 9 w 13"/>
                  <a:gd name="T31" fmla="*/ 20 h 20"/>
                  <a:gd name="T32" fmla="*/ 8 w 13"/>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0">
                    <a:moveTo>
                      <a:pt x="8" y="20"/>
                    </a:moveTo>
                    <a:cubicBezTo>
                      <a:pt x="7" y="20"/>
                      <a:pt x="4" y="20"/>
                      <a:pt x="2" y="19"/>
                    </a:cubicBezTo>
                    <a:cubicBezTo>
                      <a:pt x="2" y="17"/>
                      <a:pt x="2" y="16"/>
                      <a:pt x="2" y="14"/>
                    </a:cubicBezTo>
                    <a:cubicBezTo>
                      <a:pt x="2" y="13"/>
                      <a:pt x="2" y="12"/>
                      <a:pt x="2" y="11"/>
                    </a:cubicBezTo>
                    <a:cubicBezTo>
                      <a:pt x="1" y="9"/>
                      <a:pt x="1" y="9"/>
                      <a:pt x="1" y="8"/>
                    </a:cubicBezTo>
                    <a:cubicBezTo>
                      <a:pt x="1" y="8"/>
                      <a:pt x="1" y="6"/>
                      <a:pt x="0" y="5"/>
                    </a:cubicBezTo>
                    <a:cubicBezTo>
                      <a:pt x="3" y="5"/>
                      <a:pt x="6" y="4"/>
                      <a:pt x="8" y="3"/>
                    </a:cubicBezTo>
                    <a:cubicBezTo>
                      <a:pt x="9" y="2"/>
                      <a:pt x="10" y="1"/>
                      <a:pt x="11" y="0"/>
                    </a:cubicBezTo>
                    <a:cubicBezTo>
                      <a:pt x="12" y="2"/>
                      <a:pt x="12" y="3"/>
                      <a:pt x="12" y="3"/>
                    </a:cubicBezTo>
                    <a:cubicBezTo>
                      <a:pt x="11" y="5"/>
                      <a:pt x="12" y="5"/>
                      <a:pt x="12" y="7"/>
                    </a:cubicBezTo>
                    <a:cubicBezTo>
                      <a:pt x="12" y="7"/>
                      <a:pt x="12" y="7"/>
                      <a:pt x="12" y="7"/>
                    </a:cubicBezTo>
                    <a:cubicBezTo>
                      <a:pt x="13" y="8"/>
                      <a:pt x="12" y="9"/>
                      <a:pt x="12" y="11"/>
                    </a:cubicBezTo>
                    <a:cubicBezTo>
                      <a:pt x="12" y="11"/>
                      <a:pt x="12" y="12"/>
                      <a:pt x="12" y="12"/>
                    </a:cubicBezTo>
                    <a:cubicBezTo>
                      <a:pt x="13" y="14"/>
                      <a:pt x="13" y="15"/>
                      <a:pt x="13" y="17"/>
                    </a:cubicBezTo>
                    <a:cubicBezTo>
                      <a:pt x="13" y="17"/>
                      <a:pt x="12" y="18"/>
                      <a:pt x="12" y="18"/>
                    </a:cubicBezTo>
                    <a:cubicBezTo>
                      <a:pt x="11" y="19"/>
                      <a:pt x="10" y="20"/>
                      <a:pt x="9" y="20"/>
                    </a:cubicBezTo>
                    <a:cubicBezTo>
                      <a:pt x="8" y="20"/>
                      <a:pt x="8" y="20"/>
                      <a:pt x="8" y="20"/>
                    </a:cubicBezTo>
                    <a:close/>
                  </a:path>
                </a:pathLst>
              </a:custGeom>
              <a:solidFill>
                <a:srgbClr val="F0B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7" name="Freeform 459">
                <a:extLst>
                  <a:ext uri="{FF2B5EF4-FFF2-40B4-BE49-F238E27FC236}">
                    <a16:creationId xmlns:a16="http://schemas.microsoft.com/office/drawing/2014/main" id="{96E416B4-9D85-4B8B-A06C-944D40310E7D}"/>
                  </a:ext>
                </a:extLst>
              </p:cNvPr>
              <p:cNvSpPr>
                <a:spLocks/>
              </p:cNvSpPr>
              <p:nvPr/>
            </p:nvSpPr>
            <p:spPr bwMode="auto">
              <a:xfrm>
                <a:off x="8049687" y="4036639"/>
                <a:ext cx="19402" cy="44774"/>
              </a:xfrm>
              <a:custGeom>
                <a:avLst/>
                <a:gdLst>
                  <a:gd name="T0" fmla="*/ 3 w 6"/>
                  <a:gd name="T1" fmla="*/ 0 h 14"/>
                  <a:gd name="T2" fmla="*/ 4 w 6"/>
                  <a:gd name="T3" fmla="*/ 0 h 14"/>
                  <a:gd name="T4" fmla="*/ 5 w 6"/>
                  <a:gd name="T5" fmla="*/ 3 h 14"/>
                  <a:gd name="T6" fmla="*/ 6 w 6"/>
                  <a:gd name="T7" fmla="*/ 6 h 14"/>
                  <a:gd name="T8" fmla="*/ 6 w 6"/>
                  <a:gd name="T9" fmla="*/ 9 h 14"/>
                  <a:gd name="T10" fmla="*/ 6 w 6"/>
                  <a:gd name="T11" fmla="*/ 14 h 14"/>
                  <a:gd name="T12" fmla="*/ 3 w 6"/>
                  <a:gd name="T13" fmla="*/ 13 h 14"/>
                  <a:gd name="T14" fmla="*/ 1 w 6"/>
                  <a:gd name="T15" fmla="*/ 10 h 14"/>
                  <a:gd name="T16" fmla="*/ 1 w 6"/>
                  <a:gd name="T17" fmla="*/ 10 h 14"/>
                  <a:gd name="T18" fmla="*/ 0 w 6"/>
                  <a:gd name="T19" fmla="*/ 8 h 14"/>
                  <a:gd name="T20" fmla="*/ 2 w 6"/>
                  <a:gd name="T21" fmla="*/ 9 h 14"/>
                  <a:gd name="T22" fmla="*/ 2 w 6"/>
                  <a:gd name="T23" fmla="*/ 3 h 14"/>
                  <a:gd name="T24" fmla="*/ 3 w 6"/>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3" y="0"/>
                    </a:moveTo>
                    <a:cubicBezTo>
                      <a:pt x="4" y="0"/>
                      <a:pt x="4" y="0"/>
                      <a:pt x="4" y="0"/>
                    </a:cubicBezTo>
                    <a:cubicBezTo>
                      <a:pt x="5" y="1"/>
                      <a:pt x="5" y="3"/>
                      <a:pt x="5" y="3"/>
                    </a:cubicBezTo>
                    <a:cubicBezTo>
                      <a:pt x="5" y="4"/>
                      <a:pt x="5" y="4"/>
                      <a:pt x="6" y="6"/>
                    </a:cubicBezTo>
                    <a:cubicBezTo>
                      <a:pt x="6" y="7"/>
                      <a:pt x="6" y="8"/>
                      <a:pt x="6" y="9"/>
                    </a:cubicBezTo>
                    <a:cubicBezTo>
                      <a:pt x="6" y="11"/>
                      <a:pt x="6" y="12"/>
                      <a:pt x="6" y="14"/>
                    </a:cubicBezTo>
                    <a:cubicBezTo>
                      <a:pt x="5" y="14"/>
                      <a:pt x="4" y="13"/>
                      <a:pt x="3" y="13"/>
                    </a:cubicBezTo>
                    <a:cubicBezTo>
                      <a:pt x="2" y="12"/>
                      <a:pt x="1" y="11"/>
                      <a:pt x="1" y="10"/>
                    </a:cubicBezTo>
                    <a:cubicBezTo>
                      <a:pt x="1" y="10"/>
                      <a:pt x="1" y="10"/>
                      <a:pt x="1" y="10"/>
                    </a:cubicBezTo>
                    <a:cubicBezTo>
                      <a:pt x="1" y="10"/>
                      <a:pt x="0" y="9"/>
                      <a:pt x="0" y="8"/>
                    </a:cubicBezTo>
                    <a:cubicBezTo>
                      <a:pt x="1" y="8"/>
                      <a:pt x="2" y="9"/>
                      <a:pt x="2" y="9"/>
                    </a:cubicBezTo>
                    <a:cubicBezTo>
                      <a:pt x="1" y="6"/>
                      <a:pt x="2" y="5"/>
                      <a:pt x="2" y="3"/>
                    </a:cubicBezTo>
                    <a:cubicBezTo>
                      <a:pt x="3" y="2"/>
                      <a:pt x="3" y="1"/>
                      <a:pt x="3" y="0"/>
                    </a:cubicBezTo>
                    <a:close/>
                  </a:path>
                </a:pathLst>
              </a:custGeom>
              <a:solidFill>
                <a:srgbClr val="EDA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8" name="Freeform 460">
                <a:extLst>
                  <a:ext uri="{FF2B5EF4-FFF2-40B4-BE49-F238E27FC236}">
                    <a16:creationId xmlns:a16="http://schemas.microsoft.com/office/drawing/2014/main" id="{57DEC59F-4D0A-47BF-803B-92171A6D3A74}"/>
                  </a:ext>
                </a:extLst>
              </p:cNvPr>
              <p:cNvSpPr>
                <a:spLocks/>
              </p:cNvSpPr>
              <p:nvPr/>
            </p:nvSpPr>
            <p:spPr bwMode="auto">
              <a:xfrm>
                <a:off x="8049687" y="4069474"/>
                <a:ext cx="41789" cy="35819"/>
              </a:xfrm>
              <a:custGeom>
                <a:avLst/>
                <a:gdLst>
                  <a:gd name="T0" fmla="*/ 3 w 13"/>
                  <a:gd name="T1" fmla="*/ 3 h 11"/>
                  <a:gd name="T2" fmla="*/ 6 w 13"/>
                  <a:gd name="T3" fmla="*/ 4 h 11"/>
                  <a:gd name="T4" fmla="*/ 12 w 13"/>
                  <a:gd name="T5" fmla="*/ 5 h 11"/>
                  <a:gd name="T6" fmla="*/ 12 w 13"/>
                  <a:gd name="T7" fmla="*/ 5 h 11"/>
                  <a:gd name="T8" fmla="*/ 12 w 13"/>
                  <a:gd name="T9" fmla="*/ 5 h 11"/>
                  <a:gd name="T10" fmla="*/ 13 w 13"/>
                  <a:gd name="T11" fmla="*/ 7 h 11"/>
                  <a:gd name="T12" fmla="*/ 13 w 13"/>
                  <a:gd name="T13" fmla="*/ 7 h 11"/>
                  <a:gd name="T14" fmla="*/ 1 w 13"/>
                  <a:gd name="T15" fmla="*/ 7 h 11"/>
                  <a:gd name="T16" fmla="*/ 0 w 13"/>
                  <a:gd name="T17" fmla="*/ 4 h 11"/>
                  <a:gd name="T18" fmla="*/ 0 w 13"/>
                  <a:gd name="T19" fmla="*/ 2 h 11"/>
                  <a:gd name="T20" fmla="*/ 0 w 13"/>
                  <a:gd name="T21" fmla="*/ 2 h 11"/>
                  <a:gd name="T22" fmla="*/ 0 w 13"/>
                  <a:gd name="T23" fmla="*/ 1 h 11"/>
                  <a:gd name="T24" fmla="*/ 1 w 13"/>
                  <a:gd name="T25" fmla="*/ 0 h 11"/>
                  <a:gd name="T26" fmla="*/ 3 w 13"/>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3" y="3"/>
                    </a:moveTo>
                    <a:cubicBezTo>
                      <a:pt x="4" y="3"/>
                      <a:pt x="5" y="4"/>
                      <a:pt x="6" y="4"/>
                    </a:cubicBezTo>
                    <a:cubicBezTo>
                      <a:pt x="8" y="5"/>
                      <a:pt x="11" y="5"/>
                      <a:pt x="12" y="5"/>
                    </a:cubicBezTo>
                    <a:cubicBezTo>
                      <a:pt x="12" y="5"/>
                      <a:pt x="12" y="5"/>
                      <a:pt x="12" y="5"/>
                    </a:cubicBezTo>
                    <a:cubicBezTo>
                      <a:pt x="12" y="5"/>
                      <a:pt x="12" y="5"/>
                      <a:pt x="12" y="5"/>
                    </a:cubicBezTo>
                    <a:cubicBezTo>
                      <a:pt x="12" y="6"/>
                      <a:pt x="12" y="6"/>
                      <a:pt x="13" y="7"/>
                    </a:cubicBezTo>
                    <a:cubicBezTo>
                      <a:pt x="13" y="7"/>
                      <a:pt x="13" y="7"/>
                      <a:pt x="13" y="7"/>
                    </a:cubicBezTo>
                    <a:cubicBezTo>
                      <a:pt x="12" y="10"/>
                      <a:pt x="3" y="11"/>
                      <a:pt x="1" y="7"/>
                    </a:cubicBezTo>
                    <a:cubicBezTo>
                      <a:pt x="1" y="6"/>
                      <a:pt x="0" y="5"/>
                      <a:pt x="0" y="4"/>
                    </a:cubicBezTo>
                    <a:cubicBezTo>
                      <a:pt x="0" y="3"/>
                      <a:pt x="0" y="3"/>
                      <a:pt x="0" y="2"/>
                    </a:cubicBezTo>
                    <a:cubicBezTo>
                      <a:pt x="0" y="2"/>
                      <a:pt x="0" y="2"/>
                      <a:pt x="0" y="2"/>
                    </a:cubicBezTo>
                    <a:cubicBezTo>
                      <a:pt x="0" y="2"/>
                      <a:pt x="0" y="1"/>
                      <a:pt x="0" y="1"/>
                    </a:cubicBezTo>
                    <a:cubicBezTo>
                      <a:pt x="1" y="0"/>
                      <a:pt x="1" y="0"/>
                      <a:pt x="1" y="0"/>
                    </a:cubicBezTo>
                    <a:cubicBezTo>
                      <a:pt x="1" y="1"/>
                      <a:pt x="2" y="2"/>
                      <a:pt x="3" y="3"/>
                    </a:cubicBezTo>
                    <a:close/>
                  </a:path>
                </a:pathLst>
              </a:custGeom>
              <a:solidFill>
                <a:srgbClr val="E998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9" name="Freeform 461">
                <a:extLst>
                  <a:ext uri="{FF2B5EF4-FFF2-40B4-BE49-F238E27FC236}">
                    <a16:creationId xmlns:a16="http://schemas.microsoft.com/office/drawing/2014/main" id="{0EED8A12-7092-4EDA-857A-7F49D7B95912}"/>
                  </a:ext>
                </a:extLst>
              </p:cNvPr>
              <p:cNvSpPr>
                <a:spLocks/>
              </p:cNvSpPr>
              <p:nvPr/>
            </p:nvSpPr>
            <p:spPr bwMode="auto">
              <a:xfrm>
                <a:off x="8039240" y="4050072"/>
                <a:ext cx="13432" cy="22387"/>
              </a:xfrm>
              <a:custGeom>
                <a:avLst/>
                <a:gdLst>
                  <a:gd name="T0" fmla="*/ 3 w 4"/>
                  <a:gd name="T1" fmla="*/ 4 h 7"/>
                  <a:gd name="T2" fmla="*/ 4 w 4"/>
                  <a:gd name="T3" fmla="*/ 6 h 7"/>
                  <a:gd name="T4" fmla="*/ 4 w 4"/>
                  <a:gd name="T5" fmla="*/ 6 h 7"/>
                  <a:gd name="T6" fmla="*/ 3 w 4"/>
                  <a:gd name="T7" fmla="*/ 7 h 7"/>
                  <a:gd name="T8" fmla="*/ 0 w 4"/>
                  <a:gd name="T9" fmla="*/ 2 h 7"/>
                  <a:gd name="T10" fmla="*/ 2 w 4"/>
                  <a:gd name="T11" fmla="*/ 1 h 7"/>
                  <a:gd name="T12" fmla="*/ 3 w 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3" y="4"/>
                    </a:moveTo>
                    <a:cubicBezTo>
                      <a:pt x="3" y="5"/>
                      <a:pt x="4" y="6"/>
                      <a:pt x="4" y="6"/>
                    </a:cubicBezTo>
                    <a:cubicBezTo>
                      <a:pt x="4" y="6"/>
                      <a:pt x="4" y="6"/>
                      <a:pt x="4" y="6"/>
                    </a:cubicBezTo>
                    <a:cubicBezTo>
                      <a:pt x="3" y="7"/>
                      <a:pt x="3" y="7"/>
                      <a:pt x="3" y="7"/>
                    </a:cubicBezTo>
                    <a:cubicBezTo>
                      <a:pt x="2" y="6"/>
                      <a:pt x="1" y="3"/>
                      <a:pt x="0" y="2"/>
                    </a:cubicBezTo>
                    <a:cubicBezTo>
                      <a:pt x="0" y="1"/>
                      <a:pt x="2" y="0"/>
                      <a:pt x="2" y="1"/>
                    </a:cubicBezTo>
                    <a:cubicBezTo>
                      <a:pt x="3" y="1"/>
                      <a:pt x="3" y="3"/>
                      <a:pt x="3" y="4"/>
                    </a:cubicBezTo>
                    <a:close/>
                  </a:path>
                </a:pathLst>
              </a:custGeom>
              <a:solidFill>
                <a:srgbClr val="F0B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0" name="Freeform 462">
                <a:extLst>
                  <a:ext uri="{FF2B5EF4-FFF2-40B4-BE49-F238E27FC236}">
                    <a16:creationId xmlns:a16="http://schemas.microsoft.com/office/drawing/2014/main" id="{394F8E75-7BD0-4850-B0A4-D51771054155}"/>
                  </a:ext>
                </a:extLst>
              </p:cNvPr>
              <p:cNvSpPr>
                <a:spLocks/>
              </p:cNvSpPr>
              <p:nvPr/>
            </p:nvSpPr>
            <p:spPr bwMode="auto">
              <a:xfrm>
                <a:off x="8019837" y="4566468"/>
                <a:ext cx="74624" cy="47759"/>
              </a:xfrm>
              <a:custGeom>
                <a:avLst/>
                <a:gdLst>
                  <a:gd name="T0" fmla="*/ 23 w 23"/>
                  <a:gd name="T1" fmla="*/ 9 h 15"/>
                  <a:gd name="T2" fmla="*/ 18 w 23"/>
                  <a:gd name="T3" fmla="*/ 3 h 15"/>
                  <a:gd name="T4" fmla="*/ 16 w 23"/>
                  <a:gd name="T5" fmla="*/ 0 h 15"/>
                  <a:gd name="T6" fmla="*/ 16 w 23"/>
                  <a:gd name="T7" fmla="*/ 0 h 15"/>
                  <a:gd name="T8" fmla="*/ 14 w 23"/>
                  <a:gd name="T9" fmla="*/ 1 h 15"/>
                  <a:gd name="T10" fmla="*/ 14 w 23"/>
                  <a:gd name="T11" fmla="*/ 1 h 15"/>
                  <a:gd name="T12" fmla="*/ 1 w 23"/>
                  <a:gd name="T13" fmla="*/ 0 h 15"/>
                  <a:gd name="T14" fmla="*/ 1 w 23"/>
                  <a:gd name="T15" fmla="*/ 0 h 15"/>
                  <a:gd name="T16" fmla="*/ 1 w 23"/>
                  <a:gd name="T17" fmla="*/ 1 h 15"/>
                  <a:gd name="T18" fmla="*/ 0 w 23"/>
                  <a:gd name="T19" fmla="*/ 3 h 15"/>
                  <a:gd name="T20" fmla="*/ 3 w 23"/>
                  <a:gd name="T21" fmla="*/ 6 h 15"/>
                  <a:gd name="T22" fmla="*/ 5 w 23"/>
                  <a:gd name="T23" fmla="*/ 6 h 15"/>
                  <a:gd name="T24" fmla="*/ 6 w 23"/>
                  <a:gd name="T25" fmla="*/ 8 h 15"/>
                  <a:gd name="T26" fmla="*/ 16 w 23"/>
                  <a:gd name="T27" fmla="*/ 15 h 15"/>
                  <a:gd name="T28" fmla="*/ 16 w 23"/>
                  <a:gd name="T29" fmla="*/ 15 h 15"/>
                  <a:gd name="T30" fmla="*/ 20 w 23"/>
                  <a:gd name="T31" fmla="*/ 14 h 15"/>
                  <a:gd name="T32" fmla="*/ 23 w 23"/>
                  <a:gd name="T33" fmla="*/ 12 h 15"/>
                  <a:gd name="T34" fmla="*/ 23 w 23"/>
                  <a:gd name="T35" fmla="*/ 10 h 15"/>
                  <a:gd name="T36" fmla="*/ 23 w 23"/>
                  <a:gd name="T3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15">
                    <a:moveTo>
                      <a:pt x="23" y="9"/>
                    </a:moveTo>
                    <a:cubicBezTo>
                      <a:pt x="23" y="6"/>
                      <a:pt x="20" y="6"/>
                      <a:pt x="18" y="3"/>
                    </a:cubicBezTo>
                    <a:cubicBezTo>
                      <a:pt x="18" y="3"/>
                      <a:pt x="16" y="1"/>
                      <a:pt x="16" y="0"/>
                    </a:cubicBezTo>
                    <a:cubicBezTo>
                      <a:pt x="16" y="0"/>
                      <a:pt x="16" y="0"/>
                      <a:pt x="16" y="0"/>
                    </a:cubicBezTo>
                    <a:cubicBezTo>
                      <a:pt x="15" y="1"/>
                      <a:pt x="15" y="1"/>
                      <a:pt x="14" y="1"/>
                    </a:cubicBezTo>
                    <a:cubicBezTo>
                      <a:pt x="14" y="1"/>
                      <a:pt x="14" y="1"/>
                      <a:pt x="14" y="1"/>
                    </a:cubicBezTo>
                    <a:cubicBezTo>
                      <a:pt x="10" y="2"/>
                      <a:pt x="3" y="1"/>
                      <a:pt x="1" y="0"/>
                    </a:cubicBezTo>
                    <a:cubicBezTo>
                      <a:pt x="1" y="0"/>
                      <a:pt x="1" y="0"/>
                      <a:pt x="1" y="0"/>
                    </a:cubicBezTo>
                    <a:cubicBezTo>
                      <a:pt x="1" y="0"/>
                      <a:pt x="1" y="1"/>
                      <a:pt x="1" y="1"/>
                    </a:cubicBezTo>
                    <a:cubicBezTo>
                      <a:pt x="0" y="2"/>
                      <a:pt x="0" y="2"/>
                      <a:pt x="0" y="3"/>
                    </a:cubicBezTo>
                    <a:cubicBezTo>
                      <a:pt x="1" y="4"/>
                      <a:pt x="2" y="5"/>
                      <a:pt x="3" y="6"/>
                    </a:cubicBezTo>
                    <a:cubicBezTo>
                      <a:pt x="3" y="5"/>
                      <a:pt x="4" y="5"/>
                      <a:pt x="5" y="6"/>
                    </a:cubicBezTo>
                    <a:cubicBezTo>
                      <a:pt x="5" y="6"/>
                      <a:pt x="6" y="7"/>
                      <a:pt x="6" y="8"/>
                    </a:cubicBezTo>
                    <a:cubicBezTo>
                      <a:pt x="9" y="11"/>
                      <a:pt x="14" y="14"/>
                      <a:pt x="16" y="15"/>
                    </a:cubicBezTo>
                    <a:cubicBezTo>
                      <a:pt x="16" y="15"/>
                      <a:pt x="16" y="15"/>
                      <a:pt x="16" y="15"/>
                    </a:cubicBezTo>
                    <a:cubicBezTo>
                      <a:pt x="17" y="15"/>
                      <a:pt x="19" y="15"/>
                      <a:pt x="20" y="14"/>
                    </a:cubicBezTo>
                    <a:cubicBezTo>
                      <a:pt x="21" y="13"/>
                      <a:pt x="22" y="12"/>
                      <a:pt x="23" y="12"/>
                    </a:cubicBezTo>
                    <a:cubicBezTo>
                      <a:pt x="23" y="10"/>
                      <a:pt x="23" y="10"/>
                      <a:pt x="23" y="10"/>
                    </a:cubicBezTo>
                    <a:lnTo>
                      <a:pt x="23" y="9"/>
                    </a:lnTo>
                    <a:close/>
                  </a:path>
                </a:pathLst>
              </a:custGeom>
              <a:solidFill>
                <a:srgbClr val="082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1" name="Freeform 463">
                <a:extLst>
                  <a:ext uri="{FF2B5EF4-FFF2-40B4-BE49-F238E27FC236}">
                    <a16:creationId xmlns:a16="http://schemas.microsoft.com/office/drawing/2014/main" id="{8641AE0C-0A65-4953-B63E-596B3829282A}"/>
                  </a:ext>
                </a:extLst>
              </p:cNvPr>
              <p:cNvSpPr>
                <a:spLocks/>
              </p:cNvSpPr>
              <p:nvPr/>
            </p:nvSpPr>
            <p:spPr bwMode="auto">
              <a:xfrm>
                <a:off x="8019837" y="3988880"/>
                <a:ext cx="88056" cy="86564"/>
              </a:xfrm>
              <a:custGeom>
                <a:avLst/>
                <a:gdLst>
                  <a:gd name="T0" fmla="*/ 21 w 27"/>
                  <a:gd name="T1" fmla="*/ 2 h 27"/>
                  <a:gd name="T2" fmla="*/ 15 w 27"/>
                  <a:gd name="T3" fmla="*/ 0 h 27"/>
                  <a:gd name="T4" fmla="*/ 15 w 27"/>
                  <a:gd name="T5" fmla="*/ 0 h 27"/>
                  <a:gd name="T6" fmla="*/ 8 w 27"/>
                  <a:gd name="T7" fmla="*/ 1 h 27"/>
                  <a:gd name="T8" fmla="*/ 4 w 27"/>
                  <a:gd name="T9" fmla="*/ 3 h 27"/>
                  <a:gd name="T10" fmla="*/ 4 w 27"/>
                  <a:gd name="T11" fmla="*/ 3 h 27"/>
                  <a:gd name="T12" fmla="*/ 2 w 27"/>
                  <a:gd name="T13" fmla="*/ 8 h 27"/>
                  <a:gd name="T14" fmla="*/ 1 w 27"/>
                  <a:gd name="T15" fmla="*/ 14 h 27"/>
                  <a:gd name="T16" fmla="*/ 7 w 27"/>
                  <a:gd name="T17" fmla="*/ 25 h 27"/>
                  <a:gd name="T18" fmla="*/ 7 w 27"/>
                  <a:gd name="T19" fmla="*/ 25 h 27"/>
                  <a:gd name="T20" fmla="*/ 8 w 27"/>
                  <a:gd name="T21" fmla="*/ 27 h 27"/>
                  <a:gd name="T22" fmla="*/ 9 w 27"/>
                  <a:gd name="T23" fmla="*/ 27 h 27"/>
                  <a:gd name="T24" fmla="*/ 9 w 27"/>
                  <a:gd name="T25" fmla="*/ 27 h 27"/>
                  <a:gd name="T26" fmla="*/ 9 w 27"/>
                  <a:gd name="T27" fmla="*/ 26 h 27"/>
                  <a:gd name="T28" fmla="*/ 6 w 27"/>
                  <a:gd name="T29" fmla="*/ 21 h 27"/>
                  <a:gd name="T30" fmla="*/ 8 w 27"/>
                  <a:gd name="T31" fmla="*/ 20 h 27"/>
                  <a:gd name="T32" fmla="*/ 9 w 27"/>
                  <a:gd name="T33" fmla="*/ 23 h 27"/>
                  <a:gd name="T34" fmla="*/ 11 w 27"/>
                  <a:gd name="T35" fmla="*/ 24 h 27"/>
                  <a:gd name="T36" fmla="*/ 11 w 27"/>
                  <a:gd name="T37" fmla="*/ 18 h 27"/>
                  <a:gd name="T38" fmla="*/ 12 w 27"/>
                  <a:gd name="T39" fmla="*/ 15 h 27"/>
                  <a:gd name="T40" fmla="*/ 12 w 27"/>
                  <a:gd name="T41" fmla="*/ 15 h 27"/>
                  <a:gd name="T42" fmla="*/ 13 w 27"/>
                  <a:gd name="T43" fmla="*/ 15 h 27"/>
                  <a:gd name="T44" fmla="*/ 21 w 27"/>
                  <a:gd name="T45" fmla="*/ 13 h 27"/>
                  <a:gd name="T46" fmla="*/ 24 w 27"/>
                  <a:gd name="T47" fmla="*/ 10 h 27"/>
                  <a:gd name="T48" fmla="*/ 25 w 27"/>
                  <a:gd name="T49" fmla="*/ 13 h 27"/>
                  <a:gd name="T50" fmla="*/ 25 w 27"/>
                  <a:gd name="T51" fmla="*/ 17 h 27"/>
                  <a:gd name="T52" fmla="*/ 25 w 27"/>
                  <a:gd name="T53" fmla="*/ 17 h 27"/>
                  <a:gd name="T54" fmla="*/ 25 w 27"/>
                  <a:gd name="T55" fmla="*/ 9 h 27"/>
                  <a:gd name="T56" fmla="*/ 26 w 27"/>
                  <a:gd name="T57" fmla="*/ 8 h 27"/>
                  <a:gd name="T58" fmla="*/ 21 w 27"/>
                  <a:gd name="T5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27">
                    <a:moveTo>
                      <a:pt x="21" y="2"/>
                    </a:moveTo>
                    <a:cubicBezTo>
                      <a:pt x="19" y="1"/>
                      <a:pt x="16" y="1"/>
                      <a:pt x="15" y="0"/>
                    </a:cubicBezTo>
                    <a:cubicBezTo>
                      <a:pt x="15" y="0"/>
                      <a:pt x="15" y="0"/>
                      <a:pt x="15" y="0"/>
                    </a:cubicBezTo>
                    <a:cubicBezTo>
                      <a:pt x="13" y="0"/>
                      <a:pt x="11" y="0"/>
                      <a:pt x="8" y="1"/>
                    </a:cubicBezTo>
                    <a:cubicBezTo>
                      <a:pt x="7" y="2"/>
                      <a:pt x="5" y="2"/>
                      <a:pt x="4" y="3"/>
                    </a:cubicBezTo>
                    <a:cubicBezTo>
                      <a:pt x="4" y="3"/>
                      <a:pt x="4" y="3"/>
                      <a:pt x="4" y="3"/>
                    </a:cubicBezTo>
                    <a:cubicBezTo>
                      <a:pt x="3" y="5"/>
                      <a:pt x="2" y="6"/>
                      <a:pt x="2" y="8"/>
                    </a:cubicBezTo>
                    <a:cubicBezTo>
                      <a:pt x="1" y="10"/>
                      <a:pt x="0" y="12"/>
                      <a:pt x="1" y="14"/>
                    </a:cubicBezTo>
                    <a:cubicBezTo>
                      <a:pt x="4" y="18"/>
                      <a:pt x="4" y="21"/>
                      <a:pt x="7" y="25"/>
                    </a:cubicBezTo>
                    <a:cubicBezTo>
                      <a:pt x="7" y="25"/>
                      <a:pt x="7" y="25"/>
                      <a:pt x="7" y="25"/>
                    </a:cubicBezTo>
                    <a:cubicBezTo>
                      <a:pt x="7" y="25"/>
                      <a:pt x="7" y="26"/>
                      <a:pt x="8" y="27"/>
                    </a:cubicBezTo>
                    <a:cubicBezTo>
                      <a:pt x="8" y="27"/>
                      <a:pt x="9" y="27"/>
                      <a:pt x="9" y="27"/>
                    </a:cubicBezTo>
                    <a:cubicBezTo>
                      <a:pt x="9" y="27"/>
                      <a:pt x="9" y="27"/>
                      <a:pt x="9" y="27"/>
                    </a:cubicBezTo>
                    <a:cubicBezTo>
                      <a:pt x="9" y="27"/>
                      <a:pt x="9" y="26"/>
                      <a:pt x="9" y="26"/>
                    </a:cubicBezTo>
                    <a:cubicBezTo>
                      <a:pt x="8" y="25"/>
                      <a:pt x="7" y="22"/>
                      <a:pt x="6" y="21"/>
                    </a:cubicBezTo>
                    <a:cubicBezTo>
                      <a:pt x="6" y="20"/>
                      <a:pt x="8" y="19"/>
                      <a:pt x="8" y="20"/>
                    </a:cubicBezTo>
                    <a:cubicBezTo>
                      <a:pt x="9" y="20"/>
                      <a:pt x="9" y="22"/>
                      <a:pt x="9" y="23"/>
                    </a:cubicBezTo>
                    <a:cubicBezTo>
                      <a:pt x="10" y="23"/>
                      <a:pt x="11" y="24"/>
                      <a:pt x="11" y="24"/>
                    </a:cubicBezTo>
                    <a:cubicBezTo>
                      <a:pt x="10" y="21"/>
                      <a:pt x="11" y="20"/>
                      <a:pt x="11" y="18"/>
                    </a:cubicBezTo>
                    <a:cubicBezTo>
                      <a:pt x="12" y="17"/>
                      <a:pt x="12" y="16"/>
                      <a:pt x="12" y="15"/>
                    </a:cubicBezTo>
                    <a:cubicBezTo>
                      <a:pt x="12" y="15"/>
                      <a:pt x="12" y="15"/>
                      <a:pt x="12" y="15"/>
                    </a:cubicBezTo>
                    <a:cubicBezTo>
                      <a:pt x="13" y="15"/>
                      <a:pt x="13" y="15"/>
                      <a:pt x="13" y="15"/>
                    </a:cubicBezTo>
                    <a:cubicBezTo>
                      <a:pt x="16" y="15"/>
                      <a:pt x="19" y="14"/>
                      <a:pt x="21" y="13"/>
                    </a:cubicBezTo>
                    <a:cubicBezTo>
                      <a:pt x="22" y="12"/>
                      <a:pt x="23" y="11"/>
                      <a:pt x="24" y="10"/>
                    </a:cubicBezTo>
                    <a:cubicBezTo>
                      <a:pt x="25" y="12"/>
                      <a:pt x="25" y="13"/>
                      <a:pt x="25" y="13"/>
                    </a:cubicBezTo>
                    <a:cubicBezTo>
                      <a:pt x="24" y="15"/>
                      <a:pt x="25" y="15"/>
                      <a:pt x="25" y="17"/>
                    </a:cubicBezTo>
                    <a:cubicBezTo>
                      <a:pt x="25" y="17"/>
                      <a:pt x="25" y="17"/>
                      <a:pt x="25" y="17"/>
                    </a:cubicBezTo>
                    <a:cubicBezTo>
                      <a:pt x="26" y="14"/>
                      <a:pt x="25" y="10"/>
                      <a:pt x="25" y="9"/>
                    </a:cubicBezTo>
                    <a:cubicBezTo>
                      <a:pt x="25" y="9"/>
                      <a:pt x="26" y="8"/>
                      <a:pt x="26" y="8"/>
                    </a:cubicBezTo>
                    <a:cubicBezTo>
                      <a:pt x="27" y="6"/>
                      <a:pt x="23" y="3"/>
                      <a:pt x="21" y="2"/>
                    </a:cubicBezTo>
                    <a:close/>
                  </a:path>
                </a:pathLst>
              </a:custGeom>
              <a:solidFill>
                <a:srgbClr val="BC7E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2" name="Freeform 464">
                <a:extLst>
                  <a:ext uri="{FF2B5EF4-FFF2-40B4-BE49-F238E27FC236}">
                    <a16:creationId xmlns:a16="http://schemas.microsoft.com/office/drawing/2014/main" id="{4CB63348-30EB-4146-974A-55B1983A6CCC}"/>
                  </a:ext>
                </a:extLst>
              </p:cNvPr>
              <p:cNvSpPr>
                <a:spLocks/>
              </p:cNvSpPr>
              <p:nvPr/>
            </p:nvSpPr>
            <p:spPr bwMode="auto">
              <a:xfrm>
                <a:off x="8019837" y="4281405"/>
                <a:ext cx="129845" cy="291033"/>
              </a:xfrm>
              <a:custGeom>
                <a:avLst/>
                <a:gdLst>
                  <a:gd name="T0" fmla="*/ 37 w 40"/>
                  <a:gd name="T1" fmla="*/ 19 h 90"/>
                  <a:gd name="T2" fmla="*/ 37 w 40"/>
                  <a:gd name="T3" fmla="*/ 14 h 90"/>
                  <a:gd name="T4" fmla="*/ 37 w 40"/>
                  <a:gd name="T5" fmla="*/ 9 h 90"/>
                  <a:gd name="T6" fmla="*/ 37 w 40"/>
                  <a:gd name="T7" fmla="*/ 6 h 90"/>
                  <a:gd name="T8" fmla="*/ 36 w 40"/>
                  <a:gd name="T9" fmla="*/ 2 h 90"/>
                  <a:gd name="T10" fmla="*/ 35 w 40"/>
                  <a:gd name="T11" fmla="*/ 4 h 90"/>
                  <a:gd name="T12" fmla="*/ 34 w 40"/>
                  <a:gd name="T13" fmla="*/ 4 h 90"/>
                  <a:gd name="T14" fmla="*/ 28 w 40"/>
                  <a:gd name="T15" fmla="*/ 8 h 90"/>
                  <a:gd name="T16" fmla="*/ 27 w 40"/>
                  <a:gd name="T17" fmla="*/ 9 h 90"/>
                  <a:gd name="T18" fmla="*/ 22 w 40"/>
                  <a:gd name="T19" fmla="*/ 11 h 90"/>
                  <a:gd name="T20" fmla="*/ 17 w 40"/>
                  <a:gd name="T21" fmla="*/ 12 h 90"/>
                  <a:gd name="T22" fmla="*/ 16 w 40"/>
                  <a:gd name="T23" fmla="*/ 12 h 90"/>
                  <a:gd name="T24" fmla="*/ 16 w 40"/>
                  <a:gd name="T25" fmla="*/ 12 h 90"/>
                  <a:gd name="T26" fmla="*/ 14 w 40"/>
                  <a:gd name="T27" fmla="*/ 13 h 90"/>
                  <a:gd name="T28" fmla="*/ 12 w 40"/>
                  <a:gd name="T29" fmla="*/ 13 h 90"/>
                  <a:gd name="T30" fmla="*/ 12 w 40"/>
                  <a:gd name="T31" fmla="*/ 13 h 90"/>
                  <a:gd name="T32" fmla="*/ 12 w 40"/>
                  <a:gd name="T33" fmla="*/ 13 h 90"/>
                  <a:gd name="T34" fmla="*/ 1 w 40"/>
                  <a:gd name="T35" fmla="*/ 9 h 90"/>
                  <a:gd name="T36" fmla="*/ 0 w 40"/>
                  <a:gd name="T37" fmla="*/ 9 h 90"/>
                  <a:gd name="T38" fmla="*/ 0 w 40"/>
                  <a:gd name="T39" fmla="*/ 12 h 90"/>
                  <a:gd name="T40" fmla="*/ 0 w 40"/>
                  <a:gd name="T41" fmla="*/ 17 h 90"/>
                  <a:gd name="T42" fmla="*/ 0 w 40"/>
                  <a:gd name="T43" fmla="*/ 21 h 90"/>
                  <a:gd name="T44" fmla="*/ 2 w 40"/>
                  <a:gd name="T45" fmla="*/ 29 h 90"/>
                  <a:gd name="T46" fmla="*/ 1 w 40"/>
                  <a:gd name="T47" fmla="*/ 64 h 90"/>
                  <a:gd name="T48" fmla="*/ 1 w 40"/>
                  <a:gd name="T49" fmla="*/ 78 h 90"/>
                  <a:gd name="T50" fmla="*/ 1 w 40"/>
                  <a:gd name="T51" fmla="*/ 78 h 90"/>
                  <a:gd name="T52" fmla="*/ 0 w 40"/>
                  <a:gd name="T53" fmla="*/ 87 h 90"/>
                  <a:gd name="T54" fmla="*/ 1 w 40"/>
                  <a:gd name="T55" fmla="*/ 88 h 90"/>
                  <a:gd name="T56" fmla="*/ 1 w 40"/>
                  <a:gd name="T57" fmla="*/ 88 h 90"/>
                  <a:gd name="T58" fmla="*/ 1 w 40"/>
                  <a:gd name="T59" fmla="*/ 88 h 90"/>
                  <a:gd name="T60" fmla="*/ 14 w 40"/>
                  <a:gd name="T61" fmla="*/ 89 h 90"/>
                  <a:gd name="T62" fmla="*/ 14 w 40"/>
                  <a:gd name="T63" fmla="*/ 89 h 90"/>
                  <a:gd name="T64" fmla="*/ 16 w 40"/>
                  <a:gd name="T65" fmla="*/ 88 h 90"/>
                  <a:gd name="T66" fmla="*/ 16 w 40"/>
                  <a:gd name="T67" fmla="*/ 88 h 90"/>
                  <a:gd name="T68" fmla="*/ 16 w 40"/>
                  <a:gd name="T69" fmla="*/ 88 h 90"/>
                  <a:gd name="T70" fmla="*/ 16 w 40"/>
                  <a:gd name="T71" fmla="*/ 88 h 90"/>
                  <a:gd name="T72" fmla="*/ 16 w 40"/>
                  <a:gd name="T73" fmla="*/ 87 h 90"/>
                  <a:gd name="T74" fmla="*/ 16 w 40"/>
                  <a:gd name="T75" fmla="*/ 87 h 90"/>
                  <a:gd name="T76" fmla="*/ 16 w 40"/>
                  <a:gd name="T77" fmla="*/ 87 h 90"/>
                  <a:gd name="T78" fmla="*/ 20 w 40"/>
                  <a:gd name="T79" fmla="*/ 32 h 90"/>
                  <a:gd name="T80" fmla="*/ 21 w 40"/>
                  <a:gd name="T81" fmla="*/ 34 h 90"/>
                  <a:gd name="T82" fmla="*/ 24 w 40"/>
                  <a:gd name="T83" fmla="*/ 59 h 90"/>
                  <a:gd name="T84" fmla="*/ 26 w 40"/>
                  <a:gd name="T85" fmla="*/ 75 h 90"/>
                  <a:gd name="T86" fmla="*/ 26 w 40"/>
                  <a:gd name="T87" fmla="*/ 75 h 90"/>
                  <a:gd name="T88" fmla="*/ 36 w 40"/>
                  <a:gd name="T89" fmla="*/ 78 h 90"/>
                  <a:gd name="T90" fmla="*/ 39 w 40"/>
                  <a:gd name="T91" fmla="*/ 77 h 90"/>
                  <a:gd name="T92" fmla="*/ 40 w 40"/>
                  <a:gd name="T93" fmla="*/ 76 h 90"/>
                  <a:gd name="T94" fmla="*/ 40 w 40"/>
                  <a:gd name="T95" fmla="*/ 76 h 90"/>
                  <a:gd name="T96" fmla="*/ 40 w 40"/>
                  <a:gd name="T97" fmla="*/ 76 h 90"/>
                  <a:gd name="T98" fmla="*/ 37 w 40"/>
                  <a:gd name="T99" fmla="*/ 1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90">
                    <a:moveTo>
                      <a:pt x="37" y="19"/>
                    </a:moveTo>
                    <a:cubicBezTo>
                      <a:pt x="37" y="17"/>
                      <a:pt x="37" y="15"/>
                      <a:pt x="37" y="14"/>
                    </a:cubicBezTo>
                    <a:cubicBezTo>
                      <a:pt x="37" y="12"/>
                      <a:pt x="37" y="11"/>
                      <a:pt x="37" y="9"/>
                    </a:cubicBezTo>
                    <a:cubicBezTo>
                      <a:pt x="37" y="8"/>
                      <a:pt x="37" y="7"/>
                      <a:pt x="37" y="6"/>
                    </a:cubicBezTo>
                    <a:cubicBezTo>
                      <a:pt x="37" y="4"/>
                      <a:pt x="37" y="3"/>
                      <a:pt x="36" y="2"/>
                    </a:cubicBezTo>
                    <a:cubicBezTo>
                      <a:pt x="36" y="0"/>
                      <a:pt x="35" y="2"/>
                      <a:pt x="35" y="4"/>
                    </a:cubicBezTo>
                    <a:cubicBezTo>
                      <a:pt x="34" y="4"/>
                      <a:pt x="34" y="4"/>
                      <a:pt x="34" y="4"/>
                    </a:cubicBezTo>
                    <a:cubicBezTo>
                      <a:pt x="32" y="6"/>
                      <a:pt x="30" y="7"/>
                      <a:pt x="28" y="8"/>
                    </a:cubicBezTo>
                    <a:cubicBezTo>
                      <a:pt x="28" y="8"/>
                      <a:pt x="27" y="9"/>
                      <a:pt x="27" y="9"/>
                    </a:cubicBezTo>
                    <a:cubicBezTo>
                      <a:pt x="25" y="10"/>
                      <a:pt x="24" y="10"/>
                      <a:pt x="22" y="11"/>
                    </a:cubicBezTo>
                    <a:cubicBezTo>
                      <a:pt x="20" y="11"/>
                      <a:pt x="19" y="12"/>
                      <a:pt x="17" y="12"/>
                    </a:cubicBezTo>
                    <a:cubicBezTo>
                      <a:pt x="16" y="12"/>
                      <a:pt x="16" y="12"/>
                      <a:pt x="16" y="12"/>
                    </a:cubicBezTo>
                    <a:cubicBezTo>
                      <a:pt x="16" y="12"/>
                      <a:pt x="16" y="12"/>
                      <a:pt x="16" y="12"/>
                    </a:cubicBezTo>
                    <a:cubicBezTo>
                      <a:pt x="16" y="12"/>
                      <a:pt x="15" y="12"/>
                      <a:pt x="14" y="13"/>
                    </a:cubicBezTo>
                    <a:cubicBezTo>
                      <a:pt x="14" y="13"/>
                      <a:pt x="13" y="13"/>
                      <a:pt x="12" y="13"/>
                    </a:cubicBezTo>
                    <a:cubicBezTo>
                      <a:pt x="12" y="13"/>
                      <a:pt x="12" y="13"/>
                      <a:pt x="12" y="13"/>
                    </a:cubicBezTo>
                    <a:cubicBezTo>
                      <a:pt x="12" y="13"/>
                      <a:pt x="12" y="13"/>
                      <a:pt x="12" y="13"/>
                    </a:cubicBezTo>
                    <a:cubicBezTo>
                      <a:pt x="9" y="13"/>
                      <a:pt x="4" y="11"/>
                      <a:pt x="1" y="9"/>
                    </a:cubicBezTo>
                    <a:cubicBezTo>
                      <a:pt x="0" y="9"/>
                      <a:pt x="0" y="9"/>
                      <a:pt x="0" y="9"/>
                    </a:cubicBezTo>
                    <a:cubicBezTo>
                      <a:pt x="0" y="10"/>
                      <a:pt x="0" y="11"/>
                      <a:pt x="0" y="12"/>
                    </a:cubicBezTo>
                    <a:cubicBezTo>
                      <a:pt x="0" y="14"/>
                      <a:pt x="0" y="15"/>
                      <a:pt x="0" y="17"/>
                    </a:cubicBezTo>
                    <a:cubicBezTo>
                      <a:pt x="0" y="18"/>
                      <a:pt x="0" y="19"/>
                      <a:pt x="0" y="21"/>
                    </a:cubicBezTo>
                    <a:cubicBezTo>
                      <a:pt x="1" y="26"/>
                      <a:pt x="2" y="29"/>
                      <a:pt x="2" y="29"/>
                    </a:cubicBezTo>
                    <a:cubicBezTo>
                      <a:pt x="1" y="64"/>
                      <a:pt x="1" y="64"/>
                      <a:pt x="1" y="64"/>
                    </a:cubicBezTo>
                    <a:cubicBezTo>
                      <a:pt x="0" y="69"/>
                      <a:pt x="1" y="72"/>
                      <a:pt x="1" y="78"/>
                    </a:cubicBezTo>
                    <a:cubicBezTo>
                      <a:pt x="1" y="78"/>
                      <a:pt x="1" y="78"/>
                      <a:pt x="1" y="78"/>
                    </a:cubicBezTo>
                    <a:cubicBezTo>
                      <a:pt x="1" y="82"/>
                      <a:pt x="0" y="87"/>
                      <a:pt x="0" y="87"/>
                    </a:cubicBezTo>
                    <a:cubicBezTo>
                      <a:pt x="1" y="88"/>
                      <a:pt x="1" y="88"/>
                      <a:pt x="1" y="88"/>
                    </a:cubicBezTo>
                    <a:cubicBezTo>
                      <a:pt x="1" y="88"/>
                      <a:pt x="1" y="88"/>
                      <a:pt x="1" y="88"/>
                    </a:cubicBezTo>
                    <a:cubicBezTo>
                      <a:pt x="1" y="88"/>
                      <a:pt x="1" y="88"/>
                      <a:pt x="1" y="88"/>
                    </a:cubicBezTo>
                    <a:cubicBezTo>
                      <a:pt x="3" y="89"/>
                      <a:pt x="10" y="90"/>
                      <a:pt x="14" y="89"/>
                    </a:cubicBezTo>
                    <a:cubicBezTo>
                      <a:pt x="14" y="89"/>
                      <a:pt x="14" y="89"/>
                      <a:pt x="14" y="89"/>
                    </a:cubicBezTo>
                    <a:cubicBezTo>
                      <a:pt x="15" y="89"/>
                      <a:pt x="15" y="89"/>
                      <a:pt x="16" y="88"/>
                    </a:cubicBezTo>
                    <a:cubicBezTo>
                      <a:pt x="16" y="88"/>
                      <a:pt x="16" y="88"/>
                      <a:pt x="16" y="88"/>
                    </a:cubicBezTo>
                    <a:cubicBezTo>
                      <a:pt x="16" y="88"/>
                      <a:pt x="16" y="88"/>
                      <a:pt x="16" y="88"/>
                    </a:cubicBezTo>
                    <a:cubicBezTo>
                      <a:pt x="16" y="88"/>
                      <a:pt x="16" y="88"/>
                      <a:pt x="16" y="88"/>
                    </a:cubicBezTo>
                    <a:cubicBezTo>
                      <a:pt x="16" y="87"/>
                      <a:pt x="16" y="87"/>
                      <a:pt x="16" y="87"/>
                    </a:cubicBezTo>
                    <a:cubicBezTo>
                      <a:pt x="16" y="87"/>
                      <a:pt x="16" y="87"/>
                      <a:pt x="16" y="87"/>
                    </a:cubicBezTo>
                    <a:cubicBezTo>
                      <a:pt x="16" y="87"/>
                      <a:pt x="16" y="87"/>
                      <a:pt x="16" y="87"/>
                    </a:cubicBezTo>
                    <a:cubicBezTo>
                      <a:pt x="16" y="78"/>
                      <a:pt x="19" y="52"/>
                      <a:pt x="20" y="32"/>
                    </a:cubicBezTo>
                    <a:cubicBezTo>
                      <a:pt x="21" y="33"/>
                      <a:pt x="21" y="33"/>
                      <a:pt x="21" y="34"/>
                    </a:cubicBezTo>
                    <a:cubicBezTo>
                      <a:pt x="21" y="36"/>
                      <a:pt x="23" y="55"/>
                      <a:pt x="24" y="59"/>
                    </a:cubicBezTo>
                    <a:cubicBezTo>
                      <a:pt x="25" y="68"/>
                      <a:pt x="25" y="72"/>
                      <a:pt x="26" y="75"/>
                    </a:cubicBezTo>
                    <a:cubicBezTo>
                      <a:pt x="26" y="75"/>
                      <a:pt x="26" y="75"/>
                      <a:pt x="26" y="75"/>
                    </a:cubicBezTo>
                    <a:cubicBezTo>
                      <a:pt x="30" y="79"/>
                      <a:pt x="33" y="79"/>
                      <a:pt x="36" y="78"/>
                    </a:cubicBezTo>
                    <a:cubicBezTo>
                      <a:pt x="39" y="77"/>
                      <a:pt x="39" y="77"/>
                      <a:pt x="39" y="77"/>
                    </a:cubicBezTo>
                    <a:cubicBezTo>
                      <a:pt x="40" y="76"/>
                      <a:pt x="40" y="76"/>
                      <a:pt x="40" y="76"/>
                    </a:cubicBezTo>
                    <a:cubicBezTo>
                      <a:pt x="40" y="76"/>
                      <a:pt x="40" y="76"/>
                      <a:pt x="40" y="76"/>
                    </a:cubicBezTo>
                    <a:cubicBezTo>
                      <a:pt x="40" y="76"/>
                      <a:pt x="40" y="76"/>
                      <a:pt x="40" y="76"/>
                    </a:cubicBezTo>
                    <a:cubicBezTo>
                      <a:pt x="40" y="68"/>
                      <a:pt x="39" y="42"/>
                      <a:pt x="37" y="19"/>
                    </a:cubicBezTo>
                    <a:close/>
                  </a:path>
                </a:pathLst>
              </a:custGeom>
              <a:solidFill>
                <a:srgbClr val="324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3" name="Freeform 465">
                <a:extLst>
                  <a:ext uri="{FF2B5EF4-FFF2-40B4-BE49-F238E27FC236}">
                    <a16:creationId xmlns:a16="http://schemas.microsoft.com/office/drawing/2014/main" id="{BF6DAA60-6E41-4B57-8B21-C2EC48010092}"/>
                  </a:ext>
                </a:extLst>
              </p:cNvPr>
              <p:cNvSpPr>
                <a:spLocks/>
              </p:cNvSpPr>
              <p:nvPr/>
            </p:nvSpPr>
            <p:spPr bwMode="auto">
              <a:xfrm>
                <a:off x="7984018" y="4056041"/>
                <a:ext cx="232826" cy="283571"/>
              </a:xfrm>
              <a:custGeom>
                <a:avLst/>
                <a:gdLst>
                  <a:gd name="T0" fmla="*/ 71 w 72"/>
                  <a:gd name="T1" fmla="*/ 37 h 88"/>
                  <a:gd name="T2" fmla="*/ 67 w 72"/>
                  <a:gd name="T3" fmla="*/ 36 h 88"/>
                  <a:gd name="T4" fmla="*/ 56 w 72"/>
                  <a:gd name="T5" fmla="*/ 37 h 88"/>
                  <a:gd name="T6" fmla="*/ 53 w 72"/>
                  <a:gd name="T7" fmla="*/ 24 h 88"/>
                  <a:gd name="T8" fmla="*/ 48 w 72"/>
                  <a:gd name="T9" fmla="*/ 10 h 88"/>
                  <a:gd name="T10" fmla="*/ 46 w 72"/>
                  <a:gd name="T11" fmla="*/ 3 h 88"/>
                  <a:gd name="T12" fmla="*/ 36 w 72"/>
                  <a:gd name="T13" fmla="*/ 1 h 88"/>
                  <a:gd name="T14" fmla="*/ 36 w 72"/>
                  <a:gd name="T15" fmla="*/ 7 h 88"/>
                  <a:gd name="T16" fmla="*/ 32 w 72"/>
                  <a:gd name="T17" fmla="*/ 9 h 88"/>
                  <a:gd name="T18" fmla="*/ 33 w 72"/>
                  <a:gd name="T19" fmla="*/ 11 h 88"/>
                  <a:gd name="T20" fmla="*/ 21 w 72"/>
                  <a:gd name="T21" fmla="*/ 11 h 88"/>
                  <a:gd name="T22" fmla="*/ 17 w 72"/>
                  <a:gd name="T23" fmla="*/ 11 h 88"/>
                  <a:gd name="T24" fmla="*/ 5 w 72"/>
                  <a:gd name="T25" fmla="*/ 23 h 88"/>
                  <a:gd name="T26" fmla="*/ 5 w 72"/>
                  <a:gd name="T27" fmla="*/ 23 h 88"/>
                  <a:gd name="T28" fmla="*/ 4 w 72"/>
                  <a:gd name="T29" fmla="*/ 24 h 88"/>
                  <a:gd name="T30" fmla="*/ 3 w 72"/>
                  <a:gd name="T31" fmla="*/ 26 h 88"/>
                  <a:gd name="T32" fmla="*/ 3 w 72"/>
                  <a:gd name="T33" fmla="*/ 27 h 88"/>
                  <a:gd name="T34" fmla="*/ 2 w 72"/>
                  <a:gd name="T35" fmla="*/ 28 h 88"/>
                  <a:gd name="T36" fmla="*/ 1 w 72"/>
                  <a:gd name="T37" fmla="*/ 34 h 88"/>
                  <a:gd name="T38" fmla="*/ 0 w 72"/>
                  <a:gd name="T39" fmla="*/ 72 h 88"/>
                  <a:gd name="T40" fmla="*/ 0 w 72"/>
                  <a:gd name="T41" fmla="*/ 84 h 88"/>
                  <a:gd name="T42" fmla="*/ 1 w 72"/>
                  <a:gd name="T43" fmla="*/ 86 h 88"/>
                  <a:gd name="T44" fmla="*/ 8 w 72"/>
                  <a:gd name="T45" fmla="*/ 87 h 88"/>
                  <a:gd name="T46" fmla="*/ 10 w 72"/>
                  <a:gd name="T47" fmla="*/ 87 h 88"/>
                  <a:gd name="T48" fmla="*/ 10 w 72"/>
                  <a:gd name="T49" fmla="*/ 86 h 88"/>
                  <a:gd name="T50" fmla="*/ 11 w 72"/>
                  <a:gd name="T51" fmla="*/ 79 h 88"/>
                  <a:gd name="T52" fmla="*/ 23 w 72"/>
                  <a:gd name="T53" fmla="*/ 83 h 88"/>
                  <a:gd name="T54" fmla="*/ 28 w 72"/>
                  <a:gd name="T55" fmla="*/ 82 h 88"/>
                  <a:gd name="T56" fmla="*/ 38 w 72"/>
                  <a:gd name="T57" fmla="*/ 79 h 88"/>
                  <a:gd name="T58" fmla="*/ 45 w 72"/>
                  <a:gd name="T59" fmla="*/ 74 h 88"/>
                  <a:gd name="T60" fmla="*/ 46 w 72"/>
                  <a:gd name="T61" fmla="*/ 58 h 88"/>
                  <a:gd name="T62" fmla="*/ 50 w 72"/>
                  <a:gd name="T63" fmla="*/ 50 h 88"/>
                  <a:gd name="T64" fmla="*/ 72 w 72"/>
                  <a:gd name="T65"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88">
                    <a:moveTo>
                      <a:pt x="72" y="46"/>
                    </a:moveTo>
                    <a:cubicBezTo>
                      <a:pt x="70" y="44"/>
                      <a:pt x="71" y="40"/>
                      <a:pt x="71" y="37"/>
                    </a:cubicBezTo>
                    <a:cubicBezTo>
                      <a:pt x="71" y="36"/>
                      <a:pt x="71" y="36"/>
                      <a:pt x="71" y="36"/>
                    </a:cubicBezTo>
                    <a:cubicBezTo>
                      <a:pt x="70" y="36"/>
                      <a:pt x="68" y="36"/>
                      <a:pt x="67" y="36"/>
                    </a:cubicBezTo>
                    <a:cubicBezTo>
                      <a:pt x="67" y="36"/>
                      <a:pt x="67" y="36"/>
                      <a:pt x="67" y="36"/>
                    </a:cubicBezTo>
                    <a:cubicBezTo>
                      <a:pt x="63" y="37"/>
                      <a:pt x="60" y="37"/>
                      <a:pt x="56" y="37"/>
                    </a:cubicBezTo>
                    <a:cubicBezTo>
                      <a:pt x="55" y="35"/>
                      <a:pt x="55" y="32"/>
                      <a:pt x="55" y="30"/>
                    </a:cubicBezTo>
                    <a:cubicBezTo>
                      <a:pt x="54" y="28"/>
                      <a:pt x="53" y="26"/>
                      <a:pt x="53" y="24"/>
                    </a:cubicBezTo>
                    <a:cubicBezTo>
                      <a:pt x="52" y="21"/>
                      <a:pt x="51" y="17"/>
                      <a:pt x="50" y="15"/>
                    </a:cubicBezTo>
                    <a:cubicBezTo>
                      <a:pt x="50" y="13"/>
                      <a:pt x="49" y="11"/>
                      <a:pt x="48" y="10"/>
                    </a:cubicBezTo>
                    <a:cubicBezTo>
                      <a:pt x="48" y="9"/>
                      <a:pt x="48" y="8"/>
                      <a:pt x="48" y="7"/>
                    </a:cubicBezTo>
                    <a:cubicBezTo>
                      <a:pt x="47" y="6"/>
                      <a:pt x="47" y="4"/>
                      <a:pt x="46" y="3"/>
                    </a:cubicBezTo>
                    <a:cubicBezTo>
                      <a:pt x="46" y="3"/>
                      <a:pt x="46" y="3"/>
                      <a:pt x="46" y="3"/>
                    </a:cubicBezTo>
                    <a:cubicBezTo>
                      <a:pt x="45" y="2"/>
                      <a:pt x="40" y="0"/>
                      <a:pt x="36" y="1"/>
                    </a:cubicBezTo>
                    <a:cubicBezTo>
                      <a:pt x="37" y="3"/>
                      <a:pt x="37" y="4"/>
                      <a:pt x="37" y="6"/>
                    </a:cubicBezTo>
                    <a:cubicBezTo>
                      <a:pt x="37" y="6"/>
                      <a:pt x="36" y="7"/>
                      <a:pt x="36" y="7"/>
                    </a:cubicBezTo>
                    <a:cubicBezTo>
                      <a:pt x="35" y="8"/>
                      <a:pt x="34" y="9"/>
                      <a:pt x="33" y="9"/>
                    </a:cubicBezTo>
                    <a:cubicBezTo>
                      <a:pt x="32" y="9"/>
                      <a:pt x="32" y="9"/>
                      <a:pt x="32" y="9"/>
                    </a:cubicBezTo>
                    <a:cubicBezTo>
                      <a:pt x="32" y="9"/>
                      <a:pt x="32" y="9"/>
                      <a:pt x="32" y="9"/>
                    </a:cubicBezTo>
                    <a:cubicBezTo>
                      <a:pt x="32" y="10"/>
                      <a:pt x="32" y="10"/>
                      <a:pt x="33" y="11"/>
                    </a:cubicBezTo>
                    <a:cubicBezTo>
                      <a:pt x="33" y="11"/>
                      <a:pt x="33" y="11"/>
                      <a:pt x="33" y="11"/>
                    </a:cubicBezTo>
                    <a:cubicBezTo>
                      <a:pt x="32" y="14"/>
                      <a:pt x="23" y="15"/>
                      <a:pt x="21" y="11"/>
                    </a:cubicBezTo>
                    <a:cubicBezTo>
                      <a:pt x="21" y="10"/>
                      <a:pt x="20" y="9"/>
                      <a:pt x="20" y="8"/>
                    </a:cubicBezTo>
                    <a:cubicBezTo>
                      <a:pt x="20" y="7"/>
                      <a:pt x="18" y="9"/>
                      <a:pt x="17" y="11"/>
                    </a:cubicBezTo>
                    <a:cubicBezTo>
                      <a:pt x="17" y="11"/>
                      <a:pt x="17" y="11"/>
                      <a:pt x="17" y="11"/>
                    </a:cubicBezTo>
                    <a:cubicBezTo>
                      <a:pt x="13" y="15"/>
                      <a:pt x="8" y="18"/>
                      <a:pt x="5" y="23"/>
                    </a:cubicBezTo>
                    <a:cubicBezTo>
                      <a:pt x="5" y="23"/>
                      <a:pt x="5" y="23"/>
                      <a:pt x="5" y="23"/>
                    </a:cubicBezTo>
                    <a:cubicBezTo>
                      <a:pt x="5" y="23"/>
                      <a:pt x="5" y="23"/>
                      <a:pt x="5" y="23"/>
                    </a:cubicBezTo>
                    <a:cubicBezTo>
                      <a:pt x="5" y="23"/>
                      <a:pt x="5" y="23"/>
                      <a:pt x="5" y="23"/>
                    </a:cubicBezTo>
                    <a:cubicBezTo>
                      <a:pt x="4" y="24"/>
                      <a:pt x="4" y="24"/>
                      <a:pt x="4" y="24"/>
                    </a:cubicBezTo>
                    <a:cubicBezTo>
                      <a:pt x="4" y="24"/>
                      <a:pt x="4" y="24"/>
                      <a:pt x="4" y="24"/>
                    </a:cubicBezTo>
                    <a:cubicBezTo>
                      <a:pt x="4" y="25"/>
                      <a:pt x="4" y="25"/>
                      <a:pt x="3" y="26"/>
                    </a:cubicBezTo>
                    <a:cubicBezTo>
                      <a:pt x="3" y="26"/>
                      <a:pt x="3" y="26"/>
                      <a:pt x="3" y="26"/>
                    </a:cubicBezTo>
                    <a:cubicBezTo>
                      <a:pt x="3" y="27"/>
                      <a:pt x="3" y="27"/>
                      <a:pt x="3" y="27"/>
                    </a:cubicBezTo>
                    <a:cubicBezTo>
                      <a:pt x="3" y="27"/>
                      <a:pt x="3" y="27"/>
                      <a:pt x="3" y="27"/>
                    </a:cubicBezTo>
                    <a:cubicBezTo>
                      <a:pt x="2" y="28"/>
                      <a:pt x="2" y="28"/>
                      <a:pt x="2" y="28"/>
                    </a:cubicBezTo>
                    <a:cubicBezTo>
                      <a:pt x="2" y="29"/>
                      <a:pt x="2" y="31"/>
                      <a:pt x="1" y="33"/>
                    </a:cubicBezTo>
                    <a:cubicBezTo>
                      <a:pt x="1" y="33"/>
                      <a:pt x="1" y="34"/>
                      <a:pt x="1" y="34"/>
                    </a:cubicBezTo>
                    <a:cubicBezTo>
                      <a:pt x="1" y="35"/>
                      <a:pt x="1" y="35"/>
                      <a:pt x="1" y="36"/>
                    </a:cubicBezTo>
                    <a:cubicBezTo>
                      <a:pt x="0" y="41"/>
                      <a:pt x="0" y="66"/>
                      <a:pt x="0" y="72"/>
                    </a:cubicBezTo>
                    <a:cubicBezTo>
                      <a:pt x="0" y="75"/>
                      <a:pt x="0" y="77"/>
                      <a:pt x="0" y="80"/>
                    </a:cubicBezTo>
                    <a:cubicBezTo>
                      <a:pt x="0" y="81"/>
                      <a:pt x="0" y="83"/>
                      <a:pt x="0" y="84"/>
                    </a:cubicBezTo>
                    <a:cubicBezTo>
                      <a:pt x="0" y="85"/>
                      <a:pt x="0" y="85"/>
                      <a:pt x="0" y="85"/>
                    </a:cubicBezTo>
                    <a:cubicBezTo>
                      <a:pt x="0" y="85"/>
                      <a:pt x="1" y="85"/>
                      <a:pt x="1" y="86"/>
                    </a:cubicBezTo>
                    <a:cubicBezTo>
                      <a:pt x="3" y="87"/>
                      <a:pt x="6" y="88"/>
                      <a:pt x="8" y="87"/>
                    </a:cubicBezTo>
                    <a:cubicBezTo>
                      <a:pt x="8" y="87"/>
                      <a:pt x="8" y="87"/>
                      <a:pt x="8" y="87"/>
                    </a:cubicBezTo>
                    <a:cubicBezTo>
                      <a:pt x="9" y="87"/>
                      <a:pt x="9" y="87"/>
                      <a:pt x="10" y="87"/>
                    </a:cubicBezTo>
                    <a:cubicBezTo>
                      <a:pt x="10" y="87"/>
                      <a:pt x="10" y="87"/>
                      <a:pt x="10" y="87"/>
                    </a:cubicBezTo>
                    <a:cubicBezTo>
                      <a:pt x="10" y="86"/>
                      <a:pt x="10" y="86"/>
                      <a:pt x="10" y="86"/>
                    </a:cubicBezTo>
                    <a:cubicBezTo>
                      <a:pt x="10" y="86"/>
                      <a:pt x="10" y="86"/>
                      <a:pt x="10" y="86"/>
                    </a:cubicBezTo>
                    <a:cubicBezTo>
                      <a:pt x="11" y="84"/>
                      <a:pt x="11" y="83"/>
                      <a:pt x="11" y="82"/>
                    </a:cubicBezTo>
                    <a:cubicBezTo>
                      <a:pt x="11" y="81"/>
                      <a:pt x="11" y="80"/>
                      <a:pt x="11" y="79"/>
                    </a:cubicBezTo>
                    <a:cubicBezTo>
                      <a:pt x="12" y="79"/>
                      <a:pt x="12" y="79"/>
                      <a:pt x="12" y="79"/>
                    </a:cubicBezTo>
                    <a:cubicBezTo>
                      <a:pt x="15" y="81"/>
                      <a:pt x="20" y="83"/>
                      <a:pt x="23" y="83"/>
                    </a:cubicBezTo>
                    <a:cubicBezTo>
                      <a:pt x="23" y="83"/>
                      <a:pt x="25" y="83"/>
                      <a:pt x="25" y="83"/>
                    </a:cubicBezTo>
                    <a:cubicBezTo>
                      <a:pt x="26" y="82"/>
                      <a:pt x="28" y="82"/>
                      <a:pt x="28" y="82"/>
                    </a:cubicBezTo>
                    <a:cubicBezTo>
                      <a:pt x="30" y="82"/>
                      <a:pt x="31" y="81"/>
                      <a:pt x="33" y="81"/>
                    </a:cubicBezTo>
                    <a:cubicBezTo>
                      <a:pt x="35" y="80"/>
                      <a:pt x="36" y="80"/>
                      <a:pt x="38" y="79"/>
                    </a:cubicBezTo>
                    <a:cubicBezTo>
                      <a:pt x="38" y="79"/>
                      <a:pt x="39" y="78"/>
                      <a:pt x="39" y="78"/>
                    </a:cubicBezTo>
                    <a:cubicBezTo>
                      <a:pt x="41" y="77"/>
                      <a:pt x="43" y="76"/>
                      <a:pt x="45" y="74"/>
                    </a:cubicBezTo>
                    <a:cubicBezTo>
                      <a:pt x="45" y="74"/>
                      <a:pt x="48" y="71"/>
                      <a:pt x="48" y="71"/>
                    </a:cubicBezTo>
                    <a:cubicBezTo>
                      <a:pt x="49" y="70"/>
                      <a:pt x="47" y="60"/>
                      <a:pt x="46" y="58"/>
                    </a:cubicBezTo>
                    <a:cubicBezTo>
                      <a:pt x="46" y="53"/>
                      <a:pt x="47" y="49"/>
                      <a:pt x="47" y="44"/>
                    </a:cubicBezTo>
                    <a:cubicBezTo>
                      <a:pt x="48" y="47"/>
                      <a:pt x="49" y="49"/>
                      <a:pt x="50" y="50"/>
                    </a:cubicBezTo>
                    <a:cubicBezTo>
                      <a:pt x="53" y="51"/>
                      <a:pt x="58" y="50"/>
                      <a:pt x="60" y="50"/>
                    </a:cubicBezTo>
                    <a:cubicBezTo>
                      <a:pt x="65" y="49"/>
                      <a:pt x="68" y="49"/>
                      <a:pt x="72" y="48"/>
                    </a:cubicBezTo>
                    <a:cubicBezTo>
                      <a:pt x="72" y="47"/>
                      <a:pt x="72" y="47"/>
                      <a:pt x="72" y="46"/>
                    </a:cubicBezTo>
                    <a:close/>
                  </a:path>
                </a:pathLst>
              </a:custGeom>
              <a:solidFill>
                <a:srgbClr val="424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4" name="Freeform 466">
                <a:extLst>
                  <a:ext uri="{FF2B5EF4-FFF2-40B4-BE49-F238E27FC236}">
                    <a16:creationId xmlns:a16="http://schemas.microsoft.com/office/drawing/2014/main" id="{F6242B54-77B5-48FC-ACE4-AE9037E291C1}"/>
                  </a:ext>
                </a:extLst>
              </p:cNvPr>
              <p:cNvSpPr>
                <a:spLocks/>
              </p:cNvSpPr>
              <p:nvPr/>
            </p:nvSpPr>
            <p:spPr bwMode="auto">
              <a:xfrm>
                <a:off x="7991480" y="4336627"/>
                <a:ext cx="22387" cy="41789"/>
              </a:xfrm>
              <a:custGeom>
                <a:avLst/>
                <a:gdLst>
                  <a:gd name="T0" fmla="*/ 7 w 7"/>
                  <a:gd name="T1" fmla="*/ 4 h 13"/>
                  <a:gd name="T2" fmla="*/ 7 w 7"/>
                  <a:gd name="T3" fmla="*/ 4 h 13"/>
                  <a:gd name="T4" fmla="*/ 7 w 7"/>
                  <a:gd name="T5" fmla="*/ 1 h 13"/>
                  <a:gd name="T6" fmla="*/ 6 w 7"/>
                  <a:gd name="T7" fmla="*/ 1 h 13"/>
                  <a:gd name="T8" fmla="*/ 0 w 7"/>
                  <a:gd name="T9" fmla="*/ 0 h 13"/>
                  <a:gd name="T10" fmla="*/ 0 w 7"/>
                  <a:gd name="T11" fmla="*/ 7 h 13"/>
                  <a:gd name="T12" fmla="*/ 3 w 7"/>
                  <a:gd name="T13" fmla="*/ 12 h 13"/>
                  <a:gd name="T14" fmla="*/ 6 w 7"/>
                  <a:gd name="T15" fmla="*/ 12 h 13"/>
                  <a:gd name="T16" fmla="*/ 7 w 7"/>
                  <a:gd name="T1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7" y="4"/>
                    </a:moveTo>
                    <a:cubicBezTo>
                      <a:pt x="7" y="4"/>
                      <a:pt x="7" y="4"/>
                      <a:pt x="7" y="4"/>
                    </a:cubicBezTo>
                    <a:cubicBezTo>
                      <a:pt x="7" y="3"/>
                      <a:pt x="7" y="2"/>
                      <a:pt x="7" y="1"/>
                    </a:cubicBezTo>
                    <a:cubicBezTo>
                      <a:pt x="6" y="1"/>
                      <a:pt x="6" y="1"/>
                      <a:pt x="6" y="1"/>
                    </a:cubicBezTo>
                    <a:cubicBezTo>
                      <a:pt x="4" y="2"/>
                      <a:pt x="1" y="2"/>
                      <a:pt x="0" y="0"/>
                    </a:cubicBezTo>
                    <a:cubicBezTo>
                      <a:pt x="0" y="1"/>
                      <a:pt x="0" y="3"/>
                      <a:pt x="0" y="7"/>
                    </a:cubicBezTo>
                    <a:cubicBezTo>
                      <a:pt x="1" y="10"/>
                      <a:pt x="2" y="11"/>
                      <a:pt x="3" y="12"/>
                    </a:cubicBezTo>
                    <a:cubicBezTo>
                      <a:pt x="4" y="13"/>
                      <a:pt x="5" y="12"/>
                      <a:pt x="6" y="12"/>
                    </a:cubicBezTo>
                    <a:cubicBezTo>
                      <a:pt x="6" y="9"/>
                      <a:pt x="6" y="5"/>
                      <a:pt x="7" y="4"/>
                    </a:cubicBezTo>
                    <a:close/>
                  </a:path>
                </a:pathLst>
              </a:custGeom>
              <a:solidFill>
                <a:srgbClr val="EDA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5" name="Freeform 467">
                <a:extLst>
                  <a:ext uri="{FF2B5EF4-FFF2-40B4-BE49-F238E27FC236}">
                    <a16:creationId xmlns:a16="http://schemas.microsoft.com/office/drawing/2014/main" id="{00AF0D9D-0E4C-4B5F-BF75-42155E64A637}"/>
                  </a:ext>
                </a:extLst>
              </p:cNvPr>
              <p:cNvSpPr>
                <a:spLocks/>
              </p:cNvSpPr>
              <p:nvPr/>
            </p:nvSpPr>
            <p:spPr bwMode="auto">
              <a:xfrm>
                <a:off x="7988495" y="4333642"/>
                <a:ext cx="28357" cy="10447"/>
              </a:xfrm>
              <a:custGeom>
                <a:avLst/>
                <a:gdLst>
                  <a:gd name="T0" fmla="*/ 9 w 9"/>
                  <a:gd name="T1" fmla="*/ 2 h 3"/>
                  <a:gd name="T2" fmla="*/ 0 w 9"/>
                  <a:gd name="T3" fmla="*/ 1 h 3"/>
                  <a:gd name="T4" fmla="*/ 0 w 9"/>
                  <a:gd name="T5" fmla="*/ 0 h 3"/>
                  <a:gd name="T6" fmla="*/ 0 w 9"/>
                  <a:gd name="T7" fmla="*/ 0 h 3"/>
                  <a:gd name="T8" fmla="*/ 7 w 9"/>
                  <a:gd name="T9" fmla="*/ 1 h 3"/>
                  <a:gd name="T10" fmla="*/ 7 w 9"/>
                  <a:gd name="T11" fmla="*/ 1 h 3"/>
                  <a:gd name="T12" fmla="*/ 9 w 9"/>
                  <a:gd name="T13" fmla="*/ 1 h 3"/>
                  <a:gd name="T14" fmla="*/ 9 w 9"/>
                  <a:gd name="T15" fmla="*/ 1 h 3"/>
                  <a:gd name="T16" fmla="*/ 9 w 9"/>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
                    <a:moveTo>
                      <a:pt x="9" y="2"/>
                    </a:moveTo>
                    <a:cubicBezTo>
                      <a:pt x="6" y="3"/>
                      <a:pt x="2" y="3"/>
                      <a:pt x="0" y="1"/>
                    </a:cubicBezTo>
                    <a:cubicBezTo>
                      <a:pt x="0" y="0"/>
                      <a:pt x="0" y="0"/>
                      <a:pt x="0" y="0"/>
                    </a:cubicBezTo>
                    <a:cubicBezTo>
                      <a:pt x="0" y="0"/>
                      <a:pt x="0" y="0"/>
                      <a:pt x="0" y="0"/>
                    </a:cubicBezTo>
                    <a:cubicBezTo>
                      <a:pt x="2" y="1"/>
                      <a:pt x="5" y="2"/>
                      <a:pt x="7" y="1"/>
                    </a:cubicBezTo>
                    <a:cubicBezTo>
                      <a:pt x="7" y="1"/>
                      <a:pt x="7" y="1"/>
                      <a:pt x="7" y="1"/>
                    </a:cubicBezTo>
                    <a:cubicBezTo>
                      <a:pt x="8" y="1"/>
                      <a:pt x="8" y="1"/>
                      <a:pt x="9" y="1"/>
                    </a:cubicBezTo>
                    <a:cubicBezTo>
                      <a:pt x="9" y="1"/>
                      <a:pt x="9" y="1"/>
                      <a:pt x="9" y="1"/>
                    </a:cubicBezTo>
                    <a:cubicBezTo>
                      <a:pt x="9" y="1"/>
                      <a:pt x="9" y="2"/>
                      <a:pt x="9" y="2"/>
                    </a:cubicBezTo>
                    <a:close/>
                  </a:path>
                </a:pathLst>
              </a:custGeom>
              <a:solidFill>
                <a:srgbClr val="CFE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6" name="Freeform 468">
                <a:extLst>
                  <a:ext uri="{FF2B5EF4-FFF2-40B4-BE49-F238E27FC236}">
                    <a16:creationId xmlns:a16="http://schemas.microsoft.com/office/drawing/2014/main" id="{A804E02C-B892-4A36-ADF0-44074F5AEE72}"/>
                  </a:ext>
                </a:extLst>
              </p:cNvPr>
              <p:cNvSpPr>
                <a:spLocks/>
              </p:cNvSpPr>
              <p:nvPr/>
            </p:nvSpPr>
            <p:spPr bwMode="auto">
              <a:xfrm>
                <a:off x="8052672" y="4081414"/>
                <a:ext cx="38804" cy="23880"/>
              </a:xfrm>
              <a:custGeom>
                <a:avLst/>
                <a:gdLst>
                  <a:gd name="T0" fmla="*/ 11 w 12"/>
                  <a:gd name="T1" fmla="*/ 2 h 7"/>
                  <a:gd name="T2" fmla="*/ 0 w 12"/>
                  <a:gd name="T3" fmla="*/ 1 h 7"/>
                  <a:gd name="T4" fmla="*/ 0 w 12"/>
                  <a:gd name="T5" fmla="*/ 3 h 7"/>
                  <a:gd name="T6" fmla="*/ 12 w 12"/>
                  <a:gd name="T7" fmla="*/ 4 h 7"/>
                  <a:gd name="T8" fmla="*/ 12 w 12"/>
                  <a:gd name="T9" fmla="*/ 3 h 7"/>
                  <a:gd name="T10" fmla="*/ 11 w 12"/>
                  <a:gd name="T11" fmla="*/ 2 h 7"/>
                </a:gdLst>
                <a:ahLst/>
                <a:cxnLst>
                  <a:cxn ang="0">
                    <a:pos x="T0" y="T1"/>
                  </a:cxn>
                  <a:cxn ang="0">
                    <a:pos x="T2" y="T3"/>
                  </a:cxn>
                  <a:cxn ang="0">
                    <a:pos x="T4" y="T5"/>
                  </a:cxn>
                  <a:cxn ang="0">
                    <a:pos x="T6" y="T7"/>
                  </a:cxn>
                  <a:cxn ang="0">
                    <a:pos x="T8" y="T9"/>
                  </a:cxn>
                  <a:cxn ang="0">
                    <a:pos x="T10" y="T11"/>
                  </a:cxn>
                </a:cxnLst>
                <a:rect l="0" t="0" r="r" b="b"/>
                <a:pathLst>
                  <a:path w="12" h="7">
                    <a:moveTo>
                      <a:pt x="11" y="2"/>
                    </a:moveTo>
                    <a:cubicBezTo>
                      <a:pt x="10" y="4"/>
                      <a:pt x="2" y="5"/>
                      <a:pt x="0" y="1"/>
                    </a:cubicBezTo>
                    <a:cubicBezTo>
                      <a:pt x="0" y="0"/>
                      <a:pt x="0" y="2"/>
                      <a:pt x="0" y="3"/>
                    </a:cubicBezTo>
                    <a:cubicBezTo>
                      <a:pt x="2" y="7"/>
                      <a:pt x="11" y="6"/>
                      <a:pt x="12" y="4"/>
                    </a:cubicBezTo>
                    <a:cubicBezTo>
                      <a:pt x="12" y="3"/>
                      <a:pt x="12" y="3"/>
                      <a:pt x="12" y="3"/>
                    </a:cubicBezTo>
                    <a:cubicBezTo>
                      <a:pt x="11" y="3"/>
                      <a:pt x="11" y="2"/>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7" name="Freeform 479">
                <a:extLst>
                  <a:ext uri="{FF2B5EF4-FFF2-40B4-BE49-F238E27FC236}">
                    <a16:creationId xmlns:a16="http://schemas.microsoft.com/office/drawing/2014/main" id="{4F46FC90-3449-410D-A33F-658560CE5401}"/>
                  </a:ext>
                </a:extLst>
              </p:cNvPr>
              <p:cNvSpPr>
                <a:spLocks noEditPoints="1"/>
              </p:cNvSpPr>
              <p:nvPr/>
            </p:nvSpPr>
            <p:spPr bwMode="auto">
              <a:xfrm>
                <a:off x="8100431" y="4494829"/>
                <a:ext cx="58207" cy="61192"/>
              </a:xfrm>
              <a:custGeom>
                <a:avLst/>
                <a:gdLst>
                  <a:gd name="T0" fmla="*/ 1 w 18"/>
                  <a:gd name="T1" fmla="*/ 19 h 19"/>
                  <a:gd name="T2" fmla="*/ 1 w 18"/>
                  <a:gd name="T3" fmla="*/ 19 h 19"/>
                  <a:gd name="T4" fmla="*/ 2 w 18"/>
                  <a:gd name="T5" fmla="*/ 19 h 19"/>
                  <a:gd name="T6" fmla="*/ 17 w 18"/>
                  <a:gd name="T7" fmla="*/ 11 h 19"/>
                  <a:gd name="T8" fmla="*/ 18 w 18"/>
                  <a:gd name="T9" fmla="*/ 10 h 19"/>
                  <a:gd name="T10" fmla="*/ 17 w 18"/>
                  <a:gd name="T11" fmla="*/ 8 h 19"/>
                  <a:gd name="T12" fmla="*/ 2 w 18"/>
                  <a:gd name="T13" fmla="*/ 0 h 19"/>
                  <a:gd name="T14" fmla="*/ 1 w 18"/>
                  <a:gd name="T15" fmla="*/ 0 h 19"/>
                  <a:gd name="T16" fmla="*/ 1 w 18"/>
                  <a:gd name="T17" fmla="*/ 0 h 19"/>
                  <a:gd name="T18" fmla="*/ 0 w 18"/>
                  <a:gd name="T19" fmla="*/ 1 h 19"/>
                  <a:gd name="T20" fmla="*/ 0 w 18"/>
                  <a:gd name="T21" fmla="*/ 18 h 19"/>
                  <a:gd name="T22" fmla="*/ 1 w 18"/>
                  <a:gd name="T23" fmla="*/ 19 h 19"/>
                  <a:gd name="T24" fmla="*/ 1 w 18"/>
                  <a:gd name="T25" fmla="*/ 1 h 19"/>
                  <a:gd name="T26" fmla="*/ 17 w 18"/>
                  <a:gd name="T27" fmla="*/ 10 h 19"/>
                  <a:gd name="T28" fmla="*/ 1 w 18"/>
                  <a:gd name="T29" fmla="*/ 18 h 19"/>
                  <a:gd name="T30" fmla="*/ 1 w 18"/>
                  <a:gd name="T3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9">
                    <a:moveTo>
                      <a:pt x="1" y="19"/>
                    </a:moveTo>
                    <a:cubicBezTo>
                      <a:pt x="1" y="19"/>
                      <a:pt x="1" y="19"/>
                      <a:pt x="1" y="19"/>
                    </a:cubicBezTo>
                    <a:cubicBezTo>
                      <a:pt x="2" y="19"/>
                      <a:pt x="2" y="19"/>
                      <a:pt x="2" y="19"/>
                    </a:cubicBezTo>
                    <a:cubicBezTo>
                      <a:pt x="17" y="11"/>
                      <a:pt x="17" y="11"/>
                      <a:pt x="17" y="11"/>
                    </a:cubicBezTo>
                    <a:cubicBezTo>
                      <a:pt x="18" y="11"/>
                      <a:pt x="18" y="10"/>
                      <a:pt x="18" y="10"/>
                    </a:cubicBezTo>
                    <a:cubicBezTo>
                      <a:pt x="18" y="9"/>
                      <a:pt x="18" y="8"/>
                      <a:pt x="17" y="8"/>
                    </a:cubicBezTo>
                    <a:cubicBezTo>
                      <a:pt x="2" y="0"/>
                      <a:pt x="2" y="0"/>
                      <a:pt x="2" y="0"/>
                    </a:cubicBezTo>
                    <a:cubicBezTo>
                      <a:pt x="1" y="0"/>
                      <a:pt x="1" y="0"/>
                      <a:pt x="1" y="0"/>
                    </a:cubicBezTo>
                    <a:cubicBezTo>
                      <a:pt x="1" y="0"/>
                      <a:pt x="1" y="0"/>
                      <a:pt x="1" y="0"/>
                    </a:cubicBezTo>
                    <a:cubicBezTo>
                      <a:pt x="0" y="0"/>
                      <a:pt x="0" y="1"/>
                      <a:pt x="0" y="1"/>
                    </a:cubicBezTo>
                    <a:cubicBezTo>
                      <a:pt x="0" y="18"/>
                      <a:pt x="0" y="18"/>
                      <a:pt x="0" y="18"/>
                    </a:cubicBezTo>
                    <a:cubicBezTo>
                      <a:pt x="0" y="18"/>
                      <a:pt x="0" y="19"/>
                      <a:pt x="1" y="19"/>
                    </a:cubicBezTo>
                    <a:close/>
                    <a:moveTo>
                      <a:pt x="1" y="1"/>
                    </a:moveTo>
                    <a:cubicBezTo>
                      <a:pt x="17" y="10"/>
                      <a:pt x="17" y="10"/>
                      <a:pt x="17" y="10"/>
                    </a:cubicBezTo>
                    <a:cubicBezTo>
                      <a:pt x="1" y="18"/>
                      <a:pt x="1" y="18"/>
                      <a:pt x="1" y="18"/>
                    </a:cubicBezTo>
                    <a:lnTo>
                      <a:pt x="1" y="1"/>
                    </a:lnTo>
                    <a:close/>
                  </a:path>
                </a:pathLst>
              </a:custGeom>
              <a:solidFill>
                <a:srgbClr val="62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108" name="グループ化 107">
              <a:extLst>
                <a:ext uri="{FF2B5EF4-FFF2-40B4-BE49-F238E27FC236}">
                  <a16:creationId xmlns:a16="http://schemas.microsoft.com/office/drawing/2014/main" id="{B6B57A1B-98FC-4F6B-82B6-BCA99842CD3C}"/>
                </a:ext>
              </a:extLst>
            </p:cNvPr>
            <p:cNvGrpSpPr/>
            <p:nvPr/>
          </p:nvGrpSpPr>
          <p:grpSpPr>
            <a:xfrm>
              <a:off x="8964203" y="1360254"/>
              <a:ext cx="441773" cy="452220"/>
              <a:chOff x="8655632" y="4023207"/>
              <a:chExt cx="441773" cy="452220"/>
            </a:xfrm>
          </p:grpSpPr>
          <p:sp>
            <p:nvSpPr>
              <p:cNvPr id="109" name="Freeform 590">
                <a:extLst>
                  <a:ext uri="{FF2B5EF4-FFF2-40B4-BE49-F238E27FC236}">
                    <a16:creationId xmlns:a16="http://schemas.microsoft.com/office/drawing/2014/main" id="{BF1D1F5C-2620-48B2-9C2B-299A533FFA74}"/>
                  </a:ext>
                </a:extLst>
              </p:cNvPr>
              <p:cNvSpPr>
                <a:spLocks/>
              </p:cNvSpPr>
              <p:nvPr/>
            </p:nvSpPr>
            <p:spPr bwMode="auto">
              <a:xfrm>
                <a:off x="8655632" y="4023207"/>
                <a:ext cx="441773" cy="452220"/>
              </a:xfrm>
              <a:custGeom>
                <a:avLst/>
                <a:gdLst>
                  <a:gd name="T0" fmla="*/ 137 w 137"/>
                  <a:gd name="T1" fmla="*/ 83 h 140"/>
                  <a:gd name="T2" fmla="*/ 110 w 137"/>
                  <a:gd name="T3" fmla="*/ 109 h 140"/>
                  <a:gd name="T4" fmla="*/ 99 w 137"/>
                  <a:gd name="T5" fmla="*/ 109 h 140"/>
                  <a:gd name="T6" fmla="*/ 97 w 137"/>
                  <a:gd name="T7" fmla="*/ 140 h 140"/>
                  <a:gd name="T8" fmla="*/ 77 w 137"/>
                  <a:gd name="T9" fmla="*/ 109 h 140"/>
                  <a:gd name="T10" fmla="*/ 27 w 137"/>
                  <a:gd name="T11" fmla="*/ 109 h 140"/>
                  <a:gd name="T12" fmla="*/ 0 w 137"/>
                  <a:gd name="T13" fmla="*/ 83 h 140"/>
                  <a:gd name="T14" fmla="*/ 0 w 137"/>
                  <a:gd name="T15" fmla="*/ 26 h 140"/>
                  <a:gd name="T16" fmla="*/ 27 w 137"/>
                  <a:gd name="T17" fmla="*/ 0 h 140"/>
                  <a:gd name="T18" fmla="*/ 110 w 137"/>
                  <a:gd name="T19" fmla="*/ 0 h 140"/>
                  <a:gd name="T20" fmla="*/ 137 w 137"/>
                  <a:gd name="T21" fmla="*/ 26 h 140"/>
                  <a:gd name="T22" fmla="*/ 137 w 137"/>
                  <a:gd name="T23" fmla="*/ 8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140">
                    <a:moveTo>
                      <a:pt x="137" y="83"/>
                    </a:moveTo>
                    <a:cubicBezTo>
                      <a:pt x="137" y="98"/>
                      <a:pt x="125" y="109"/>
                      <a:pt x="110" y="109"/>
                    </a:cubicBezTo>
                    <a:cubicBezTo>
                      <a:pt x="99" y="109"/>
                      <a:pt x="99" y="109"/>
                      <a:pt x="99" y="109"/>
                    </a:cubicBezTo>
                    <a:cubicBezTo>
                      <a:pt x="97" y="140"/>
                      <a:pt x="97" y="140"/>
                      <a:pt x="97" y="140"/>
                    </a:cubicBezTo>
                    <a:cubicBezTo>
                      <a:pt x="77" y="109"/>
                      <a:pt x="77" y="109"/>
                      <a:pt x="77" y="109"/>
                    </a:cubicBezTo>
                    <a:cubicBezTo>
                      <a:pt x="27" y="109"/>
                      <a:pt x="27" y="109"/>
                      <a:pt x="27" y="109"/>
                    </a:cubicBezTo>
                    <a:cubicBezTo>
                      <a:pt x="12" y="109"/>
                      <a:pt x="0" y="98"/>
                      <a:pt x="0" y="83"/>
                    </a:cubicBezTo>
                    <a:cubicBezTo>
                      <a:pt x="0" y="26"/>
                      <a:pt x="0" y="26"/>
                      <a:pt x="0" y="26"/>
                    </a:cubicBezTo>
                    <a:cubicBezTo>
                      <a:pt x="0" y="12"/>
                      <a:pt x="12" y="0"/>
                      <a:pt x="27" y="0"/>
                    </a:cubicBezTo>
                    <a:cubicBezTo>
                      <a:pt x="110" y="0"/>
                      <a:pt x="110" y="0"/>
                      <a:pt x="110" y="0"/>
                    </a:cubicBezTo>
                    <a:cubicBezTo>
                      <a:pt x="125" y="0"/>
                      <a:pt x="137" y="12"/>
                      <a:pt x="137" y="26"/>
                    </a:cubicBezTo>
                    <a:lnTo>
                      <a:pt x="137" y="83"/>
                    </a:lnTo>
                    <a:close/>
                  </a:path>
                </a:pathLst>
              </a:custGeom>
              <a:solidFill>
                <a:srgbClr val="0082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10" name="Freeform 605">
                <a:extLst>
                  <a:ext uri="{FF2B5EF4-FFF2-40B4-BE49-F238E27FC236}">
                    <a16:creationId xmlns:a16="http://schemas.microsoft.com/office/drawing/2014/main" id="{7AAE7FE9-7E93-49FC-B28C-41689E360C2C}"/>
                  </a:ext>
                </a:extLst>
              </p:cNvPr>
              <p:cNvSpPr>
                <a:spLocks noEditPoints="1"/>
              </p:cNvSpPr>
              <p:nvPr/>
            </p:nvSpPr>
            <p:spPr bwMode="auto">
              <a:xfrm>
                <a:off x="8769061" y="4108278"/>
                <a:ext cx="225364" cy="180590"/>
              </a:xfrm>
              <a:custGeom>
                <a:avLst/>
                <a:gdLst>
                  <a:gd name="T0" fmla="*/ 0 w 70"/>
                  <a:gd name="T1" fmla="*/ 4 h 56"/>
                  <a:gd name="T2" fmla="*/ 0 w 70"/>
                  <a:gd name="T3" fmla="*/ 52 h 56"/>
                  <a:gd name="T4" fmla="*/ 4 w 70"/>
                  <a:gd name="T5" fmla="*/ 56 h 56"/>
                  <a:gd name="T6" fmla="*/ 66 w 70"/>
                  <a:gd name="T7" fmla="*/ 56 h 56"/>
                  <a:gd name="T8" fmla="*/ 70 w 70"/>
                  <a:gd name="T9" fmla="*/ 52 h 56"/>
                  <a:gd name="T10" fmla="*/ 70 w 70"/>
                  <a:gd name="T11" fmla="*/ 4 h 56"/>
                  <a:gd name="T12" fmla="*/ 66 w 70"/>
                  <a:gd name="T13" fmla="*/ 0 h 56"/>
                  <a:gd name="T14" fmla="*/ 4 w 70"/>
                  <a:gd name="T15" fmla="*/ 0 h 56"/>
                  <a:gd name="T16" fmla="*/ 0 w 70"/>
                  <a:gd name="T17" fmla="*/ 4 h 56"/>
                  <a:gd name="T18" fmla="*/ 55 w 70"/>
                  <a:gd name="T19" fmla="*/ 8 h 56"/>
                  <a:gd name="T20" fmla="*/ 52 w 70"/>
                  <a:gd name="T21" fmla="*/ 11 h 56"/>
                  <a:gd name="T22" fmla="*/ 49 w 70"/>
                  <a:gd name="T23" fmla="*/ 8 h 56"/>
                  <a:gd name="T24" fmla="*/ 52 w 70"/>
                  <a:gd name="T25" fmla="*/ 5 h 56"/>
                  <a:gd name="T26" fmla="*/ 55 w 70"/>
                  <a:gd name="T27" fmla="*/ 8 h 56"/>
                  <a:gd name="T28" fmla="*/ 65 w 70"/>
                  <a:gd name="T29" fmla="*/ 8 h 56"/>
                  <a:gd name="T30" fmla="*/ 62 w 70"/>
                  <a:gd name="T31" fmla="*/ 11 h 56"/>
                  <a:gd name="T32" fmla="*/ 59 w 70"/>
                  <a:gd name="T33" fmla="*/ 8 h 56"/>
                  <a:gd name="T34" fmla="*/ 62 w 70"/>
                  <a:gd name="T35" fmla="*/ 5 h 56"/>
                  <a:gd name="T36" fmla="*/ 65 w 70"/>
                  <a:gd name="T37" fmla="*/ 8 h 56"/>
                  <a:gd name="T38" fmla="*/ 5 w 70"/>
                  <a:gd name="T39" fmla="*/ 14 h 56"/>
                  <a:gd name="T40" fmla="*/ 65 w 70"/>
                  <a:gd name="T41" fmla="*/ 14 h 56"/>
                  <a:gd name="T42" fmla="*/ 65 w 70"/>
                  <a:gd name="T43" fmla="*/ 50 h 56"/>
                  <a:gd name="T44" fmla="*/ 5 w 70"/>
                  <a:gd name="T45" fmla="*/ 50 h 56"/>
                  <a:gd name="T46" fmla="*/ 5 w 70"/>
                  <a:gd name="T47"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56">
                    <a:moveTo>
                      <a:pt x="0" y="4"/>
                    </a:moveTo>
                    <a:cubicBezTo>
                      <a:pt x="0" y="52"/>
                      <a:pt x="0" y="52"/>
                      <a:pt x="0" y="52"/>
                    </a:cubicBezTo>
                    <a:cubicBezTo>
                      <a:pt x="0" y="54"/>
                      <a:pt x="2" y="56"/>
                      <a:pt x="4" y="56"/>
                    </a:cubicBezTo>
                    <a:cubicBezTo>
                      <a:pt x="66" y="56"/>
                      <a:pt x="66" y="56"/>
                      <a:pt x="66" y="56"/>
                    </a:cubicBezTo>
                    <a:cubicBezTo>
                      <a:pt x="68" y="56"/>
                      <a:pt x="70" y="54"/>
                      <a:pt x="70" y="52"/>
                    </a:cubicBezTo>
                    <a:cubicBezTo>
                      <a:pt x="70" y="4"/>
                      <a:pt x="70" y="4"/>
                      <a:pt x="70" y="4"/>
                    </a:cubicBezTo>
                    <a:cubicBezTo>
                      <a:pt x="70" y="2"/>
                      <a:pt x="68" y="0"/>
                      <a:pt x="66" y="0"/>
                    </a:cubicBezTo>
                    <a:cubicBezTo>
                      <a:pt x="4" y="0"/>
                      <a:pt x="4" y="0"/>
                      <a:pt x="4" y="0"/>
                    </a:cubicBezTo>
                    <a:cubicBezTo>
                      <a:pt x="2" y="0"/>
                      <a:pt x="0" y="2"/>
                      <a:pt x="0" y="4"/>
                    </a:cubicBezTo>
                    <a:close/>
                    <a:moveTo>
                      <a:pt x="55" y="8"/>
                    </a:moveTo>
                    <a:cubicBezTo>
                      <a:pt x="55" y="10"/>
                      <a:pt x="54" y="11"/>
                      <a:pt x="52" y="11"/>
                    </a:cubicBezTo>
                    <a:cubicBezTo>
                      <a:pt x="50" y="11"/>
                      <a:pt x="49" y="10"/>
                      <a:pt x="49" y="8"/>
                    </a:cubicBezTo>
                    <a:cubicBezTo>
                      <a:pt x="49" y="7"/>
                      <a:pt x="50" y="5"/>
                      <a:pt x="52" y="5"/>
                    </a:cubicBezTo>
                    <a:cubicBezTo>
                      <a:pt x="54" y="5"/>
                      <a:pt x="55" y="7"/>
                      <a:pt x="55" y="8"/>
                    </a:cubicBezTo>
                    <a:close/>
                    <a:moveTo>
                      <a:pt x="65" y="8"/>
                    </a:moveTo>
                    <a:cubicBezTo>
                      <a:pt x="65" y="10"/>
                      <a:pt x="63" y="11"/>
                      <a:pt x="62" y="11"/>
                    </a:cubicBezTo>
                    <a:cubicBezTo>
                      <a:pt x="60" y="11"/>
                      <a:pt x="59" y="10"/>
                      <a:pt x="59" y="8"/>
                    </a:cubicBezTo>
                    <a:cubicBezTo>
                      <a:pt x="59" y="7"/>
                      <a:pt x="60" y="5"/>
                      <a:pt x="62" y="5"/>
                    </a:cubicBezTo>
                    <a:cubicBezTo>
                      <a:pt x="63" y="5"/>
                      <a:pt x="65" y="7"/>
                      <a:pt x="65" y="8"/>
                    </a:cubicBezTo>
                    <a:close/>
                    <a:moveTo>
                      <a:pt x="5" y="14"/>
                    </a:moveTo>
                    <a:cubicBezTo>
                      <a:pt x="65" y="14"/>
                      <a:pt x="65" y="14"/>
                      <a:pt x="65" y="14"/>
                    </a:cubicBezTo>
                    <a:cubicBezTo>
                      <a:pt x="65" y="50"/>
                      <a:pt x="65" y="50"/>
                      <a:pt x="65" y="50"/>
                    </a:cubicBezTo>
                    <a:cubicBezTo>
                      <a:pt x="5" y="50"/>
                      <a:pt x="5" y="50"/>
                      <a:pt x="5" y="50"/>
                    </a:cubicBezTo>
                    <a:lnTo>
                      <a:pt x="5"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111" name="グループ化 110">
              <a:extLst>
                <a:ext uri="{FF2B5EF4-FFF2-40B4-BE49-F238E27FC236}">
                  <a16:creationId xmlns:a16="http://schemas.microsoft.com/office/drawing/2014/main" id="{B8CB4E3A-C788-41F0-81DD-2D4E9496D248}"/>
                </a:ext>
              </a:extLst>
            </p:cNvPr>
            <p:cNvGrpSpPr/>
            <p:nvPr/>
          </p:nvGrpSpPr>
          <p:grpSpPr>
            <a:xfrm>
              <a:off x="7150275" y="2994595"/>
              <a:ext cx="444500" cy="430213"/>
              <a:chOff x="1701800" y="3179763"/>
              <a:chExt cx="444500" cy="430213"/>
            </a:xfrm>
          </p:grpSpPr>
          <p:sp>
            <p:nvSpPr>
              <p:cNvPr id="112" name="Freeform 586">
                <a:extLst>
                  <a:ext uri="{FF2B5EF4-FFF2-40B4-BE49-F238E27FC236}">
                    <a16:creationId xmlns:a16="http://schemas.microsoft.com/office/drawing/2014/main" id="{B10A4600-321C-4CE2-9D5C-BF473690F977}"/>
                  </a:ext>
                </a:extLst>
              </p:cNvPr>
              <p:cNvSpPr>
                <a:spLocks/>
              </p:cNvSpPr>
              <p:nvPr/>
            </p:nvSpPr>
            <p:spPr bwMode="auto">
              <a:xfrm>
                <a:off x="1701800" y="3179763"/>
                <a:ext cx="444500" cy="430213"/>
              </a:xfrm>
              <a:custGeom>
                <a:avLst/>
                <a:gdLst>
                  <a:gd name="T0" fmla="*/ 0 w 164"/>
                  <a:gd name="T1" fmla="*/ 68 h 159"/>
                  <a:gd name="T2" fmla="*/ 82 w 164"/>
                  <a:gd name="T3" fmla="*/ 0 h 159"/>
                  <a:gd name="T4" fmla="*/ 164 w 164"/>
                  <a:gd name="T5" fmla="*/ 68 h 159"/>
                  <a:gd name="T6" fmla="*/ 82 w 164"/>
                  <a:gd name="T7" fmla="*/ 136 h 159"/>
                  <a:gd name="T8" fmla="*/ 70 w 164"/>
                  <a:gd name="T9" fmla="*/ 135 h 159"/>
                  <a:gd name="T10" fmla="*/ 77 w 164"/>
                  <a:gd name="T11" fmla="*/ 159 h 159"/>
                  <a:gd name="T12" fmla="*/ 41 w 164"/>
                  <a:gd name="T13" fmla="*/ 127 h 159"/>
                  <a:gd name="T14" fmla="*/ 0 w 164"/>
                  <a:gd name="T15" fmla="*/ 68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159">
                    <a:moveTo>
                      <a:pt x="0" y="68"/>
                    </a:moveTo>
                    <a:cubicBezTo>
                      <a:pt x="0" y="31"/>
                      <a:pt x="37" y="0"/>
                      <a:pt x="82" y="0"/>
                    </a:cubicBezTo>
                    <a:cubicBezTo>
                      <a:pt x="127" y="0"/>
                      <a:pt x="164" y="31"/>
                      <a:pt x="164" y="68"/>
                    </a:cubicBezTo>
                    <a:cubicBezTo>
                      <a:pt x="164" y="106"/>
                      <a:pt x="127" y="136"/>
                      <a:pt x="82" y="136"/>
                    </a:cubicBezTo>
                    <a:cubicBezTo>
                      <a:pt x="78" y="136"/>
                      <a:pt x="74" y="136"/>
                      <a:pt x="70" y="135"/>
                    </a:cubicBezTo>
                    <a:cubicBezTo>
                      <a:pt x="73" y="149"/>
                      <a:pt x="77" y="159"/>
                      <a:pt x="77" y="159"/>
                    </a:cubicBezTo>
                    <a:cubicBezTo>
                      <a:pt x="77" y="159"/>
                      <a:pt x="55" y="152"/>
                      <a:pt x="41" y="127"/>
                    </a:cubicBezTo>
                    <a:cubicBezTo>
                      <a:pt x="16" y="115"/>
                      <a:pt x="0" y="93"/>
                      <a:pt x="0" y="68"/>
                    </a:cubicBezTo>
                    <a:close/>
                  </a:path>
                </a:pathLst>
              </a:custGeom>
              <a:solidFill>
                <a:srgbClr val="72B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13" name="Rectangle 600">
                <a:extLst>
                  <a:ext uri="{FF2B5EF4-FFF2-40B4-BE49-F238E27FC236}">
                    <a16:creationId xmlns:a16="http://schemas.microsoft.com/office/drawing/2014/main" id="{5326FD39-E1E7-4AC9-9772-A314E6EBFC1C}"/>
                  </a:ext>
                </a:extLst>
              </p:cNvPr>
              <p:cNvSpPr>
                <a:spLocks noChangeArrowheads="1"/>
              </p:cNvSpPr>
              <p:nvPr/>
            </p:nvSpPr>
            <p:spPr bwMode="auto">
              <a:xfrm>
                <a:off x="1866900"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14" name="Freeform 601">
                <a:extLst>
                  <a:ext uri="{FF2B5EF4-FFF2-40B4-BE49-F238E27FC236}">
                    <a16:creationId xmlns:a16="http://schemas.microsoft.com/office/drawing/2014/main" id="{4776F82A-78C0-4A6F-AD77-EAB7A7F38045}"/>
                  </a:ext>
                </a:extLst>
              </p:cNvPr>
              <p:cNvSpPr>
                <a:spLocks/>
              </p:cNvSpPr>
              <p:nvPr/>
            </p:nvSpPr>
            <p:spPr bwMode="auto">
              <a:xfrm>
                <a:off x="1920875" y="3406776"/>
                <a:ext cx="36513" cy="23813"/>
              </a:xfrm>
              <a:custGeom>
                <a:avLst/>
                <a:gdLst>
                  <a:gd name="T0" fmla="*/ 0 w 23"/>
                  <a:gd name="T1" fmla="*/ 3 h 15"/>
                  <a:gd name="T2" fmla="*/ 4 w 23"/>
                  <a:gd name="T3" fmla="*/ 0 h 15"/>
                  <a:gd name="T4" fmla="*/ 12 w 23"/>
                  <a:gd name="T5" fmla="*/ 7 h 15"/>
                  <a:gd name="T6" fmla="*/ 17 w 23"/>
                  <a:gd name="T7" fmla="*/ 2 h 15"/>
                  <a:gd name="T8" fmla="*/ 23 w 23"/>
                  <a:gd name="T9" fmla="*/ 7 h 15"/>
                  <a:gd name="T10" fmla="*/ 14 w 23"/>
                  <a:gd name="T11" fmla="*/ 15 h 15"/>
                  <a:gd name="T12" fmla="*/ 14 w 23"/>
                  <a:gd name="T13" fmla="*/ 14 h 15"/>
                  <a:gd name="T14" fmla="*/ 12 w 23"/>
                  <a:gd name="T15" fmla="*/ 15 h 15"/>
                  <a:gd name="T16" fmla="*/ 0 w 23"/>
                  <a:gd name="T17"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5">
                    <a:moveTo>
                      <a:pt x="0" y="3"/>
                    </a:moveTo>
                    <a:lnTo>
                      <a:pt x="4" y="0"/>
                    </a:lnTo>
                    <a:lnTo>
                      <a:pt x="12" y="7"/>
                    </a:lnTo>
                    <a:lnTo>
                      <a:pt x="17" y="2"/>
                    </a:lnTo>
                    <a:lnTo>
                      <a:pt x="23" y="7"/>
                    </a:lnTo>
                    <a:lnTo>
                      <a:pt x="14" y="15"/>
                    </a:lnTo>
                    <a:lnTo>
                      <a:pt x="14" y="14"/>
                    </a:lnTo>
                    <a:lnTo>
                      <a:pt x="12" y="15"/>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15" name="Freeform 602">
                <a:extLst>
                  <a:ext uri="{FF2B5EF4-FFF2-40B4-BE49-F238E27FC236}">
                    <a16:creationId xmlns:a16="http://schemas.microsoft.com/office/drawing/2014/main" id="{5CF62D09-9FF6-49B4-B352-2121C53935D7}"/>
                  </a:ext>
                </a:extLst>
              </p:cNvPr>
              <p:cNvSpPr>
                <a:spLocks noEditPoints="1"/>
              </p:cNvSpPr>
              <p:nvPr/>
            </p:nvSpPr>
            <p:spPr bwMode="auto">
              <a:xfrm>
                <a:off x="1831975" y="3295651"/>
                <a:ext cx="157163" cy="179388"/>
              </a:xfrm>
              <a:custGeom>
                <a:avLst/>
                <a:gdLst>
                  <a:gd name="T0" fmla="*/ 0 w 58"/>
                  <a:gd name="T1" fmla="*/ 7 h 66"/>
                  <a:gd name="T2" fmla="*/ 0 w 58"/>
                  <a:gd name="T3" fmla="*/ 59 h 66"/>
                  <a:gd name="T4" fmla="*/ 8 w 58"/>
                  <a:gd name="T5" fmla="*/ 66 h 66"/>
                  <a:gd name="T6" fmla="*/ 51 w 58"/>
                  <a:gd name="T7" fmla="*/ 66 h 66"/>
                  <a:gd name="T8" fmla="*/ 58 w 58"/>
                  <a:gd name="T9" fmla="*/ 59 h 66"/>
                  <a:gd name="T10" fmla="*/ 58 w 58"/>
                  <a:gd name="T11" fmla="*/ 7 h 66"/>
                  <a:gd name="T12" fmla="*/ 51 w 58"/>
                  <a:gd name="T13" fmla="*/ 0 h 66"/>
                  <a:gd name="T14" fmla="*/ 8 w 58"/>
                  <a:gd name="T15" fmla="*/ 0 h 66"/>
                  <a:gd name="T16" fmla="*/ 0 w 58"/>
                  <a:gd name="T17" fmla="*/ 7 h 66"/>
                  <a:gd name="T18" fmla="*/ 8 w 58"/>
                  <a:gd name="T19" fmla="*/ 9 h 66"/>
                  <a:gd name="T20" fmla="*/ 9 w 58"/>
                  <a:gd name="T21" fmla="*/ 8 h 66"/>
                  <a:gd name="T22" fmla="*/ 49 w 58"/>
                  <a:gd name="T23" fmla="*/ 8 h 66"/>
                  <a:gd name="T24" fmla="*/ 51 w 58"/>
                  <a:gd name="T25" fmla="*/ 9 h 66"/>
                  <a:gd name="T26" fmla="*/ 51 w 58"/>
                  <a:gd name="T27" fmla="*/ 57 h 66"/>
                  <a:gd name="T28" fmla="*/ 49 w 58"/>
                  <a:gd name="T29" fmla="*/ 58 h 66"/>
                  <a:gd name="T30" fmla="*/ 9 w 58"/>
                  <a:gd name="T31" fmla="*/ 58 h 66"/>
                  <a:gd name="T32" fmla="*/ 8 w 58"/>
                  <a:gd name="T33" fmla="*/ 57 h 66"/>
                  <a:gd name="T34" fmla="*/ 8 w 58"/>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66">
                    <a:moveTo>
                      <a:pt x="0" y="7"/>
                    </a:moveTo>
                    <a:cubicBezTo>
                      <a:pt x="0" y="59"/>
                      <a:pt x="0" y="59"/>
                      <a:pt x="0" y="59"/>
                    </a:cubicBezTo>
                    <a:cubicBezTo>
                      <a:pt x="0" y="63"/>
                      <a:pt x="4" y="66"/>
                      <a:pt x="8" y="66"/>
                    </a:cubicBezTo>
                    <a:cubicBezTo>
                      <a:pt x="51" y="66"/>
                      <a:pt x="51" y="66"/>
                      <a:pt x="51" y="66"/>
                    </a:cubicBezTo>
                    <a:cubicBezTo>
                      <a:pt x="55" y="66"/>
                      <a:pt x="58" y="63"/>
                      <a:pt x="58" y="59"/>
                    </a:cubicBezTo>
                    <a:cubicBezTo>
                      <a:pt x="58" y="7"/>
                      <a:pt x="58" y="7"/>
                      <a:pt x="58" y="7"/>
                    </a:cubicBezTo>
                    <a:cubicBezTo>
                      <a:pt x="58" y="3"/>
                      <a:pt x="55" y="0"/>
                      <a:pt x="51" y="0"/>
                    </a:cubicBezTo>
                    <a:cubicBezTo>
                      <a:pt x="8" y="0"/>
                      <a:pt x="8" y="0"/>
                      <a:pt x="8" y="0"/>
                    </a:cubicBezTo>
                    <a:cubicBezTo>
                      <a:pt x="4" y="0"/>
                      <a:pt x="0" y="3"/>
                      <a:pt x="0" y="7"/>
                    </a:cubicBezTo>
                    <a:close/>
                    <a:moveTo>
                      <a:pt x="8" y="9"/>
                    </a:moveTo>
                    <a:cubicBezTo>
                      <a:pt x="8" y="9"/>
                      <a:pt x="8" y="8"/>
                      <a:pt x="9" y="8"/>
                    </a:cubicBezTo>
                    <a:cubicBezTo>
                      <a:pt x="49" y="8"/>
                      <a:pt x="49" y="8"/>
                      <a:pt x="49" y="8"/>
                    </a:cubicBezTo>
                    <a:cubicBezTo>
                      <a:pt x="50" y="8"/>
                      <a:pt x="51" y="9"/>
                      <a:pt x="51" y="9"/>
                    </a:cubicBezTo>
                    <a:cubicBezTo>
                      <a:pt x="51" y="57"/>
                      <a:pt x="51" y="57"/>
                      <a:pt x="51" y="57"/>
                    </a:cubicBezTo>
                    <a:cubicBezTo>
                      <a:pt x="51" y="57"/>
                      <a:pt x="50" y="58"/>
                      <a:pt x="49" y="58"/>
                    </a:cubicBezTo>
                    <a:cubicBezTo>
                      <a:pt x="9" y="58"/>
                      <a:pt x="9" y="58"/>
                      <a:pt x="9" y="58"/>
                    </a:cubicBezTo>
                    <a:cubicBezTo>
                      <a:pt x="8" y="58"/>
                      <a:pt x="8" y="57"/>
                      <a:pt x="8" y="57"/>
                    </a:cubicBezTo>
                    <a:lnTo>
                      <a:pt x="8"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16" name="Rectangle 603">
                <a:extLst>
                  <a:ext uri="{FF2B5EF4-FFF2-40B4-BE49-F238E27FC236}">
                    <a16:creationId xmlns:a16="http://schemas.microsoft.com/office/drawing/2014/main" id="{9E801F93-418B-4678-9927-B320EF1BD99E}"/>
                  </a:ext>
                </a:extLst>
              </p:cNvPr>
              <p:cNvSpPr>
                <a:spLocks noChangeArrowheads="1"/>
              </p:cNvSpPr>
              <p:nvPr/>
            </p:nvSpPr>
            <p:spPr bwMode="auto">
              <a:xfrm>
                <a:off x="1866900" y="3344863"/>
                <a:ext cx="4921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17" name="Freeform 604">
                <a:extLst>
                  <a:ext uri="{FF2B5EF4-FFF2-40B4-BE49-F238E27FC236}">
                    <a16:creationId xmlns:a16="http://schemas.microsoft.com/office/drawing/2014/main" id="{CB9F4403-75D6-41E8-8FCD-BAF2DA89DB54}"/>
                  </a:ext>
                </a:extLst>
              </p:cNvPr>
              <p:cNvSpPr>
                <a:spLocks/>
              </p:cNvSpPr>
              <p:nvPr/>
            </p:nvSpPr>
            <p:spPr bwMode="auto">
              <a:xfrm>
                <a:off x="1920875" y="3333751"/>
                <a:ext cx="36513" cy="26988"/>
              </a:xfrm>
              <a:custGeom>
                <a:avLst/>
                <a:gdLst>
                  <a:gd name="T0" fmla="*/ 0 w 23"/>
                  <a:gd name="T1" fmla="*/ 5 h 17"/>
                  <a:gd name="T2" fmla="*/ 4 w 23"/>
                  <a:gd name="T3" fmla="*/ 0 h 17"/>
                  <a:gd name="T4" fmla="*/ 12 w 23"/>
                  <a:gd name="T5" fmla="*/ 9 h 17"/>
                  <a:gd name="T6" fmla="*/ 17 w 23"/>
                  <a:gd name="T7" fmla="*/ 3 h 17"/>
                  <a:gd name="T8" fmla="*/ 23 w 23"/>
                  <a:gd name="T9" fmla="*/ 7 h 17"/>
                  <a:gd name="T10" fmla="*/ 14 w 23"/>
                  <a:gd name="T11" fmla="*/ 15 h 17"/>
                  <a:gd name="T12" fmla="*/ 14 w 23"/>
                  <a:gd name="T13" fmla="*/ 15 h 17"/>
                  <a:gd name="T14" fmla="*/ 12 w 23"/>
                  <a:gd name="T15" fmla="*/ 17 h 17"/>
                  <a:gd name="T16" fmla="*/ 0 w 23"/>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7">
                    <a:moveTo>
                      <a:pt x="0" y="5"/>
                    </a:moveTo>
                    <a:lnTo>
                      <a:pt x="4" y="0"/>
                    </a:lnTo>
                    <a:lnTo>
                      <a:pt x="12" y="9"/>
                    </a:lnTo>
                    <a:lnTo>
                      <a:pt x="17" y="3"/>
                    </a:lnTo>
                    <a:lnTo>
                      <a:pt x="23" y="7"/>
                    </a:lnTo>
                    <a:lnTo>
                      <a:pt x="14" y="15"/>
                    </a:lnTo>
                    <a:lnTo>
                      <a:pt x="14" y="15"/>
                    </a:lnTo>
                    <a:lnTo>
                      <a:pt x="12" y="17"/>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18" name="Rectangle 605">
                <a:extLst>
                  <a:ext uri="{FF2B5EF4-FFF2-40B4-BE49-F238E27FC236}">
                    <a16:creationId xmlns:a16="http://schemas.microsoft.com/office/drawing/2014/main" id="{D6683462-002F-4DCD-9C91-480183EF94CF}"/>
                  </a:ext>
                </a:extLst>
              </p:cNvPr>
              <p:cNvSpPr>
                <a:spLocks noChangeArrowheads="1"/>
              </p:cNvSpPr>
              <p:nvPr/>
            </p:nvSpPr>
            <p:spPr bwMode="auto">
              <a:xfrm>
                <a:off x="1866900" y="3379788"/>
                <a:ext cx="4921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19" name="Freeform 606">
                <a:extLst>
                  <a:ext uri="{FF2B5EF4-FFF2-40B4-BE49-F238E27FC236}">
                    <a16:creationId xmlns:a16="http://schemas.microsoft.com/office/drawing/2014/main" id="{1F7CCC51-3DA5-4ACC-8FA8-C3FE50BA0EB1}"/>
                  </a:ext>
                </a:extLst>
              </p:cNvPr>
              <p:cNvSpPr>
                <a:spLocks/>
              </p:cNvSpPr>
              <p:nvPr/>
            </p:nvSpPr>
            <p:spPr bwMode="auto">
              <a:xfrm>
                <a:off x="1920875" y="3368676"/>
                <a:ext cx="36513" cy="26988"/>
              </a:xfrm>
              <a:custGeom>
                <a:avLst/>
                <a:gdLst>
                  <a:gd name="T0" fmla="*/ 0 w 23"/>
                  <a:gd name="T1" fmla="*/ 5 h 17"/>
                  <a:gd name="T2" fmla="*/ 4 w 23"/>
                  <a:gd name="T3" fmla="*/ 0 h 17"/>
                  <a:gd name="T4" fmla="*/ 12 w 23"/>
                  <a:gd name="T5" fmla="*/ 7 h 17"/>
                  <a:gd name="T6" fmla="*/ 17 w 23"/>
                  <a:gd name="T7" fmla="*/ 2 h 17"/>
                  <a:gd name="T8" fmla="*/ 23 w 23"/>
                  <a:gd name="T9" fmla="*/ 7 h 17"/>
                  <a:gd name="T10" fmla="*/ 14 w 23"/>
                  <a:gd name="T11" fmla="*/ 16 h 17"/>
                  <a:gd name="T12" fmla="*/ 14 w 23"/>
                  <a:gd name="T13" fmla="*/ 16 h 17"/>
                  <a:gd name="T14" fmla="*/ 12 w 23"/>
                  <a:gd name="T15" fmla="*/ 17 h 17"/>
                  <a:gd name="T16" fmla="*/ 0 w 23"/>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7">
                    <a:moveTo>
                      <a:pt x="0" y="5"/>
                    </a:moveTo>
                    <a:lnTo>
                      <a:pt x="4" y="0"/>
                    </a:lnTo>
                    <a:lnTo>
                      <a:pt x="12" y="7"/>
                    </a:lnTo>
                    <a:lnTo>
                      <a:pt x="17" y="2"/>
                    </a:lnTo>
                    <a:lnTo>
                      <a:pt x="23" y="7"/>
                    </a:lnTo>
                    <a:lnTo>
                      <a:pt x="14" y="16"/>
                    </a:lnTo>
                    <a:lnTo>
                      <a:pt x="14" y="16"/>
                    </a:lnTo>
                    <a:lnTo>
                      <a:pt x="12" y="17"/>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20" name="Rectangle 608">
                <a:extLst>
                  <a:ext uri="{FF2B5EF4-FFF2-40B4-BE49-F238E27FC236}">
                    <a16:creationId xmlns:a16="http://schemas.microsoft.com/office/drawing/2014/main" id="{2EA73518-84FB-4374-AB95-8AE7F44A9844}"/>
                  </a:ext>
                </a:extLst>
              </p:cNvPr>
              <p:cNvSpPr>
                <a:spLocks noChangeArrowheads="1"/>
              </p:cNvSpPr>
              <p:nvPr/>
            </p:nvSpPr>
            <p:spPr bwMode="auto">
              <a:xfrm>
                <a:off x="1857375" y="3282951"/>
                <a:ext cx="101600"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21" name="Freeform 609">
                <a:extLst>
                  <a:ext uri="{FF2B5EF4-FFF2-40B4-BE49-F238E27FC236}">
                    <a16:creationId xmlns:a16="http://schemas.microsoft.com/office/drawing/2014/main" id="{CC5575F6-6DB4-4CB8-AABC-9717EE1F9392}"/>
                  </a:ext>
                </a:extLst>
              </p:cNvPr>
              <p:cNvSpPr>
                <a:spLocks/>
              </p:cNvSpPr>
              <p:nvPr/>
            </p:nvSpPr>
            <p:spPr bwMode="auto">
              <a:xfrm>
                <a:off x="1884363" y="3260726"/>
                <a:ext cx="47625" cy="23813"/>
              </a:xfrm>
              <a:custGeom>
                <a:avLst/>
                <a:gdLst>
                  <a:gd name="T0" fmla="*/ 9 w 18"/>
                  <a:gd name="T1" fmla="*/ 4 h 9"/>
                  <a:gd name="T2" fmla="*/ 3 w 18"/>
                  <a:gd name="T3" fmla="*/ 9 h 9"/>
                  <a:gd name="T4" fmla="*/ 0 w 18"/>
                  <a:gd name="T5" fmla="*/ 9 h 9"/>
                  <a:gd name="T6" fmla="*/ 9 w 18"/>
                  <a:gd name="T7" fmla="*/ 0 h 9"/>
                  <a:gd name="T8" fmla="*/ 18 w 18"/>
                  <a:gd name="T9" fmla="*/ 9 h 9"/>
                  <a:gd name="T10" fmla="*/ 15 w 18"/>
                  <a:gd name="T11" fmla="*/ 9 h 9"/>
                  <a:gd name="T12" fmla="*/ 9 w 18"/>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8" h="9">
                    <a:moveTo>
                      <a:pt x="9" y="4"/>
                    </a:moveTo>
                    <a:cubicBezTo>
                      <a:pt x="6" y="4"/>
                      <a:pt x="3" y="6"/>
                      <a:pt x="3" y="9"/>
                    </a:cubicBezTo>
                    <a:cubicBezTo>
                      <a:pt x="0" y="9"/>
                      <a:pt x="0" y="9"/>
                      <a:pt x="0" y="9"/>
                    </a:cubicBezTo>
                    <a:cubicBezTo>
                      <a:pt x="0" y="4"/>
                      <a:pt x="4" y="0"/>
                      <a:pt x="9" y="0"/>
                    </a:cubicBezTo>
                    <a:cubicBezTo>
                      <a:pt x="14" y="0"/>
                      <a:pt x="18" y="4"/>
                      <a:pt x="18" y="9"/>
                    </a:cubicBezTo>
                    <a:cubicBezTo>
                      <a:pt x="15" y="9"/>
                      <a:pt x="15" y="9"/>
                      <a:pt x="15" y="9"/>
                    </a:cubicBezTo>
                    <a:cubicBezTo>
                      <a:pt x="15" y="6"/>
                      <a:pt x="12" y="4"/>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cxnSp>
          <p:nvCxnSpPr>
            <p:cNvPr id="125" name="直線矢印コネクタ 124">
              <a:extLst>
                <a:ext uri="{FF2B5EF4-FFF2-40B4-BE49-F238E27FC236}">
                  <a16:creationId xmlns:a16="http://schemas.microsoft.com/office/drawing/2014/main" id="{4D341853-AC83-4FB3-A9FC-EA3F4F2A05F2}"/>
                </a:ext>
              </a:extLst>
            </p:cNvPr>
            <p:cNvCxnSpPr/>
            <p:nvPr/>
          </p:nvCxnSpPr>
          <p:spPr>
            <a:xfrm flipH="1">
              <a:off x="10662049" y="3880155"/>
              <a:ext cx="720000" cy="0"/>
            </a:xfrm>
            <a:prstGeom prst="straightConnector1">
              <a:avLst/>
            </a:prstGeom>
            <a:ln w="19050" cap="rnd">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4D341853-AC83-4FB3-A9FC-EA3F4F2A05F2}"/>
                </a:ext>
              </a:extLst>
            </p:cNvPr>
            <p:cNvCxnSpPr/>
            <p:nvPr/>
          </p:nvCxnSpPr>
          <p:spPr>
            <a:xfrm flipH="1">
              <a:off x="10195372" y="3727247"/>
              <a:ext cx="1188000" cy="0"/>
            </a:xfrm>
            <a:prstGeom prst="straightConnector1">
              <a:avLst/>
            </a:prstGeom>
            <a:ln w="19050" cap="rnd">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4D341853-AC83-4FB3-A9FC-EA3F4F2A05F2}"/>
                </a:ext>
              </a:extLst>
            </p:cNvPr>
            <p:cNvCxnSpPr/>
            <p:nvPr/>
          </p:nvCxnSpPr>
          <p:spPr>
            <a:xfrm>
              <a:off x="7652763" y="3670842"/>
              <a:ext cx="1188000" cy="0"/>
            </a:xfrm>
            <a:prstGeom prst="straightConnector1">
              <a:avLst/>
            </a:prstGeom>
            <a:ln w="19050" cap="rnd">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4D341853-AC83-4FB3-A9FC-EA3F4F2A05F2}"/>
                </a:ext>
              </a:extLst>
            </p:cNvPr>
            <p:cNvCxnSpPr/>
            <p:nvPr/>
          </p:nvCxnSpPr>
          <p:spPr>
            <a:xfrm flipH="1">
              <a:off x="7598171" y="4019428"/>
              <a:ext cx="720000" cy="0"/>
            </a:xfrm>
            <a:prstGeom prst="straightConnector1">
              <a:avLst/>
            </a:prstGeom>
            <a:ln w="19050" cap="rnd">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a:extLst>
                <a:ext uri="{FF2B5EF4-FFF2-40B4-BE49-F238E27FC236}">
                  <a16:creationId xmlns:a16="http://schemas.microsoft.com/office/drawing/2014/main" id="{4D341853-AC83-4FB3-A9FC-EA3F4F2A05F2}"/>
                </a:ext>
              </a:extLst>
            </p:cNvPr>
            <p:cNvCxnSpPr/>
            <p:nvPr/>
          </p:nvCxnSpPr>
          <p:spPr>
            <a:xfrm>
              <a:off x="7652763" y="3845135"/>
              <a:ext cx="720000" cy="0"/>
            </a:xfrm>
            <a:prstGeom prst="straightConnector1">
              <a:avLst/>
            </a:prstGeom>
            <a:ln w="19050" cap="rnd">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4D341853-AC83-4FB3-A9FC-EA3F4F2A05F2}"/>
                </a:ext>
              </a:extLst>
            </p:cNvPr>
            <p:cNvCxnSpPr/>
            <p:nvPr/>
          </p:nvCxnSpPr>
          <p:spPr>
            <a:xfrm rot="16200000" flipH="1">
              <a:off x="9065776" y="3051721"/>
              <a:ext cx="1044000" cy="0"/>
            </a:xfrm>
            <a:prstGeom prst="straightConnector1">
              <a:avLst/>
            </a:prstGeom>
            <a:ln w="19050" cap="rnd">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4D341853-AC83-4FB3-A9FC-EA3F4F2A05F2}"/>
                </a:ext>
              </a:extLst>
            </p:cNvPr>
            <p:cNvCxnSpPr/>
            <p:nvPr/>
          </p:nvCxnSpPr>
          <p:spPr>
            <a:xfrm rot="16200000" flipH="1">
              <a:off x="9172602" y="2817721"/>
              <a:ext cx="576000" cy="0"/>
            </a:xfrm>
            <a:prstGeom prst="straightConnector1">
              <a:avLst/>
            </a:prstGeom>
            <a:ln w="19050" cap="rnd">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4D341853-AC83-4FB3-A9FC-EA3F4F2A05F2}"/>
                </a:ext>
              </a:extLst>
            </p:cNvPr>
            <p:cNvCxnSpPr/>
            <p:nvPr/>
          </p:nvCxnSpPr>
          <p:spPr>
            <a:xfrm rot="5400000" flipH="1" flipV="1">
              <a:off x="9045428" y="2793445"/>
              <a:ext cx="576000" cy="0"/>
            </a:xfrm>
            <a:prstGeom prst="straightConnector1">
              <a:avLst/>
            </a:prstGeom>
            <a:ln w="19050" cap="rnd">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4D341853-AC83-4FB3-A9FC-EA3F4F2A05F2}"/>
                </a:ext>
              </a:extLst>
            </p:cNvPr>
            <p:cNvCxnSpPr/>
            <p:nvPr/>
          </p:nvCxnSpPr>
          <p:spPr>
            <a:xfrm rot="16200000" flipH="1">
              <a:off x="9264951" y="2979721"/>
              <a:ext cx="900000" cy="0"/>
            </a:xfrm>
            <a:prstGeom prst="straightConnector1">
              <a:avLst/>
            </a:prstGeom>
            <a:ln w="19050" cap="rnd">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21595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3" cstate="print">
            <a:extLst>
              <a:ext uri="{28A0092B-C50C-407E-A947-70E740481C1C}">
                <a14:useLocalDpi xmlns:a14="http://schemas.microsoft.com/office/drawing/2010/main" val="0"/>
              </a:ext>
            </a:extLst>
          </a:blip>
          <a:srcRect t="1293" b="13757"/>
          <a:stretch/>
        </p:blipFill>
        <p:spPr>
          <a:xfrm>
            <a:off x="0" y="0"/>
            <a:ext cx="12192000" cy="6912000"/>
          </a:xfrm>
          <a:prstGeom prst="rect">
            <a:avLst/>
          </a:prstGeom>
        </p:spPr>
      </p:pic>
      <p:sp>
        <p:nvSpPr>
          <p:cNvPr id="4" name="Rectangle 61"/>
          <p:cNvSpPr>
            <a:spLocks noChangeArrowheads="1"/>
          </p:cNvSpPr>
          <p:nvPr/>
        </p:nvSpPr>
        <p:spPr bwMode="auto">
          <a:xfrm>
            <a:off x="11639405" y="6503773"/>
            <a:ext cx="414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r" defTabSz="914228" eaLnBrk="0" fontAlgn="base" hangingPunct="0">
              <a:spcBef>
                <a:spcPct val="0"/>
              </a:spcBef>
              <a:spcAft>
                <a:spcPct val="0"/>
              </a:spcAft>
              <a:tabLst>
                <a:tab pos="568325" algn="ctr"/>
                <a:tab pos="857250" algn="l"/>
                <a:tab pos="1089025" algn="l"/>
              </a:tabLst>
            </a:pPr>
            <a:fld id="{027ACA72-EB1A-40C5-BC55-79EB2A48FABF}" type="slidenum">
              <a:rPr kumimoji="0" lang="ja-JP" altLang="en-US" sz="1100">
                <a:solidFill>
                  <a:srgbClr val="FFFFFF"/>
                </a:solidFill>
                <a:latin typeface="東芝 Pゴシック" panose="020B0500000000000000" pitchFamily="50" charset="-128"/>
                <a:ea typeface="東芝 Pゴシック" panose="020B0500000000000000" pitchFamily="50" charset="-128"/>
                <a:cs typeface="Segoe UI" panose="020B0502040204020203" pitchFamily="34" charset="0"/>
              </a:rPr>
              <a:pPr algn="r" defTabSz="914228" eaLnBrk="0" fontAlgn="base" hangingPunct="0">
                <a:spcBef>
                  <a:spcPct val="0"/>
                </a:spcBef>
                <a:spcAft>
                  <a:spcPct val="0"/>
                </a:spcAft>
                <a:tabLst>
                  <a:tab pos="568325" algn="ctr"/>
                  <a:tab pos="857250" algn="l"/>
                  <a:tab pos="1089025" algn="l"/>
                </a:tabLst>
              </a:pPr>
              <a:t>73</a:t>
            </a:fld>
            <a:endParaRPr kumimoji="0" lang="en-US" altLang="ja-JP" sz="1100" dirty="0">
              <a:solidFill>
                <a:srgbClr val="FFFFFF"/>
              </a:solidFill>
              <a:latin typeface="東芝 Pゴシック" panose="020B0500000000000000" pitchFamily="50" charset="-128"/>
              <a:ea typeface="東芝 Pゴシック" panose="020B0500000000000000" pitchFamily="50" charset="-128"/>
              <a:cs typeface="Segoe UI" panose="020B0502040204020203" pitchFamily="34" charset="0"/>
            </a:endParaRPr>
          </a:p>
        </p:txBody>
      </p:sp>
      <p:sp>
        <p:nvSpPr>
          <p:cNvPr id="5" name="フッター プレースホルダー 3"/>
          <p:cNvSpPr txBox="1">
            <a:spLocks/>
          </p:cNvSpPr>
          <p:nvPr/>
        </p:nvSpPr>
        <p:spPr bwMode="auto">
          <a:xfrm>
            <a:off x="10249706" y="6557530"/>
            <a:ext cx="13753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ja-JP"/>
            </a:defPPr>
            <a:lvl1pPr marL="0" algn="l" defTabSz="914228" rtl="0" eaLnBrk="1" latinLnBrk="0" hangingPunct="1">
              <a:defRPr kumimoji="0" lang="en-US" altLang="ja-JP" sz="1100" kern="1200" smtClean="0">
                <a:solidFill>
                  <a:srgbClr val="000000"/>
                </a:solidFill>
                <a:latin typeface="Segoe UI"/>
                <a:ea typeface="Segoe UI" pitchFamily="34" charset="0"/>
                <a:cs typeface="Segoe UI" pitchFamily="34" charset="0"/>
              </a:defRPr>
            </a:lvl1pPr>
            <a:lvl2pPr marL="457114" algn="l" defTabSz="914228" rtl="0" eaLnBrk="1" latinLnBrk="0" hangingPunct="1">
              <a:defRPr kumimoji="1" sz="1800" kern="1200">
                <a:solidFill>
                  <a:schemeClr val="tx1"/>
                </a:solidFill>
                <a:latin typeface="+mn-lt"/>
                <a:ea typeface="+mn-ea"/>
                <a:cs typeface="+mn-cs"/>
              </a:defRPr>
            </a:lvl2pPr>
            <a:lvl3pPr marL="914228" algn="l" defTabSz="914228" rtl="0" eaLnBrk="1" latinLnBrk="0" hangingPunct="1">
              <a:defRPr kumimoji="1" sz="1800" kern="1200">
                <a:solidFill>
                  <a:schemeClr val="tx1"/>
                </a:solidFill>
                <a:latin typeface="+mn-lt"/>
                <a:ea typeface="+mn-ea"/>
                <a:cs typeface="+mn-cs"/>
              </a:defRPr>
            </a:lvl3pPr>
            <a:lvl4pPr marL="1371342" algn="l" defTabSz="914228" rtl="0" eaLnBrk="1" latinLnBrk="0" hangingPunct="1">
              <a:defRPr kumimoji="1" sz="1800" kern="1200">
                <a:solidFill>
                  <a:schemeClr val="tx1"/>
                </a:solidFill>
                <a:latin typeface="+mn-lt"/>
                <a:ea typeface="+mn-ea"/>
                <a:cs typeface="+mn-cs"/>
              </a:defRPr>
            </a:lvl4pPr>
            <a:lvl5pPr marL="1828456" algn="l" defTabSz="914228" rtl="0" eaLnBrk="1" latinLnBrk="0" hangingPunct="1">
              <a:defRPr kumimoji="1" sz="1800" kern="1200">
                <a:solidFill>
                  <a:schemeClr val="tx1"/>
                </a:solidFill>
                <a:latin typeface="+mn-lt"/>
                <a:ea typeface="+mn-ea"/>
                <a:cs typeface="+mn-cs"/>
              </a:defRPr>
            </a:lvl5pPr>
            <a:lvl6pPr marL="2285570" algn="l" defTabSz="914228" rtl="0" eaLnBrk="1" latinLnBrk="0" hangingPunct="1">
              <a:defRPr kumimoji="1" sz="1800" kern="1200">
                <a:solidFill>
                  <a:schemeClr val="tx1"/>
                </a:solidFill>
                <a:latin typeface="+mn-lt"/>
                <a:ea typeface="+mn-ea"/>
                <a:cs typeface="+mn-cs"/>
              </a:defRPr>
            </a:lvl6pPr>
            <a:lvl7pPr marL="2742684" algn="l" defTabSz="914228" rtl="0" eaLnBrk="1" latinLnBrk="0" hangingPunct="1">
              <a:defRPr kumimoji="1" sz="1800" kern="1200">
                <a:solidFill>
                  <a:schemeClr val="tx1"/>
                </a:solidFill>
                <a:latin typeface="+mn-lt"/>
                <a:ea typeface="+mn-ea"/>
                <a:cs typeface="+mn-cs"/>
              </a:defRPr>
            </a:lvl7pPr>
            <a:lvl8pPr marL="3199798" algn="l" defTabSz="914228" rtl="0" eaLnBrk="1" latinLnBrk="0" hangingPunct="1">
              <a:defRPr kumimoji="1" sz="1800" kern="1200">
                <a:solidFill>
                  <a:schemeClr val="tx1"/>
                </a:solidFill>
                <a:latin typeface="+mn-lt"/>
                <a:ea typeface="+mn-ea"/>
                <a:cs typeface="+mn-cs"/>
              </a:defRPr>
            </a:lvl8pPr>
            <a:lvl9pPr marL="3656913" algn="l" defTabSz="914228" rtl="0" eaLnBrk="1" latinLnBrk="0" hangingPunct="1">
              <a:defRPr kumimoji="1" sz="1800" kern="1200">
                <a:solidFill>
                  <a:schemeClr val="tx1"/>
                </a:solidFill>
                <a:latin typeface="+mn-lt"/>
                <a:ea typeface="+mn-ea"/>
                <a:cs typeface="+mn-cs"/>
              </a:defRPr>
            </a:lvl9pPr>
          </a:lstStyle>
          <a:p>
            <a:r>
              <a:rPr sz="800" dirty="0">
                <a:solidFill>
                  <a:srgbClr val="FFFFFF"/>
                </a:solidFill>
                <a:latin typeface="東芝 Pゴシック" panose="020B0500000000000000" pitchFamily="50" charset="-128"/>
                <a:ea typeface="東芝 Pゴシック" panose="020B0500000000000000" pitchFamily="50" charset="-128"/>
                <a:cs typeface="Meiryo UI" panose="020B0604030504040204" pitchFamily="50" charset="-128"/>
              </a:rPr>
              <a:t>© 2021 Toshiba Corporation </a:t>
            </a:r>
            <a:endParaRPr lang="ja-JP" altLang="en-US" sz="800" dirty="0">
              <a:solidFill>
                <a:srgbClr val="FFFFFF"/>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pic>
        <p:nvPicPr>
          <p:cNvPr id="8" name="図 7"/>
          <p:cNvPicPr>
            <a:picLocks noChangeAspect="1"/>
          </p:cNvPicPr>
          <p:nvPr/>
        </p:nvPicPr>
        <p:blipFill>
          <a:blip r:embed="rId4"/>
          <a:stretch>
            <a:fillRect/>
          </a:stretch>
        </p:blipFill>
        <p:spPr>
          <a:xfrm>
            <a:off x="0" y="0"/>
            <a:ext cx="12192000" cy="780440"/>
          </a:xfrm>
          <a:prstGeom prst="rect">
            <a:avLst/>
          </a:prstGeom>
        </p:spPr>
      </p:pic>
      <p:sp>
        <p:nvSpPr>
          <p:cNvPr id="11" name="タイトル 1"/>
          <p:cNvSpPr txBox="1">
            <a:spLocks/>
          </p:cNvSpPr>
          <p:nvPr/>
        </p:nvSpPr>
        <p:spPr>
          <a:xfrm>
            <a:off x="1" y="0"/>
            <a:ext cx="11424591" cy="749165"/>
          </a:xfrm>
          <a:prstGeom prst="rect">
            <a:avLst/>
          </a:prstGeom>
        </p:spPr>
        <p:txBody>
          <a:bodyPr lIns="468000" tIns="0" rIns="432000" bIns="108000" anchor="b" anchorCtr="0"/>
          <a:lstStyle>
            <a:lvl1pPr algn="l" defTabSz="685800" rtl="0" eaLnBrk="1" latinLnBrk="0" hangingPunct="1">
              <a:lnSpc>
                <a:spcPct val="90000"/>
              </a:lnSpc>
              <a:spcBef>
                <a:spcPct val="0"/>
              </a:spcBef>
              <a:buNone/>
              <a:defRPr kumimoji="1" lang="ja-JP" altLang="en-US" sz="2600" b="1" kern="1200">
                <a:solidFill>
                  <a:schemeClr val="tx1"/>
                </a:solidFill>
                <a:latin typeface="+mj-lt"/>
                <a:ea typeface="+mj-ea"/>
                <a:cs typeface="+mj-cs"/>
              </a:defRPr>
            </a:lvl1pPr>
          </a:lstStyle>
          <a:p>
            <a:r>
              <a:rPr lang="en-US" altLang="ja-JP" sz="2800" dirty="0">
                <a:latin typeface="東芝 Pゴシック" panose="020B0500000000000000" pitchFamily="50" charset="-128"/>
                <a:ea typeface="東芝 Pゴシック" panose="020B0500000000000000" pitchFamily="50" charset="-128"/>
              </a:rPr>
              <a:t>5-2</a:t>
            </a:r>
            <a:r>
              <a:rPr lang="ja-JP" altLang="en-US" sz="2800" dirty="0">
                <a:latin typeface="東芝 Pゴシック" panose="020B0500000000000000" pitchFamily="50" charset="-128"/>
                <a:ea typeface="東芝 Pゴシック" panose="020B0500000000000000" pitchFamily="50" charset="-128"/>
              </a:rPr>
              <a:t>　「共通課題」 を見つけるには？</a:t>
            </a:r>
            <a:endParaRPr sz="2400" dirty="0">
              <a:solidFill>
                <a:srgbClr val="000000"/>
              </a:solidFill>
              <a:latin typeface="東芝 Pゴシック" panose="020B0500000000000000" pitchFamily="50" charset="-128"/>
              <a:ea typeface="東芝 Pゴシック" panose="020B0500000000000000" pitchFamily="50" charset="-128"/>
              <a:cs typeface="Meiryo UI" panose="020B0604030504040204" pitchFamily="50" charset="-128"/>
            </a:endParaRPr>
          </a:p>
        </p:txBody>
      </p:sp>
      <p:sp>
        <p:nvSpPr>
          <p:cNvPr id="13" name="コンテンツ プレースホルダー 2">
            <a:extLst>
              <a:ext uri="{FF2B5EF4-FFF2-40B4-BE49-F238E27FC236}">
                <a16:creationId xmlns:a16="http://schemas.microsoft.com/office/drawing/2014/main" id="{2622BCD1-3926-44B9-B001-2A4CCC471A1E}"/>
              </a:ext>
            </a:extLst>
          </p:cNvPr>
          <p:cNvSpPr txBox="1">
            <a:spLocks/>
          </p:cNvSpPr>
          <p:nvPr/>
        </p:nvSpPr>
        <p:spPr>
          <a:xfrm>
            <a:off x="516000" y="1653733"/>
            <a:ext cx="11160000" cy="3960000"/>
          </a:xfrm>
          <a:prstGeom prst="rect">
            <a:avLst/>
          </a:prstGeom>
          <a:solidFill>
            <a:schemeClr val="bg1">
              <a:alpha val="85000"/>
            </a:schemeClr>
          </a:solidFill>
        </p:spPr>
        <p:txBody>
          <a:bodyPr lIns="468000" tIns="108000" anchor="ctr" anchorCtr="0">
            <a:noAutofit/>
          </a:bodyPr>
          <a:lstStyle>
            <a:lvl1pPr marL="171450" indent="-171450" algn="l" defTabSz="685800" rtl="0" eaLnBrk="1" latinLnBrk="0" hangingPunct="1">
              <a:lnSpc>
                <a:spcPct val="90000"/>
              </a:lnSpc>
              <a:spcBef>
                <a:spcPts val="750"/>
              </a:spcBef>
              <a:buFont typeface="Wingdings" charset="2"/>
              <a:buNone/>
              <a:defRPr kumimoji="1" lang="ja-JP" altLang="en-US" sz="2800" kern="1200" smtClean="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lang="ja-JP" altLang="en-US" sz="1800" kern="1200" smtClean="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lang="ja-JP" altLang="en-US"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spcBef>
                <a:spcPts val="0"/>
              </a:spcBef>
              <a:spcAft>
                <a:spcPts val="1200"/>
              </a:spcAft>
            </a:pPr>
            <a:r>
              <a:rPr lang="ja-JP" altLang="en-US" sz="3200" dirty="0">
                <a:solidFill>
                  <a:schemeClr val="accent1"/>
                </a:solidFill>
                <a:latin typeface="東芝 Pゴシック" panose="020B0500000000000000" pitchFamily="50" charset="-128"/>
                <a:ea typeface="東芝 Pゴシック" panose="020B0500000000000000" pitchFamily="50" charset="-128"/>
              </a:rPr>
              <a:t>●</a:t>
            </a:r>
            <a:r>
              <a:rPr lang="ja-JP" altLang="en-US" sz="3200" b="1" dirty="0">
                <a:solidFill>
                  <a:schemeClr val="accent1"/>
                </a:solidFill>
                <a:latin typeface="東芝 Pゴシック" panose="020B0500000000000000" pitchFamily="50" charset="-128"/>
                <a:ea typeface="東芝 Pゴシック" panose="020B0500000000000000" pitchFamily="50" charset="-128"/>
              </a:rPr>
              <a:t>まずは身近なところから</a:t>
            </a:r>
          </a:p>
          <a:p>
            <a:pPr marL="0" lvl="1" indent="0">
              <a:spcBef>
                <a:spcPts val="0"/>
              </a:spcBef>
              <a:buNone/>
            </a:pPr>
            <a:r>
              <a:rPr lang="ja-JP" altLang="en-US" sz="2400" dirty="0">
                <a:latin typeface="東芝 Pゴシック" panose="020B0500000000000000" pitchFamily="50" charset="-128"/>
                <a:ea typeface="東芝 Pゴシック" panose="020B0500000000000000" pitchFamily="50" charset="-128"/>
              </a:rPr>
              <a:t>　　・ 同じ部門・組織の中から</a:t>
            </a:r>
          </a:p>
          <a:p>
            <a:pPr marL="0" lvl="1" indent="0">
              <a:spcBef>
                <a:spcPts val="0"/>
              </a:spcBef>
              <a:buNone/>
            </a:pPr>
            <a:r>
              <a:rPr lang="ja-JP" altLang="en-US" sz="2400" dirty="0">
                <a:latin typeface="東芝 Pゴシック" panose="020B0500000000000000" pitchFamily="50" charset="-128"/>
                <a:ea typeface="東芝 Pゴシック" panose="020B0500000000000000" pitchFamily="50" charset="-128"/>
              </a:rPr>
              <a:t>　　・ 同じ事業ドメインの中から</a:t>
            </a:r>
          </a:p>
          <a:p>
            <a:pPr marL="0" lvl="1" indent="0">
              <a:spcBef>
                <a:spcPts val="0"/>
              </a:spcBef>
              <a:buNone/>
            </a:pPr>
            <a:r>
              <a:rPr lang="ja-JP" altLang="en-US" sz="2400" dirty="0">
                <a:latin typeface="東芝 Pゴシック" panose="020B0500000000000000" pitchFamily="50" charset="-128"/>
                <a:ea typeface="東芝 Pゴシック" panose="020B0500000000000000" pitchFamily="50" charset="-128"/>
              </a:rPr>
              <a:t>　　・ 会社全体で</a:t>
            </a:r>
          </a:p>
          <a:p>
            <a:pPr marL="0" indent="0">
              <a:spcBef>
                <a:spcPts val="1800"/>
              </a:spcBef>
              <a:spcAft>
                <a:spcPts val="1200"/>
              </a:spcAft>
            </a:pPr>
            <a:r>
              <a:rPr lang="ja-JP" altLang="en-US" sz="3200" dirty="0">
                <a:solidFill>
                  <a:schemeClr val="accent1"/>
                </a:solidFill>
                <a:latin typeface="東芝 Pゴシック" panose="020B0500000000000000" pitchFamily="50" charset="-128"/>
                <a:ea typeface="東芝 Pゴシック" panose="020B0500000000000000" pitchFamily="50" charset="-128"/>
              </a:rPr>
              <a:t>●</a:t>
            </a:r>
            <a:r>
              <a:rPr lang="ja-JP" altLang="en-US" sz="3200" b="1" dirty="0">
                <a:solidFill>
                  <a:schemeClr val="accent1"/>
                </a:solidFill>
                <a:latin typeface="東芝 Pゴシック" panose="020B0500000000000000" pitchFamily="50" charset="-128"/>
                <a:ea typeface="東芝 Pゴシック" panose="020B0500000000000000" pitchFamily="50" charset="-128"/>
              </a:rPr>
              <a:t>どのようなタイミングで考えるのが良いか？</a:t>
            </a:r>
          </a:p>
          <a:p>
            <a:pPr marL="0" lvl="1" indent="0">
              <a:spcBef>
                <a:spcPts val="0"/>
              </a:spcBef>
              <a:buNone/>
            </a:pPr>
            <a:r>
              <a:rPr lang="ja-JP" altLang="en-US" sz="2400" dirty="0">
                <a:latin typeface="東芝 Pゴシック" panose="020B0500000000000000" pitchFamily="50" charset="-128"/>
                <a:ea typeface="東芝 Pゴシック" panose="020B0500000000000000" pitchFamily="50" charset="-128"/>
              </a:rPr>
              <a:t>　　・ 新しいプロジェクトを始めるとき</a:t>
            </a:r>
          </a:p>
          <a:p>
            <a:pPr marL="0" lvl="1" indent="0">
              <a:spcBef>
                <a:spcPts val="0"/>
              </a:spcBef>
              <a:buNone/>
            </a:pPr>
            <a:r>
              <a:rPr lang="ja-JP" altLang="en-US" sz="2400" dirty="0">
                <a:latin typeface="東芝 Pゴシック" panose="020B0500000000000000" pitchFamily="50" charset="-128"/>
                <a:ea typeface="東芝 Pゴシック" panose="020B0500000000000000" pitchFamily="50" charset="-128"/>
              </a:rPr>
              <a:t>　　・ 要件定義やシステム設計するとき</a:t>
            </a:r>
          </a:p>
          <a:p>
            <a:pPr marL="0" lvl="1" indent="0">
              <a:spcBef>
                <a:spcPts val="0"/>
              </a:spcBef>
              <a:buNone/>
            </a:pPr>
            <a:r>
              <a:rPr lang="ja-JP" altLang="en-US" sz="2400" dirty="0">
                <a:latin typeface="東芝 Pゴシック" panose="020B0500000000000000" pitchFamily="50" charset="-128"/>
                <a:ea typeface="東芝 Pゴシック" panose="020B0500000000000000" pitchFamily="50" charset="-128"/>
              </a:rPr>
              <a:t>　　・ リファクタリングするとき</a:t>
            </a:r>
          </a:p>
        </p:txBody>
      </p:sp>
    </p:spTree>
    <p:extLst>
      <p:ext uri="{BB962C8B-B14F-4D97-AF65-F5344CB8AC3E}">
        <p14:creationId xmlns:p14="http://schemas.microsoft.com/office/powerpoint/2010/main" val="1589091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角丸四角形 94"/>
          <p:cNvSpPr/>
          <p:nvPr/>
        </p:nvSpPr>
        <p:spPr>
          <a:xfrm>
            <a:off x="5675436" y="1355592"/>
            <a:ext cx="6048000" cy="4680000"/>
          </a:xfrm>
          <a:prstGeom prst="roundRect">
            <a:avLst>
              <a:gd name="adj" fmla="val 3163"/>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 name="タイトル 1">
            <a:extLst>
              <a:ext uri="{FF2B5EF4-FFF2-40B4-BE49-F238E27FC236}">
                <a16:creationId xmlns:a16="http://schemas.microsoft.com/office/drawing/2014/main" id="{D8A471F9-6FCE-4080-8637-79765E3F23F9}"/>
              </a:ext>
            </a:extLst>
          </p:cNvPr>
          <p:cNvSpPr>
            <a:spLocks noGrp="1"/>
          </p:cNvSpPr>
          <p:nvPr>
            <p:ph type="title"/>
          </p:nvPr>
        </p:nvSpPr>
        <p:spPr/>
        <p:txBody>
          <a:bodyPr/>
          <a:lstStyle/>
          <a:p>
            <a:r>
              <a:rPr lang="en-US" altLang="ja-JP" sz="2800" dirty="0">
                <a:latin typeface="東芝 Pゴシック" panose="020B0500000000000000" pitchFamily="50" charset="-128"/>
                <a:ea typeface="東芝 Pゴシック" panose="020B0500000000000000" pitchFamily="50" charset="-128"/>
              </a:rPr>
              <a:t>5-3</a:t>
            </a:r>
            <a:r>
              <a:rPr lang="ja-JP" altLang="en-US" sz="2800" dirty="0">
                <a:latin typeface="東芝 Pゴシック" panose="020B0500000000000000" pitchFamily="50" charset="-128"/>
                <a:ea typeface="東芝 Pゴシック" panose="020B0500000000000000" pitchFamily="50" charset="-128"/>
              </a:rPr>
              <a:t>　「共通課題」 の解決にあたり重要なこと</a:t>
            </a:r>
            <a:endParaRPr kumimoji="1" lang="ja-JP" altLang="en-US" sz="2800" dirty="0">
              <a:latin typeface="東芝 Pゴシック" panose="020B0500000000000000" pitchFamily="50" charset="-128"/>
              <a:ea typeface="東芝 Pゴシック" panose="020B0500000000000000" pitchFamily="50" charset="-128"/>
            </a:endParaRPr>
          </a:p>
        </p:txBody>
      </p:sp>
      <p:sp>
        <p:nvSpPr>
          <p:cNvPr id="3" name="コンテンツ プレースホルダー 2">
            <a:extLst>
              <a:ext uri="{FF2B5EF4-FFF2-40B4-BE49-F238E27FC236}">
                <a16:creationId xmlns:a16="http://schemas.microsoft.com/office/drawing/2014/main" id="{B3489141-207E-49E1-B30F-A7AE68FDFEE2}"/>
              </a:ext>
            </a:extLst>
          </p:cNvPr>
          <p:cNvSpPr>
            <a:spLocks noGrp="1"/>
          </p:cNvSpPr>
          <p:nvPr>
            <p:ph idx="1"/>
          </p:nvPr>
        </p:nvSpPr>
        <p:spPr>
          <a:xfrm>
            <a:off x="5999436" y="1650032"/>
            <a:ext cx="5400000" cy="396000"/>
          </a:xfrm>
        </p:spPr>
        <p:txBody>
          <a:bodyPr wrap="none" tIns="0" bIns="0" anchor="ctr" anchorCtr="0"/>
          <a:lstStyle/>
          <a:p>
            <a:pPr algn="ctr"/>
            <a:r>
              <a:rPr lang="ja-JP" altLang="en-US" sz="3000" b="1" dirty="0">
                <a:solidFill>
                  <a:schemeClr val="accent1"/>
                </a:solidFill>
                <a:latin typeface="東芝 Pゴシック" panose="020B0500000000000000" pitchFamily="50" charset="-128"/>
                <a:ea typeface="東芝 Pゴシック" panose="020B0500000000000000" pitchFamily="50" charset="-128"/>
              </a:rPr>
              <a:t>共有された</a:t>
            </a:r>
            <a:r>
              <a:rPr kumimoji="1" lang="ja-JP" altLang="en-US" sz="3000" b="1" dirty="0">
                <a:solidFill>
                  <a:schemeClr val="accent1"/>
                </a:solidFill>
                <a:latin typeface="東芝 Pゴシック" panose="020B0500000000000000" pitchFamily="50" charset="-128"/>
                <a:ea typeface="東芝 Pゴシック" panose="020B0500000000000000" pitchFamily="50" charset="-128"/>
              </a:rPr>
              <a:t>場所</a:t>
            </a:r>
            <a:r>
              <a:rPr kumimoji="1" lang="ja-JP" altLang="en-US" sz="3000" dirty="0">
                <a:solidFill>
                  <a:schemeClr val="tx2">
                    <a:lumMod val="50000"/>
                  </a:schemeClr>
                </a:solidFill>
                <a:latin typeface="東芝 Pゴシック" panose="020B0500000000000000" pitchFamily="50" charset="-128"/>
                <a:ea typeface="東芝 Pゴシック" panose="020B0500000000000000" pitchFamily="50" charset="-128"/>
              </a:rPr>
              <a:t>で実施</a:t>
            </a:r>
            <a:endParaRPr kumimoji="1" lang="en-US" altLang="ja-JP" sz="3000" dirty="0">
              <a:solidFill>
                <a:schemeClr val="tx2">
                  <a:lumMod val="50000"/>
                </a:schemeClr>
              </a:solidFill>
              <a:latin typeface="東芝 Pゴシック" panose="020B0500000000000000" pitchFamily="50" charset="-128"/>
              <a:ea typeface="東芝 Pゴシック" panose="020B0500000000000000" pitchFamily="50" charset="-128"/>
            </a:endParaRPr>
          </a:p>
        </p:txBody>
      </p:sp>
      <p:sp>
        <p:nvSpPr>
          <p:cNvPr id="4" name="テキスト ボックス 3">
            <a:extLst>
              <a:ext uri="{FF2B5EF4-FFF2-40B4-BE49-F238E27FC236}">
                <a16:creationId xmlns:a16="http://schemas.microsoft.com/office/drawing/2014/main" id="{0AD40B55-B2BA-4B0C-BB3F-F4D277CE2C2E}"/>
              </a:ext>
            </a:extLst>
          </p:cNvPr>
          <p:cNvSpPr txBox="1"/>
          <p:nvPr/>
        </p:nvSpPr>
        <p:spPr>
          <a:xfrm>
            <a:off x="561266" y="1715592"/>
            <a:ext cx="4752000" cy="3960000"/>
          </a:xfrm>
          <a:prstGeom prst="rect">
            <a:avLst/>
          </a:prstGeom>
          <a:noFill/>
        </p:spPr>
        <p:txBody>
          <a:bodyPr wrap="none" lIns="0" tIns="0" rIns="0" bIns="0" rtlCol="0" anchor="ctr" anchorCtr="0">
            <a:noAutofit/>
          </a:bodyPr>
          <a:lstStyle/>
          <a:p>
            <a:pPr>
              <a:spcAft>
                <a:spcPts val="3000"/>
              </a:spcAft>
            </a:pPr>
            <a:r>
              <a:rPr lang="ja-JP" altLang="en-US" sz="4000" b="1" dirty="0">
                <a:solidFill>
                  <a:schemeClr val="accent1"/>
                </a:solidFill>
                <a:latin typeface="東芝 Pゴシック" panose="020B0500000000000000" pitchFamily="50" charset="-128"/>
                <a:ea typeface="東芝 Pゴシック" panose="020B0500000000000000" pitchFamily="50" charset="-128"/>
              </a:rPr>
              <a:t>オープン性</a:t>
            </a:r>
            <a:endParaRPr lang="en-US" altLang="ja-JP" sz="4000" b="1" dirty="0">
              <a:solidFill>
                <a:schemeClr val="accent1"/>
              </a:solidFill>
              <a:latin typeface="東芝 Pゴシック" panose="020B0500000000000000" pitchFamily="50" charset="-128"/>
              <a:ea typeface="東芝 Pゴシック" panose="020B0500000000000000" pitchFamily="50" charset="-128"/>
            </a:endParaRPr>
          </a:p>
          <a:p>
            <a:pPr>
              <a:spcAft>
                <a:spcPts val="3000"/>
              </a:spcAft>
            </a:pPr>
            <a:r>
              <a:rPr lang="ja-JP" altLang="en-US" sz="4000" b="1" dirty="0">
                <a:solidFill>
                  <a:schemeClr val="accent1"/>
                </a:solidFill>
                <a:latin typeface="東芝 Pゴシック" panose="020B0500000000000000" pitchFamily="50" charset="-128"/>
                <a:ea typeface="東芝 Pゴシック" panose="020B0500000000000000" pitchFamily="50" charset="-128"/>
              </a:rPr>
              <a:t>透明性</a:t>
            </a:r>
            <a:endParaRPr lang="en-US" altLang="ja-JP" sz="4000" b="1" dirty="0">
              <a:solidFill>
                <a:schemeClr val="accent1"/>
              </a:solidFill>
              <a:latin typeface="東芝 Pゴシック" panose="020B0500000000000000" pitchFamily="50" charset="-128"/>
              <a:ea typeface="東芝 Pゴシック" panose="020B0500000000000000" pitchFamily="50" charset="-128"/>
            </a:endParaRPr>
          </a:p>
          <a:p>
            <a:r>
              <a:rPr lang="ja-JP" altLang="en-US" sz="4000" b="1" spc="-120" dirty="0">
                <a:solidFill>
                  <a:schemeClr val="accent1"/>
                </a:solidFill>
                <a:latin typeface="東芝 Pゴシック" panose="020B0500000000000000" pitchFamily="50" charset="-128"/>
                <a:ea typeface="東芝 Pゴシック" panose="020B0500000000000000" pitchFamily="50" charset="-128"/>
              </a:rPr>
              <a:t>優先的な</a:t>
            </a:r>
            <a:endParaRPr lang="en-US" altLang="ja-JP" sz="4000" b="1" spc="-120" dirty="0">
              <a:solidFill>
                <a:schemeClr val="accent1"/>
              </a:solidFill>
              <a:latin typeface="東芝 Pゴシック" panose="020B0500000000000000" pitchFamily="50" charset="-128"/>
              <a:ea typeface="東芝 Pゴシック" panose="020B0500000000000000" pitchFamily="50" charset="-128"/>
            </a:endParaRPr>
          </a:p>
          <a:p>
            <a:pPr>
              <a:spcAft>
                <a:spcPts val="3000"/>
              </a:spcAft>
            </a:pPr>
            <a:r>
              <a:rPr lang="ja-JP" altLang="en-US" sz="4000" b="1" spc="-120" dirty="0">
                <a:solidFill>
                  <a:schemeClr val="accent1"/>
                </a:solidFill>
                <a:latin typeface="東芝 Pゴシック" panose="020B0500000000000000" pitchFamily="50" charset="-128"/>
                <a:ea typeface="東芝 Pゴシック" panose="020B0500000000000000" pitchFamily="50" charset="-128"/>
              </a:rPr>
              <a:t>メンターシップ</a:t>
            </a:r>
            <a:endParaRPr lang="en-US" altLang="ja-JP" sz="4000" b="1" spc="-120" dirty="0">
              <a:solidFill>
                <a:schemeClr val="accent1"/>
              </a:solidFill>
              <a:latin typeface="東芝 Pゴシック" panose="020B0500000000000000" pitchFamily="50" charset="-128"/>
              <a:ea typeface="東芝 Pゴシック" panose="020B0500000000000000" pitchFamily="50" charset="-128"/>
            </a:endParaRPr>
          </a:p>
          <a:p>
            <a:pPr>
              <a:lnSpc>
                <a:spcPts val="4000"/>
              </a:lnSpc>
            </a:pPr>
            <a:r>
              <a:rPr lang="ja-JP" altLang="en-US" sz="4000" b="1" dirty="0">
                <a:solidFill>
                  <a:schemeClr val="accent1"/>
                </a:solidFill>
                <a:latin typeface="東芝 Pゴシック" panose="020B0500000000000000" pitchFamily="50" charset="-128"/>
                <a:ea typeface="東芝 Pゴシック" panose="020B0500000000000000" pitchFamily="50" charset="-128"/>
              </a:rPr>
              <a:t>自発的な</a:t>
            </a:r>
            <a:endParaRPr lang="en-US" altLang="ja-JP" sz="4000" b="1" dirty="0">
              <a:solidFill>
                <a:schemeClr val="accent1"/>
              </a:solidFill>
              <a:latin typeface="東芝 Pゴシック" panose="020B0500000000000000" pitchFamily="50" charset="-128"/>
              <a:ea typeface="東芝 Pゴシック" panose="020B0500000000000000" pitchFamily="50" charset="-128"/>
            </a:endParaRPr>
          </a:p>
          <a:p>
            <a:pPr>
              <a:lnSpc>
                <a:spcPts val="4000"/>
              </a:lnSpc>
            </a:pPr>
            <a:r>
              <a:rPr lang="ja-JP" altLang="en-US" sz="4000" b="1" dirty="0">
                <a:solidFill>
                  <a:schemeClr val="accent1"/>
                </a:solidFill>
                <a:latin typeface="東芝 Pゴシック" panose="020B0500000000000000" pitchFamily="50" charset="-128"/>
                <a:ea typeface="東芝 Pゴシック" panose="020B0500000000000000" pitchFamily="50" charset="-128"/>
              </a:rPr>
              <a:t>コントリビューション</a:t>
            </a:r>
            <a:endParaRPr lang="en-US" altLang="ja-JP" sz="4000" b="1" dirty="0">
              <a:solidFill>
                <a:schemeClr val="accent1"/>
              </a:solidFill>
              <a:latin typeface="東芝 Pゴシック" panose="020B0500000000000000" pitchFamily="50" charset="-128"/>
              <a:ea typeface="東芝 Pゴシック" panose="020B0500000000000000" pitchFamily="50" charset="-128"/>
            </a:endParaRPr>
          </a:p>
        </p:txBody>
      </p:sp>
      <p:sp>
        <p:nvSpPr>
          <p:cNvPr id="5" name="矢印: 右 4">
            <a:extLst>
              <a:ext uri="{FF2B5EF4-FFF2-40B4-BE49-F238E27FC236}">
                <a16:creationId xmlns:a16="http://schemas.microsoft.com/office/drawing/2014/main" id="{9B1B1606-99AB-425A-9B60-BC3D69098C80}"/>
              </a:ext>
            </a:extLst>
          </p:cNvPr>
          <p:cNvSpPr/>
          <p:nvPr/>
        </p:nvSpPr>
        <p:spPr>
          <a:xfrm>
            <a:off x="4883785" y="3011592"/>
            <a:ext cx="684000" cy="1440000"/>
          </a:xfrm>
          <a:prstGeom prst="rightArrow">
            <a:avLst>
              <a:gd name="adj1" fmla="val 59319"/>
              <a:gd name="adj2" fmla="val 50000"/>
            </a:avLst>
          </a:prstGeom>
          <a:solidFill>
            <a:srgbClr val="65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6" name="グループ化 5"/>
          <p:cNvGrpSpPr/>
          <p:nvPr/>
        </p:nvGrpSpPr>
        <p:grpSpPr>
          <a:xfrm>
            <a:off x="5837274" y="2398064"/>
            <a:ext cx="5724324" cy="3215426"/>
            <a:chOff x="5856575" y="2191230"/>
            <a:chExt cx="5724324" cy="3215426"/>
          </a:xfrm>
        </p:grpSpPr>
        <p:pic>
          <p:nvPicPr>
            <p:cNvPr id="123" name="図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667" y="2689306"/>
              <a:ext cx="2323503" cy="823717"/>
            </a:xfrm>
            <a:prstGeom prst="rect">
              <a:avLst/>
            </a:prstGeom>
          </p:spPr>
        </p:pic>
        <p:pic>
          <p:nvPicPr>
            <p:cNvPr id="50" name="図 49"/>
            <p:cNvPicPr>
              <a:picLocks noChangeAspect="1"/>
            </p:cNvPicPr>
            <p:nvPr/>
          </p:nvPicPr>
          <p:blipFill>
            <a:blip r:embed="rId3">
              <a:lum bright="-20000" contrast="40000"/>
            </a:blip>
            <a:stretch>
              <a:fillRect/>
            </a:stretch>
          </p:blipFill>
          <p:spPr>
            <a:xfrm>
              <a:off x="7866602" y="4882477"/>
              <a:ext cx="1660691" cy="524179"/>
            </a:xfrm>
            <a:prstGeom prst="rect">
              <a:avLst/>
            </a:prstGeom>
            <a:effectLst>
              <a:outerShdw blurRad="50800" dist="50800" dir="2700000" algn="tl" rotWithShape="0">
                <a:prstClr val="black">
                  <a:alpha val="50000"/>
                </a:prstClr>
              </a:outerShdw>
            </a:effectLst>
          </p:spPr>
        </p:pic>
        <p:grpSp>
          <p:nvGrpSpPr>
            <p:cNvPr id="52" name="グループ化 51"/>
            <p:cNvGrpSpPr/>
            <p:nvPr/>
          </p:nvGrpSpPr>
          <p:grpSpPr>
            <a:xfrm>
              <a:off x="8068732" y="4359531"/>
              <a:ext cx="576228" cy="733829"/>
              <a:chOff x="36552" y="1761377"/>
              <a:chExt cx="526044" cy="669920"/>
            </a:xfrm>
            <a:solidFill>
              <a:schemeClr val="accent1">
                <a:lumMod val="60000"/>
                <a:lumOff val="40000"/>
              </a:schemeClr>
            </a:solidFill>
          </p:grpSpPr>
          <p:sp>
            <p:nvSpPr>
              <p:cNvPr id="53" name="Freeform 5"/>
              <p:cNvSpPr>
                <a:spLocks noEditPoints="1"/>
              </p:cNvSpPr>
              <p:nvPr/>
            </p:nvSpPr>
            <p:spPr bwMode="auto">
              <a:xfrm>
                <a:off x="36552" y="1761377"/>
                <a:ext cx="526044" cy="669920"/>
              </a:xfrm>
              <a:custGeom>
                <a:avLst/>
                <a:gdLst>
                  <a:gd name="T0" fmla="*/ 45 w 202"/>
                  <a:gd name="T1" fmla="*/ 199 h 257"/>
                  <a:gd name="T2" fmla="*/ 67 w 202"/>
                  <a:gd name="T3" fmla="*/ 220 h 257"/>
                  <a:gd name="T4" fmla="*/ 93 w 202"/>
                  <a:gd name="T5" fmla="*/ 208 h 257"/>
                  <a:gd name="T6" fmla="*/ 104 w 202"/>
                  <a:gd name="T7" fmla="*/ 219 h 257"/>
                  <a:gd name="T8" fmla="*/ 133 w 202"/>
                  <a:gd name="T9" fmla="*/ 223 h 257"/>
                  <a:gd name="T10" fmla="*/ 157 w 202"/>
                  <a:gd name="T11" fmla="*/ 199 h 257"/>
                  <a:gd name="T12" fmla="*/ 202 w 202"/>
                  <a:gd name="T13" fmla="*/ 254 h 257"/>
                  <a:gd name="T14" fmla="*/ 132 w 202"/>
                  <a:gd name="T15" fmla="*/ 182 h 257"/>
                  <a:gd name="T16" fmla="*/ 123 w 202"/>
                  <a:gd name="T17" fmla="*/ 173 h 257"/>
                  <a:gd name="T18" fmla="*/ 150 w 202"/>
                  <a:gd name="T19" fmla="*/ 112 h 257"/>
                  <a:gd name="T20" fmla="*/ 159 w 202"/>
                  <a:gd name="T21" fmla="*/ 66 h 257"/>
                  <a:gd name="T22" fmla="*/ 158 w 202"/>
                  <a:gd name="T23" fmla="*/ 37 h 257"/>
                  <a:gd name="T24" fmla="*/ 144 w 202"/>
                  <a:gd name="T25" fmla="*/ 17 h 257"/>
                  <a:gd name="T26" fmla="*/ 56 w 202"/>
                  <a:gd name="T27" fmla="*/ 15 h 257"/>
                  <a:gd name="T28" fmla="*/ 41 w 202"/>
                  <a:gd name="T29" fmla="*/ 37 h 257"/>
                  <a:gd name="T30" fmla="*/ 43 w 202"/>
                  <a:gd name="T31" fmla="*/ 46 h 257"/>
                  <a:gd name="T32" fmla="*/ 46 w 202"/>
                  <a:gd name="T33" fmla="*/ 58 h 257"/>
                  <a:gd name="T34" fmla="*/ 44 w 202"/>
                  <a:gd name="T35" fmla="*/ 79 h 257"/>
                  <a:gd name="T36" fmla="*/ 81 w 202"/>
                  <a:gd name="T37" fmla="*/ 165 h 257"/>
                  <a:gd name="T38" fmla="*/ 74 w 202"/>
                  <a:gd name="T39" fmla="*/ 173 h 257"/>
                  <a:gd name="T40" fmla="*/ 63 w 202"/>
                  <a:gd name="T41" fmla="*/ 188 h 257"/>
                  <a:gd name="T42" fmla="*/ 87 w 202"/>
                  <a:gd name="T43" fmla="*/ 165 h 257"/>
                  <a:gd name="T44" fmla="*/ 57 w 202"/>
                  <a:gd name="T45" fmla="*/ 101 h 257"/>
                  <a:gd name="T46" fmla="*/ 98 w 202"/>
                  <a:gd name="T47" fmla="*/ 85 h 257"/>
                  <a:gd name="T48" fmla="*/ 134 w 202"/>
                  <a:gd name="T49" fmla="*/ 106 h 257"/>
                  <a:gd name="T50" fmla="*/ 115 w 202"/>
                  <a:gd name="T51" fmla="*/ 148 h 257"/>
                  <a:gd name="T52" fmla="*/ 104 w 202"/>
                  <a:gd name="T53" fmla="*/ 204 h 257"/>
                  <a:gd name="T54" fmla="*/ 83 w 202"/>
                  <a:gd name="T55" fmla="*/ 179 h 257"/>
                  <a:gd name="T56" fmla="*/ 65 w 202"/>
                  <a:gd name="T57" fmla="*/ 22 h 257"/>
                  <a:gd name="T58" fmla="*/ 126 w 202"/>
                  <a:gd name="T59" fmla="*/ 17 h 257"/>
                  <a:gd name="T60" fmla="*/ 135 w 202"/>
                  <a:gd name="T61" fmla="*/ 22 h 257"/>
                  <a:gd name="T62" fmla="*/ 148 w 202"/>
                  <a:gd name="T63" fmla="*/ 36 h 257"/>
                  <a:gd name="T64" fmla="*/ 153 w 202"/>
                  <a:gd name="T65" fmla="*/ 77 h 257"/>
                  <a:gd name="T66" fmla="*/ 146 w 202"/>
                  <a:gd name="T67" fmla="*/ 57 h 257"/>
                  <a:gd name="T68" fmla="*/ 103 w 202"/>
                  <a:gd name="T69" fmla="*/ 38 h 257"/>
                  <a:gd name="T70" fmla="*/ 76 w 202"/>
                  <a:gd name="T71" fmla="*/ 33 h 257"/>
                  <a:gd name="T72" fmla="*/ 52 w 202"/>
                  <a:gd name="T73" fmla="*/ 66 h 257"/>
                  <a:gd name="T74" fmla="*/ 50 w 202"/>
                  <a:gd name="T75" fmla="*/ 52 h 257"/>
                  <a:gd name="T76" fmla="*/ 54 w 202"/>
                  <a:gd name="T77" fmla="*/ 42 h 257"/>
                  <a:gd name="T78" fmla="*/ 63 w 202"/>
                  <a:gd name="T79" fmla="*/ 26 h 257"/>
                  <a:gd name="T80" fmla="*/ 92 w 202"/>
                  <a:gd name="T81" fmla="*/ 76 h 257"/>
                  <a:gd name="T82" fmla="*/ 59 w 202"/>
                  <a:gd name="T83" fmla="*/ 91 h 257"/>
                  <a:gd name="T84" fmla="*/ 58 w 202"/>
                  <a:gd name="T85" fmla="*/ 70 h 257"/>
                  <a:gd name="T86" fmla="*/ 120 w 202"/>
                  <a:gd name="T87" fmla="*/ 56 h 257"/>
                  <a:gd name="T88" fmla="*/ 142 w 202"/>
                  <a:gd name="T89" fmla="*/ 69 h 257"/>
                  <a:gd name="T90" fmla="*/ 98 w 202"/>
                  <a:gd name="T91" fmla="*/ 79 h 257"/>
                  <a:gd name="T92" fmla="*/ 111 w 202"/>
                  <a:gd name="T93" fmla="*/ 75 h 257"/>
                  <a:gd name="T94" fmla="*/ 134 w 202"/>
                  <a:gd name="T95" fmla="*/ 100 h 257"/>
                  <a:gd name="T96" fmla="*/ 151 w 202"/>
                  <a:gd name="T97" fmla="*/ 106 h 257"/>
                  <a:gd name="T98" fmla="*/ 151 w 202"/>
                  <a:gd name="T99" fmla="*/ 106 h 257"/>
                  <a:gd name="T100" fmla="*/ 41 w 202"/>
                  <a:gd name="T101" fmla="*/ 94 h 257"/>
                  <a:gd name="T102" fmla="*/ 128 w 202"/>
                  <a:gd name="T103" fmla="*/ 214 h 257"/>
                  <a:gd name="T104" fmla="*/ 91 w 202"/>
                  <a:gd name="T105" fmla="*/ 202 h 257"/>
                  <a:gd name="T106" fmla="*/ 91 w 202"/>
                  <a:gd name="T107" fmla="*/ 20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57">
                    <a:moveTo>
                      <a:pt x="3" y="257"/>
                    </a:moveTo>
                    <a:cubicBezTo>
                      <a:pt x="4" y="257"/>
                      <a:pt x="6" y="256"/>
                      <a:pt x="6" y="254"/>
                    </a:cubicBezTo>
                    <a:cubicBezTo>
                      <a:pt x="6" y="254"/>
                      <a:pt x="6" y="254"/>
                      <a:pt x="6" y="254"/>
                    </a:cubicBezTo>
                    <a:cubicBezTo>
                      <a:pt x="6" y="229"/>
                      <a:pt x="23" y="205"/>
                      <a:pt x="45" y="199"/>
                    </a:cubicBezTo>
                    <a:cubicBezTo>
                      <a:pt x="58" y="196"/>
                      <a:pt x="58" y="196"/>
                      <a:pt x="58" y="196"/>
                    </a:cubicBezTo>
                    <a:cubicBezTo>
                      <a:pt x="65" y="194"/>
                      <a:pt x="65" y="194"/>
                      <a:pt x="65" y="194"/>
                    </a:cubicBezTo>
                    <a:cubicBezTo>
                      <a:pt x="67" y="193"/>
                      <a:pt x="68" y="193"/>
                      <a:pt x="69" y="192"/>
                    </a:cubicBezTo>
                    <a:cubicBezTo>
                      <a:pt x="67" y="220"/>
                      <a:pt x="67" y="220"/>
                      <a:pt x="67" y="220"/>
                    </a:cubicBezTo>
                    <a:cubicBezTo>
                      <a:pt x="67" y="222"/>
                      <a:pt x="68" y="223"/>
                      <a:pt x="69" y="223"/>
                    </a:cubicBezTo>
                    <a:cubicBezTo>
                      <a:pt x="69" y="224"/>
                      <a:pt x="70" y="224"/>
                      <a:pt x="70" y="224"/>
                    </a:cubicBezTo>
                    <a:cubicBezTo>
                      <a:pt x="71" y="224"/>
                      <a:pt x="72" y="223"/>
                      <a:pt x="72" y="223"/>
                    </a:cubicBezTo>
                    <a:cubicBezTo>
                      <a:pt x="93" y="208"/>
                      <a:pt x="93" y="208"/>
                      <a:pt x="93" y="208"/>
                    </a:cubicBezTo>
                    <a:cubicBezTo>
                      <a:pt x="98" y="219"/>
                      <a:pt x="98" y="219"/>
                      <a:pt x="98" y="219"/>
                    </a:cubicBezTo>
                    <a:cubicBezTo>
                      <a:pt x="99" y="219"/>
                      <a:pt x="100" y="220"/>
                      <a:pt x="101" y="220"/>
                    </a:cubicBezTo>
                    <a:cubicBezTo>
                      <a:pt x="101" y="220"/>
                      <a:pt x="101" y="220"/>
                      <a:pt x="101" y="220"/>
                    </a:cubicBezTo>
                    <a:cubicBezTo>
                      <a:pt x="102" y="220"/>
                      <a:pt x="103" y="220"/>
                      <a:pt x="104" y="219"/>
                    </a:cubicBezTo>
                    <a:cubicBezTo>
                      <a:pt x="109" y="208"/>
                      <a:pt x="109" y="208"/>
                      <a:pt x="109" y="208"/>
                    </a:cubicBezTo>
                    <a:cubicBezTo>
                      <a:pt x="130" y="223"/>
                      <a:pt x="130" y="223"/>
                      <a:pt x="130" y="223"/>
                    </a:cubicBezTo>
                    <a:cubicBezTo>
                      <a:pt x="130" y="223"/>
                      <a:pt x="131" y="224"/>
                      <a:pt x="132" y="224"/>
                    </a:cubicBezTo>
                    <a:cubicBezTo>
                      <a:pt x="132" y="224"/>
                      <a:pt x="133" y="224"/>
                      <a:pt x="133" y="223"/>
                    </a:cubicBezTo>
                    <a:cubicBezTo>
                      <a:pt x="134" y="223"/>
                      <a:pt x="135" y="222"/>
                      <a:pt x="135" y="220"/>
                    </a:cubicBezTo>
                    <a:cubicBezTo>
                      <a:pt x="132" y="192"/>
                      <a:pt x="132" y="192"/>
                      <a:pt x="132" y="192"/>
                    </a:cubicBezTo>
                    <a:cubicBezTo>
                      <a:pt x="134" y="193"/>
                      <a:pt x="135" y="193"/>
                      <a:pt x="137" y="194"/>
                    </a:cubicBezTo>
                    <a:cubicBezTo>
                      <a:pt x="157" y="199"/>
                      <a:pt x="157" y="199"/>
                      <a:pt x="157" y="199"/>
                    </a:cubicBezTo>
                    <a:cubicBezTo>
                      <a:pt x="179" y="205"/>
                      <a:pt x="196" y="229"/>
                      <a:pt x="196" y="254"/>
                    </a:cubicBezTo>
                    <a:cubicBezTo>
                      <a:pt x="196" y="254"/>
                      <a:pt x="196" y="254"/>
                      <a:pt x="196" y="254"/>
                    </a:cubicBezTo>
                    <a:cubicBezTo>
                      <a:pt x="196" y="256"/>
                      <a:pt x="198" y="257"/>
                      <a:pt x="199" y="257"/>
                    </a:cubicBezTo>
                    <a:cubicBezTo>
                      <a:pt x="201" y="257"/>
                      <a:pt x="202" y="256"/>
                      <a:pt x="202" y="254"/>
                    </a:cubicBezTo>
                    <a:cubicBezTo>
                      <a:pt x="202" y="227"/>
                      <a:pt x="183" y="200"/>
                      <a:pt x="159" y="193"/>
                    </a:cubicBezTo>
                    <a:cubicBezTo>
                      <a:pt x="138" y="188"/>
                      <a:pt x="138" y="188"/>
                      <a:pt x="138" y="188"/>
                    </a:cubicBezTo>
                    <a:cubicBezTo>
                      <a:pt x="136" y="187"/>
                      <a:pt x="134" y="186"/>
                      <a:pt x="132" y="185"/>
                    </a:cubicBezTo>
                    <a:cubicBezTo>
                      <a:pt x="132" y="182"/>
                      <a:pt x="132" y="182"/>
                      <a:pt x="132" y="182"/>
                    </a:cubicBezTo>
                    <a:cubicBezTo>
                      <a:pt x="132" y="182"/>
                      <a:pt x="132" y="181"/>
                      <a:pt x="132" y="181"/>
                    </a:cubicBezTo>
                    <a:cubicBezTo>
                      <a:pt x="128" y="173"/>
                      <a:pt x="128" y="173"/>
                      <a:pt x="128" y="173"/>
                    </a:cubicBezTo>
                    <a:cubicBezTo>
                      <a:pt x="128" y="172"/>
                      <a:pt x="127" y="172"/>
                      <a:pt x="126" y="172"/>
                    </a:cubicBezTo>
                    <a:cubicBezTo>
                      <a:pt x="125" y="171"/>
                      <a:pt x="124" y="172"/>
                      <a:pt x="123" y="173"/>
                    </a:cubicBezTo>
                    <a:cubicBezTo>
                      <a:pt x="123" y="173"/>
                      <a:pt x="123" y="173"/>
                      <a:pt x="123" y="173"/>
                    </a:cubicBezTo>
                    <a:cubicBezTo>
                      <a:pt x="122" y="171"/>
                      <a:pt x="121" y="168"/>
                      <a:pt x="121" y="165"/>
                    </a:cubicBezTo>
                    <a:cubicBezTo>
                      <a:pt x="121" y="150"/>
                      <a:pt x="121" y="150"/>
                      <a:pt x="121" y="150"/>
                    </a:cubicBezTo>
                    <a:cubicBezTo>
                      <a:pt x="137" y="143"/>
                      <a:pt x="148" y="129"/>
                      <a:pt x="150" y="112"/>
                    </a:cubicBezTo>
                    <a:cubicBezTo>
                      <a:pt x="159" y="111"/>
                      <a:pt x="167" y="103"/>
                      <a:pt x="167" y="94"/>
                    </a:cubicBezTo>
                    <a:cubicBezTo>
                      <a:pt x="167" y="88"/>
                      <a:pt x="164" y="82"/>
                      <a:pt x="159" y="80"/>
                    </a:cubicBezTo>
                    <a:cubicBezTo>
                      <a:pt x="159" y="79"/>
                      <a:pt x="159" y="78"/>
                      <a:pt x="159" y="77"/>
                    </a:cubicBezTo>
                    <a:cubicBezTo>
                      <a:pt x="159" y="66"/>
                      <a:pt x="159" y="66"/>
                      <a:pt x="159" y="66"/>
                    </a:cubicBezTo>
                    <a:cubicBezTo>
                      <a:pt x="159" y="57"/>
                      <a:pt x="157" y="49"/>
                      <a:pt x="153" y="41"/>
                    </a:cubicBezTo>
                    <a:cubicBezTo>
                      <a:pt x="156" y="40"/>
                      <a:pt x="156" y="40"/>
                      <a:pt x="156" y="40"/>
                    </a:cubicBezTo>
                    <a:cubicBezTo>
                      <a:pt x="156" y="40"/>
                      <a:pt x="157" y="40"/>
                      <a:pt x="157" y="39"/>
                    </a:cubicBezTo>
                    <a:cubicBezTo>
                      <a:pt x="158" y="38"/>
                      <a:pt x="158" y="37"/>
                      <a:pt x="158" y="37"/>
                    </a:cubicBezTo>
                    <a:cubicBezTo>
                      <a:pt x="158" y="36"/>
                      <a:pt x="156" y="31"/>
                      <a:pt x="150" y="26"/>
                    </a:cubicBezTo>
                    <a:cubicBezTo>
                      <a:pt x="148" y="24"/>
                      <a:pt x="146" y="22"/>
                      <a:pt x="144" y="21"/>
                    </a:cubicBezTo>
                    <a:cubicBezTo>
                      <a:pt x="144" y="21"/>
                      <a:pt x="144" y="21"/>
                      <a:pt x="144" y="21"/>
                    </a:cubicBezTo>
                    <a:cubicBezTo>
                      <a:pt x="145" y="20"/>
                      <a:pt x="145" y="18"/>
                      <a:pt x="144" y="17"/>
                    </a:cubicBezTo>
                    <a:cubicBezTo>
                      <a:pt x="144" y="16"/>
                      <a:pt x="142" y="13"/>
                      <a:pt x="136" y="11"/>
                    </a:cubicBezTo>
                    <a:cubicBezTo>
                      <a:pt x="132" y="10"/>
                      <a:pt x="129" y="10"/>
                      <a:pt x="127" y="10"/>
                    </a:cubicBezTo>
                    <a:cubicBezTo>
                      <a:pt x="123" y="8"/>
                      <a:pt x="112" y="0"/>
                      <a:pt x="90" y="3"/>
                    </a:cubicBezTo>
                    <a:cubicBezTo>
                      <a:pt x="67" y="6"/>
                      <a:pt x="57" y="15"/>
                      <a:pt x="56" y="15"/>
                    </a:cubicBezTo>
                    <a:cubicBezTo>
                      <a:pt x="55" y="16"/>
                      <a:pt x="55" y="18"/>
                      <a:pt x="56" y="19"/>
                    </a:cubicBezTo>
                    <a:cubicBezTo>
                      <a:pt x="58" y="22"/>
                      <a:pt x="58" y="22"/>
                      <a:pt x="58" y="22"/>
                    </a:cubicBezTo>
                    <a:cubicBezTo>
                      <a:pt x="56" y="23"/>
                      <a:pt x="53" y="25"/>
                      <a:pt x="51" y="27"/>
                    </a:cubicBezTo>
                    <a:cubicBezTo>
                      <a:pt x="45" y="30"/>
                      <a:pt x="41" y="37"/>
                      <a:pt x="41" y="37"/>
                    </a:cubicBezTo>
                    <a:cubicBezTo>
                      <a:pt x="41" y="38"/>
                      <a:pt x="41" y="38"/>
                      <a:pt x="41" y="39"/>
                    </a:cubicBezTo>
                    <a:cubicBezTo>
                      <a:pt x="41" y="40"/>
                      <a:pt x="42" y="41"/>
                      <a:pt x="42" y="41"/>
                    </a:cubicBezTo>
                    <a:cubicBezTo>
                      <a:pt x="46" y="43"/>
                      <a:pt x="46" y="43"/>
                      <a:pt x="46" y="43"/>
                    </a:cubicBezTo>
                    <a:cubicBezTo>
                      <a:pt x="45" y="44"/>
                      <a:pt x="44" y="45"/>
                      <a:pt x="43" y="46"/>
                    </a:cubicBezTo>
                    <a:cubicBezTo>
                      <a:pt x="41" y="50"/>
                      <a:pt x="41" y="55"/>
                      <a:pt x="41" y="55"/>
                    </a:cubicBezTo>
                    <a:cubicBezTo>
                      <a:pt x="41" y="56"/>
                      <a:pt x="41" y="57"/>
                      <a:pt x="41" y="58"/>
                    </a:cubicBezTo>
                    <a:cubicBezTo>
                      <a:pt x="42" y="58"/>
                      <a:pt x="43" y="59"/>
                      <a:pt x="44" y="59"/>
                    </a:cubicBezTo>
                    <a:cubicBezTo>
                      <a:pt x="46" y="58"/>
                      <a:pt x="46" y="58"/>
                      <a:pt x="46" y="58"/>
                    </a:cubicBezTo>
                    <a:cubicBezTo>
                      <a:pt x="46" y="61"/>
                      <a:pt x="46" y="63"/>
                      <a:pt x="46" y="66"/>
                    </a:cubicBezTo>
                    <a:cubicBezTo>
                      <a:pt x="46" y="77"/>
                      <a:pt x="46" y="77"/>
                      <a:pt x="46" y="77"/>
                    </a:cubicBezTo>
                    <a:cubicBezTo>
                      <a:pt x="46" y="78"/>
                      <a:pt x="46" y="78"/>
                      <a:pt x="46" y="79"/>
                    </a:cubicBezTo>
                    <a:cubicBezTo>
                      <a:pt x="45" y="79"/>
                      <a:pt x="45" y="79"/>
                      <a:pt x="44" y="79"/>
                    </a:cubicBezTo>
                    <a:cubicBezTo>
                      <a:pt x="39" y="81"/>
                      <a:pt x="35" y="87"/>
                      <a:pt x="35" y="94"/>
                    </a:cubicBezTo>
                    <a:cubicBezTo>
                      <a:pt x="35" y="103"/>
                      <a:pt x="43" y="111"/>
                      <a:pt x="52" y="112"/>
                    </a:cubicBezTo>
                    <a:cubicBezTo>
                      <a:pt x="54" y="129"/>
                      <a:pt x="65" y="143"/>
                      <a:pt x="81" y="150"/>
                    </a:cubicBezTo>
                    <a:cubicBezTo>
                      <a:pt x="81" y="165"/>
                      <a:pt x="81" y="165"/>
                      <a:pt x="81" y="165"/>
                    </a:cubicBezTo>
                    <a:cubicBezTo>
                      <a:pt x="81" y="168"/>
                      <a:pt x="80" y="171"/>
                      <a:pt x="79" y="173"/>
                    </a:cubicBezTo>
                    <a:cubicBezTo>
                      <a:pt x="79" y="173"/>
                      <a:pt x="79" y="173"/>
                      <a:pt x="79" y="173"/>
                    </a:cubicBezTo>
                    <a:cubicBezTo>
                      <a:pt x="78" y="172"/>
                      <a:pt x="77" y="171"/>
                      <a:pt x="76" y="172"/>
                    </a:cubicBezTo>
                    <a:cubicBezTo>
                      <a:pt x="75" y="172"/>
                      <a:pt x="74" y="172"/>
                      <a:pt x="74" y="173"/>
                    </a:cubicBezTo>
                    <a:cubicBezTo>
                      <a:pt x="70" y="181"/>
                      <a:pt x="70" y="181"/>
                      <a:pt x="70" y="181"/>
                    </a:cubicBezTo>
                    <a:cubicBezTo>
                      <a:pt x="70" y="181"/>
                      <a:pt x="70" y="182"/>
                      <a:pt x="70" y="182"/>
                    </a:cubicBezTo>
                    <a:cubicBezTo>
                      <a:pt x="70" y="185"/>
                      <a:pt x="70" y="185"/>
                      <a:pt x="70" y="185"/>
                    </a:cubicBezTo>
                    <a:cubicBezTo>
                      <a:pt x="68" y="186"/>
                      <a:pt x="66" y="187"/>
                      <a:pt x="63" y="188"/>
                    </a:cubicBezTo>
                    <a:cubicBezTo>
                      <a:pt x="43" y="193"/>
                      <a:pt x="43" y="193"/>
                      <a:pt x="43" y="193"/>
                    </a:cubicBezTo>
                    <a:cubicBezTo>
                      <a:pt x="19" y="200"/>
                      <a:pt x="0" y="227"/>
                      <a:pt x="0" y="254"/>
                    </a:cubicBezTo>
                    <a:cubicBezTo>
                      <a:pt x="0" y="256"/>
                      <a:pt x="1" y="257"/>
                      <a:pt x="3" y="257"/>
                    </a:cubicBezTo>
                    <a:close/>
                    <a:moveTo>
                      <a:pt x="87" y="165"/>
                    </a:moveTo>
                    <a:cubicBezTo>
                      <a:pt x="87" y="148"/>
                      <a:pt x="87" y="148"/>
                      <a:pt x="87" y="148"/>
                    </a:cubicBezTo>
                    <a:cubicBezTo>
                      <a:pt x="87" y="147"/>
                      <a:pt x="86" y="146"/>
                      <a:pt x="85" y="145"/>
                    </a:cubicBezTo>
                    <a:cubicBezTo>
                      <a:pt x="68" y="139"/>
                      <a:pt x="57" y="123"/>
                      <a:pt x="57" y="105"/>
                    </a:cubicBezTo>
                    <a:cubicBezTo>
                      <a:pt x="57" y="101"/>
                      <a:pt x="57" y="101"/>
                      <a:pt x="57" y="101"/>
                    </a:cubicBezTo>
                    <a:cubicBezTo>
                      <a:pt x="60" y="104"/>
                      <a:pt x="64" y="106"/>
                      <a:pt x="68" y="106"/>
                    </a:cubicBezTo>
                    <a:cubicBezTo>
                      <a:pt x="83" y="106"/>
                      <a:pt x="83" y="106"/>
                      <a:pt x="83" y="106"/>
                    </a:cubicBezTo>
                    <a:cubicBezTo>
                      <a:pt x="92" y="106"/>
                      <a:pt x="98" y="99"/>
                      <a:pt x="98" y="91"/>
                    </a:cubicBezTo>
                    <a:cubicBezTo>
                      <a:pt x="98" y="85"/>
                      <a:pt x="98" y="85"/>
                      <a:pt x="98" y="85"/>
                    </a:cubicBezTo>
                    <a:cubicBezTo>
                      <a:pt x="104" y="85"/>
                      <a:pt x="104" y="85"/>
                      <a:pt x="104" y="85"/>
                    </a:cubicBezTo>
                    <a:cubicBezTo>
                      <a:pt x="104" y="91"/>
                      <a:pt x="104" y="91"/>
                      <a:pt x="104" y="91"/>
                    </a:cubicBezTo>
                    <a:cubicBezTo>
                      <a:pt x="104" y="99"/>
                      <a:pt x="110" y="106"/>
                      <a:pt x="119" y="106"/>
                    </a:cubicBezTo>
                    <a:cubicBezTo>
                      <a:pt x="134" y="106"/>
                      <a:pt x="134" y="106"/>
                      <a:pt x="134" y="106"/>
                    </a:cubicBezTo>
                    <a:cubicBezTo>
                      <a:pt x="138" y="106"/>
                      <a:pt x="142" y="104"/>
                      <a:pt x="144" y="101"/>
                    </a:cubicBezTo>
                    <a:cubicBezTo>
                      <a:pt x="144" y="105"/>
                      <a:pt x="144" y="105"/>
                      <a:pt x="144" y="105"/>
                    </a:cubicBezTo>
                    <a:cubicBezTo>
                      <a:pt x="144" y="123"/>
                      <a:pt x="134" y="139"/>
                      <a:pt x="117" y="145"/>
                    </a:cubicBezTo>
                    <a:cubicBezTo>
                      <a:pt x="116" y="146"/>
                      <a:pt x="115" y="147"/>
                      <a:pt x="115" y="148"/>
                    </a:cubicBezTo>
                    <a:cubicBezTo>
                      <a:pt x="115" y="165"/>
                      <a:pt x="115" y="165"/>
                      <a:pt x="115" y="165"/>
                    </a:cubicBezTo>
                    <a:cubicBezTo>
                      <a:pt x="115" y="170"/>
                      <a:pt x="117" y="175"/>
                      <a:pt x="119" y="179"/>
                    </a:cubicBezTo>
                    <a:cubicBezTo>
                      <a:pt x="104" y="201"/>
                      <a:pt x="104" y="201"/>
                      <a:pt x="104" y="201"/>
                    </a:cubicBezTo>
                    <a:cubicBezTo>
                      <a:pt x="104" y="202"/>
                      <a:pt x="104" y="203"/>
                      <a:pt x="104" y="204"/>
                    </a:cubicBezTo>
                    <a:cubicBezTo>
                      <a:pt x="101" y="211"/>
                      <a:pt x="101" y="211"/>
                      <a:pt x="101" y="211"/>
                    </a:cubicBezTo>
                    <a:cubicBezTo>
                      <a:pt x="98" y="204"/>
                      <a:pt x="98" y="204"/>
                      <a:pt x="98" y="204"/>
                    </a:cubicBezTo>
                    <a:cubicBezTo>
                      <a:pt x="98" y="203"/>
                      <a:pt x="98" y="202"/>
                      <a:pt x="97" y="201"/>
                    </a:cubicBezTo>
                    <a:cubicBezTo>
                      <a:pt x="83" y="179"/>
                      <a:pt x="83" y="179"/>
                      <a:pt x="83" y="179"/>
                    </a:cubicBezTo>
                    <a:cubicBezTo>
                      <a:pt x="85" y="175"/>
                      <a:pt x="87" y="170"/>
                      <a:pt x="87" y="165"/>
                    </a:cubicBezTo>
                    <a:close/>
                    <a:moveTo>
                      <a:pt x="63" y="26"/>
                    </a:moveTo>
                    <a:cubicBezTo>
                      <a:pt x="64" y="26"/>
                      <a:pt x="65" y="25"/>
                      <a:pt x="65" y="24"/>
                    </a:cubicBezTo>
                    <a:cubicBezTo>
                      <a:pt x="65" y="24"/>
                      <a:pt x="65" y="23"/>
                      <a:pt x="65" y="22"/>
                    </a:cubicBezTo>
                    <a:cubicBezTo>
                      <a:pt x="62" y="18"/>
                      <a:pt x="62" y="18"/>
                      <a:pt x="62" y="18"/>
                    </a:cubicBezTo>
                    <a:cubicBezTo>
                      <a:pt x="66" y="16"/>
                      <a:pt x="76" y="11"/>
                      <a:pt x="91" y="9"/>
                    </a:cubicBezTo>
                    <a:cubicBezTo>
                      <a:pt x="113" y="6"/>
                      <a:pt x="123" y="15"/>
                      <a:pt x="124" y="16"/>
                    </a:cubicBezTo>
                    <a:cubicBezTo>
                      <a:pt x="124" y="16"/>
                      <a:pt x="125" y="17"/>
                      <a:pt x="126" y="17"/>
                    </a:cubicBezTo>
                    <a:cubicBezTo>
                      <a:pt x="128" y="16"/>
                      <a:pt x="131" y="16"/>
                      <a:pt x="134" y="17"/>
                    </a:cubicBezTo>
                    <a:cubicBezTo>
                      <a:pt x="135" y="17"/>
                      <a:pt x="137" y="18"/>
                      <a:pt x="137" y="19"/>
                    </a:cubicBezTo>
                    <a:cubicBezTo>
                      <a:pt x="136" y="19"/>
                      <a:pt x="136" y="19"/>
                      <a:pt x="136" y="19"/>
                    </a:cubicBezTo>
                    <a:cubicBezTo>
                      <a:pt x="136" y="20"/>
                      <a:pt x="135" y="21"/>
                      <a:pt x="135" y="22"/>
                    </a:cubicBezTo>
                    <a:cubicBezTo>
                      <a:pt x="136" y="23"/>
                      <a:pt x="137" y="24"/>
                      <a:pt x="138" y="25"/>
                    </a:cubicBezTo>
                    <a:cubicBezTo>
                      <a:pt x="138" y="25"/>
                      <a:pt x="141" y="26"/>
                      <a:pt x="146" y="30"/>
                    </a:cubicBezTo>
                    <a:cubicBezTo>
                      <a:pt x="148" y="32"/>
                      <a:pt x="150" y="34"/>
                      <a:pt x="150" y="36"/>
                    </a:cubicBezTo>
                    <a:cubicBezTo>
                      <a:pt x="148" y="36"/>
                      <a:pt x="148" y="36"/>
                      <a:pt x="148" y="36"/>
                    </a:cubicBezTo>
                    <a:cubicBezTo>
                      <a:pt x="147" y="37"/>
                      <a:pt x="147" y="37"/>
                      <a:pt x="146" y="38"/>
                    </a:cubicBezTo>
                    <a:cubicBezTo>
                      <a:pt x="146" y="39"/>
                      <a:pt x="146" y="40"/>
                      <a:pt x="146" y="41"/>
                    </a:cubicBezTo>
                    <a:cubicBezTo>
                      <a:pt x="151" y="48"/>
                      <a:pt x="153" y="57"/>
                      <a:pt x="153" y="66"/>
                    </a:cubicBezTo>
                    <a:cubicBezTo>
                      <a:pt x="153" y="77"/>
                      <a:pt x="153" y="77"/>
                      <a:pt x="153" y="77"/>
                    </a:cubicBezTo>
                    <a:cubicBezTo>
                      <a:pt x="153" y="77"/>
                      <a:pt x="153" y="78"/>
                      <a:pt x="153" y="79"/>
                    </a:cubicBezTo>
                    <a:cubicBezTo>
                      <a:pt x="152" y="79"/>
                      <a:pt x="151" y="79"/>
                      <a:pt x="150" y="79"/>
                    </a:cubicBezTo>
                    <a:cubicBezTo>
                      <a:pt x="150" y="78"/>
                      <a:pt x="150" y="78"/>
                      <a:pt x="150" y="78"/>
                    </a:cubicBezTo>
                    <a:cubicBezTo>
                      <a:pt x="150" y="70"/>
                      <a:pt x="149" y="63"/>
                      <a:pt x="146" y="57"/>
                    </a:cubicBezTo>
                    <a:cubicBezTo>
                      <a:pt x="146" y="57"/>
                      <a:pt x="146" y="57"/>
                      <a:pt x="146" y="56"/>
                    </a:cubicBezTo>
                    <a:cubicBezTo>
                      <a:pt x="146" y="55"/>
                      <a:pt x="145" y="53"/>
                      <a:pt x="144" y="53"/>
                    </a:cubicBezTo>
                    <a:cubicBezTo>
                      <a:pt x="127" y="51"/>
                      <a:pt x="111" y="45"/>
                      <a:pt x="107" y="39"/>
                    </a:cubicBezTo>
                    <a:cubicBezTo>
                      <a:pt x="106" y="38"/>
                      <a:pt x="104" y="38"/>
                      <a:pt x="103" y="38"/>
                    </a:cubicBezTo>
                    <a:cubicBezTo>
                      <a:pt x="102" y="39"/>
                      <a:pt x="101" y="41"/>
                      <a:pt x="102" y="42"/>
                    </a:cubicBezTo>
                    <a:cubicBezTo>
                      <a:pt x="103" y="46"/>
                      <a:pt x="106" y="51"/>
                      <a:pt x="109" y="55"/>
                    </a:cubicBezTo>
                    <a:cubicBezTo>
                      <a:pt x="92" y="53"/>
                      <a:pt x="79" y="45"/>
                      <a:pt x="79" y="36"/>
                    </a:cubicBezTo>
                    <a:cubicBezTo>
                      <a:pt x="79" y="35"/>
                      <a:pt x="78" y="33"/>
                      <a:pt x="76" y="33"/>
                    </a:cubicBezTo>
                    <a:cubicBezTo>
                      <a:pt x="74" y="33"/>
                      <a:pt x="73" y="35"/>
                      <a:pt x="73" y="36"/>
                    </a:cubicBezTo>
                    <a:cubicBezTo>
                      <a:pt x="73" y="36"/>
                      <a:pt x="73" y="37"/>
                      <a:pt x="73" y="37"/>
                    </a:cubicBezTo>
                    <a:cubicBezTo>
                      <a:pt x="61" y="45"/>
                      <a:pt x="52" y="59"/>
                      <a:pt x="52" y="75"/>
                    </a:cubicBezTo>
                    <a:cubicBezTo>
                      <a:pt x="52" y="66"/>
                      <a:pt x="52" y="66"/>
                      <a:pt x="52" y="66"/>
                    </a:cubicBezTo>
                    <a:cubicBezTo>
                      <a:pt x="52" y="63"/>
                      <a:pt x="52" y="59"/>
                      <a:pt x="53" y="56"/>
                    </a:cubicBezTo>
                    <a:cubicBezTo>
                      <a:pt x="53" y="55"/>
                      <a:pt x="53" y="54"/>
                      <a:pt x="52" y="53"/>
                    </a:cubicBezTo>
                    <a:cubicBezTo>
                      <a:pt x="51" y="53"/>
                      <a:pt x="51" y="52"/>
                      <a:pt x="50" y="52"/>
                    </a:cubicBezTo>
                    <a:cubicBezTo>
                      <a:pt x="50" y="52"/>
                      <a:pt x="50" y="52"/>
                      <a:pt x="50" y="52"/>
                    </a:cubicBezTo>
                    <a:cubicBezTo>
                      <a:pt x="47" y="52"/>
                      <a:pt x="47" y="52"/>
                      <a:pt x="47" y="52"/>
                    </a:cubicBezTo>
                    <a:cubicBezTo>
                      <a:pt x="48" y="51"/>
                      <a:pt x="48" y="50"/>
                      <a:pt x="49" y="49"/>
                    </a:cubicBezTo>
                    <a:cubicBezTo>
                      <a:pt x="50" y="46"/>
                      <a:pt x="52" y="44"/>
                      <a:pt x="53" y="44"/>
                    </a:cubicBezTo>
                    <a:cubicBezTo>
                      <a:pt x="53" y="44"/>
                      <a:pt x="54" y="43"/>
                      <a:pt x="54" y="42"/>
                    </a:cubicBezTo>
                    <a:cubicBezTo>
                      <a:pt x="54" y="41"/>
                      <a:pt x="53" y="40"/>
                      <a:pt x="52" y="39"/>
                    </a:cubicBezTo>
                    <a:cubicBezTo>
                      <a:pt x="48" y="37"/>
                      <a:pt x="48" y="37"/>
                      <a:pt x="48" y="37"/>
                    </a:cubicBezTo>
                    <a:cubicBezTo>
                      <a:pt x="50" y="36"/>
                      <a:pt x="52" y="33"/>
                      <a:pt x="54" y="31"/>
                    </a:cubicBezTo>
                    <a:cubicBezTo>
                      <a:pt x="59" y="28"/>
                      <a:pt x="63" y="26"/>
                      <a:pt x="63" y="26"/>
                    </a:cubicBezTo>
                    <a:close/>
                    <a:moveTo>
                      <a:pt x="59" y="76"/>
                    </a:moveTo>
                    <a:cubicBezTo>
                      <a:pt x="59" y="76"/>
                      <a:pt x="60" y="75"/>
                      <a:pt x="60" y="75"/>
                    </a:cubicBezTo>
                    <a:cubicBezTo>
                      <a:pt x="91" y="75"/>
                      <a:pt x="91" y="75"/>
                      <a:pt x="91" y="75"/>
                    </a:cubicBezTo>
                    <a:cubicBezTo>
                      <a:pt x="92" y="75"/>
                      <a:pt x="92" y="76"/>
                      <a:pt x="92" y="76"/>
                    </a:cubicBezTo>
                    <a:cubicBezTo>
                      <a:pt x="92" y="91"/>
                      <a:pt x="92" y="91"/>
                      <a:pt x="92" y="91"/>
                    </a:cubicBezTo>
                    <a:cubicBezTo>
                      <a:pt x="92" y="96"/>
                      <a:pt x="88" y="100"/>
                      <a:pt x="83" y="100"/>
                    </a:cubicBezTo>
                    <a:cubicBezTo>
                      <a:pt x="68" y="100"/>
                      <a:pt x="68" y="100"/>
                      <a:pt x="68" y="100"/>
                    </a:cubicBezTo>
                    <a:cubicBezTo>
                      <a:pt x="63" y="100"/>
                      <a:pt x="59" y="96"/>
                      <a:pt x="59" y="91"/>
                    </a:cubicBezTo>
                    <a:lnTo>
                      <a:pt x="59" y="76"/>
                    </a:lnTo>
                    <a:close/>
                    <a:moveTo>
                      <a:pt x="91" y="69"/>
                    </a:moveTo>
                    <a:cubicBezTo>
                      <a:pt x="60" y="69"/>
                      <a:pt x="60" y="69"/>
                      <a:pt x="60" y="69"/>
                    </a:cubicBezTo>
                    <a:cubicBezTo>
                      <a:pt x="60" y="69"/>
                      <a:pt x="59" y="69"/>
                      <a:pt x="58" y="70"/>
                    </a:cubicBezTo>
                    <a:cubicBezTo>
                      <a:pt x="60" y="59"/>
                      <a:pt x="66" y="49"/>
                      <a:pt x="75" y="43"/>
                    </a:cubicBezTo>
                    <a:cubicBezTo>
                      <a:pt x="80" y="54"/>
                      <a:pt x="97" y="62"/>
                      <a:pt x="119" y="62"/>
                    </a:cubicBezTo>
                    <a:cubicBezTo>
                      <a:pt x="120" y="62"/>
                      <a:pt x="121" y="61"/>
                      <a:pt x="122" y="60"/>
                    </a:cubicBezTo>
                    <a:cubicBezTo>
                      <a:pt x="122" y="58"/>
                      <a:pt x="121" y="57"/>
                      <a:pt x="120" y="56"/>
                    </a:cubicBezTo>
                    <a:cubicBezTo>
                      <a:pt x="118" y="55"/>
                      <a:pt x="116" y="53"/>
                      <a:pt x="114" y="52"/>
                    </a:cubicBezTo>
                    <a:cubicBezTo>
                      <a:pt x="122" y="55"/>
                      <a:pt x="131" y="57"/>
                      <a:pt x="140" y="59"/>
                    </a:cubicBezTo>
                    <a:cubicBezTo>
                      <a:pt x="142" y="62"/>
                      <a:pt x="143" y="66"/>
                      <a:pt x="144" y="70"/>
                    </a:cubicBezTo>
                    <a:cubicBezTo>
                      <a:pt x="143" y="69"/>
                      <a:pt x="142" y="69"/>
                      <a:pt x="142" y="69"/>
                    </a:cubicBezTo>
                    <a:cubicBezTo>
                      <a:pt x="111" y="69"/>
                      <a:pt x="111" y="69"/>
                      <a:pt x="111" y="69"/>
                    </a:cubicBezTo>
                    <a:cubicBezTo>
                      <a:pt x="107" y="69"/>
                      <a:pt x="104" y="72"/>
                      <a:pt x="104" y="76"/>
                    </a:cubicBezTo>
                    <a:cubicBezTo>
                      <a:pt x="104" y="79"/>
                      <a:pt x="104" y="79"/>
                      <a:pt x="104" y="79"/>
                    </a:cubicBezTo>
                    <a:cubicBezTo>
                      <a:pt x="98" y="79"/>
                      <a:pt x="98" y="79"/>
                      <a:pt x="98" y="79"/>
                    </a:cubicBezTo>
                    <a:cubicBezTo>
                      <a:pt x="98" y="76"/>
                      <a:pt x="98" y="76"/>
                      <a:pt x="98" y="76"/>
                    </a:cubicBezTo>
                    <a:cubicBezTo>
                      <a:pt x="98" y="72"/>
                      <a:pt x="95" y="69"/>
                      <a:pt x="91" y="69"/>
                    </a:cubicBezTo>
                    <a:close/>
                    <a:moveTo>
                      <a:pt x="110" y="76"/>
                    </a:moveTo>
                    <a:cubicBezTo>
                      <a:pt x="110" y="76"/>
                      <a:pt x="110" y="75"/>
                      <a:pt x="111" y="75"/>
                    </a:cubicBezTo>
                    <a:cubicBezTo>
                      <a:pt x="142" y="75"/>
                      <a:pt x="142" y="75"/>
                      <a:pt x="142" y="75"/>
                    </a:cubicBezTo>
                    <a:cubicBezTo>
                      <a:pt x="142" y="75"/>
                      <a:pt x="143" y="76"/>
                      <a:pt x="143" y="76"/>
                    </a:cubicBezTo>
                    <a:cubicBezTo>
                      <a:pt x="143" y="91"/>
                      <a:pt x="143" y="91"/>
                      <a:pt x="143" y="91"/>
                    </a:cubicBezTo>
                    <a:cubicBezTo>
                      <a:pt x="143" y="96"/>
                      <a:pt x="138" y="100"/>
                      <a:pt x="134" y="100"/>
                    </a:cubicBezTo>
                    <a:cubicBezTo>
                      <a:pt x="119" y="100"/>
                      <a:pt x="119" y="100"/>
                      <a:pt x="119" y="100"/>
                    </a:cubicBezTo>
                    <a:cubicBezTo>
                      <a:pt x="114" y="100"/>
                      <a:pt x="110" y="96"/>
                      <a:pt x="110" y="91"/>
                    </a:cubicBezTo>
                    <a:lnTo>
                      <a:pt x="110" y="76"/>
                    </a:lnTo>
                    <a:close/>
                    <a:moveTo>
                      <a:pt x="151" y="106"/>
                    </a:moveTo>
                    <a:cubicBezTo>
                      <a:pt x="151" y="86"/>
                      <a:pt x="151" y="86"/>
                      <a:pt x="151" y="86"/>
                    </a:cubicBezTo>
                    <a:cubicBezTo>
                      <a:pt x="153" y="84"/>
                      <a:pt x="154" y="84"/>
                      <a:pt x="156" y="85"/>
                    </a:cubicBezTo>
                    <a:cubicBezTo>
                      <a:pt x="159" y="86"/>
                      <a:pt x="161" y="90"/>
                      <a:pt x="161" y="94"/>
                    </a:cubicBezTo>
                    <a:cubicBezTo>
                      <a:pt x="161" y="99"/>
                      <a:pt x="157" y="104"/>
                      <a:pt x="151" y="106"/>
                    </a:cubicBezTo>
                    <a:close/>
                    <a:moveTo>
                      <a:pt x="48" y="84"/>
                    </a:moveTo>
                    <a:cubicBezTo>
                      <a:pt x="49" y="84"/>
                      <a:pt x="50" y="85"/>
                      <a:pt x="51" y="86"/>
                    </a:cubicBezTo>
                    <a:cubicBezTo>
                      <a:pt x="51" y="106"/>
                      <a:pt x="51" y="106"/>
                      <a:pt x="51" y="106"/>
                    </a:cubicBezTo>
                    <a:cubicBezTo>
                      <a:pt x="45" y="104"/>
                      <a:pt x="41" y="99"/>
                      <a:pt x="41" y="94"/>
                    </a:cubicBezTo>
                    <a:cubicBezTo>
                      <a:pt x="41" y="90"/>
                      <a:pt x="44" y="86"/>
                      <a:pt x="46" y="85"/>
                    </a:cubicBezTo>
                    <a:cubicBezTo>
                      <a:pt x="47" y="85"/>
                      <a:pt x="48" y="84"/>
                      <a:pt x="48" y="84"/>
                    </a:cubicBezTo>
                    <a:close/>
                    <a:moveTo>
                      <a:pt x="126" y="183"/>
                    </a:moveTo>
                    <a:cubicBezTo>
                      <a:pt x="128" y="214"/>
                      <a:pt x="128" y="214"/>
                      <a:pt x="128" y="214"/>
                    </a:cubicBezTo>
                    <a:cubicBezTo>
                      <a:pt x="111" y="202"/>
                      <a:pt x="111" y="202"/>
                      <a:pt x="111" y="202"/>
                    </a:cubicBezTo>
                    <a:cubicBezTo>
                      <a:pt x="125" y="181"/>
                      <a:pt x="125" y="181"/>
                      <a:pt x="125" y="181"/>
                    </a:cubicBezTo>
                    <a:lnTo>
                      <a:pt x="126" y="183"/>
                    </a:lnTo>
                    <a:close/>
                    <a:moveTo>
                      <a:pt x="91" y="202"/>
                    </a:moveTo>
                    <a:cubicBezTo>
                      <a:pt x="74" y="214"/>
                      <a:pt x="74" y="214"/>
                      <a:pt x="74" y="214"/>
                    </a:cubicBezTo>
                    <a:cubicBezTo>
                      <a:pt x="76" y="183"/>
                      <a:pt x="76" y="183"/>
                      <a:pt x="76" y="183"/>
                    </a:cubicBezTo>
                    <a:cubicBezTo>
                      <a:pt x="77" y="181"/>
                      <a:pt x="77" y="181"/>
                      <a:pt x="77" y="181"/>
                    </a:cubicBezTo>
                    <a:lnTo>
                      <a:pt x="9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4" name="Oval 154"/>
              <p:cNvSpPr>
                <a:spLocks noChangeArrowheads="1"/>
              </p:cNvSpPr>
              <p:nvPr/>
            </p:nvSpPr>
            <p:spPr bwMode="auto">
              <a:xfrm>
                <a:off x="23662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5" name="Oval 155"/>
              <p:cNvSpPr>
                <a:spLocks noChangeArrowheads="1"/>
              </p:cNvSpPr>
              <p:nvPr/>
            </p:nvSpPr>
            <p:spPr bwMode="auto">
              <a:xfrm>
                <a:off x="331048"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6" name="Freeform 156"/>
              <p:cNvSpPr>
                <a:spLocks/>
              </p:cNvSpPr>
              <p:nvPr/>
            </p:nvSpPr>
            <p:spPr bwMode="auto">
              <a:xfrm>
                <a:off x="250118" y="2053624"/>
                <a:ext cx="98914" cy="33722"/>
              </a:xfrm>
              <a:custGeom>
                <a:avLst/>
                <a:gdLst>
                  <a:gd name="T0" fmla="*/ 19 w 38"/>
                  <a:gd name="T1" fmla="*/ 13 h 13"/>
                  <a:gd name="T2" fmla="*/ 19 w 38"/>
                  <a:gd name="T3" fmla="*/ 13 h 13"/>
                  <a:gd name="T4" fmla="*/ 37 w 38"/>
                  <a:gd name="T5" fmla="*/ 6 h 13"/>
                  <a:gd name="T6" fmla="*/ 37 w 38"/>
                  <a:gd name="T7" fmla="*/ 1 h 13"/>
                  <a:gd name="T8" fmla="*/ 32 w 38"/>
                  <a:gd name="T9" fmla="*/ 2 h 13"/>
                  <a:gd name="T10" fmla="*/ 19 w 38"/>
                  <a:gd name="T11" fmla="*/ 7 h 13"/>
                  <a:gd name="T12" fmla="*/ 19 w 38"/>
                  <a:gd name="T13" fmla="*/ 7 h 13"/>
                  <a:gd name="T14" fmla="*/ 6 w 38"/>
                  <a:gd name="T15" fmla="*/ 2 h 13"/>
                  <a:gd name="T16" fmla="*/ 1 w 38"/>
                  <a:gd name="T17" fmla="*/ 2 h 13"/>
                  <a:gd name="T18" fmla="*/ 1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6" y="13"/>
                      <a:pt x="32" y="10"/>
                      <a:pt x="37" y="6"/>
                    </a:cubicBezTo>
                    <a:cubicBezTo>
                      <a:pt x="38" y="5"/>
                      <a:pt x="38" y="3"/>
                      <a:pt x="37" y="1"/>
                    </a:cubicBezTo>
                    <a:cubicBezTo>
                      <a:pt x="35" y="0"/>
                      <a:pt x="34" y="0"/>
                      <a:pt x="32" y="2"/>
                    </a:cubicBezTo>
                    <a:cubicBezTo>
                      <a:pt x="29" y="5"/>
                      <a:pt x="24" y="7"/>
                      <a:pt x="19" y="7"/>
                    </a:cubicBezTo>
                    <a:cubicBezTo>
                      <a:pt x="19" y="7"/>
                      <a:pt x="19" y="7"/>
                      <a:pt x="19" y="7"/>
                    </a:cubicBezTo>
                    <a:cubicBezTo>
                      <a:pt x="14" y="7"/>
                      <a:pt x="9" y="5"/>
                      <a:pt x="6" y="2"/>
                    </a:cubicBezTo>
                    <a:cubicBezTo>
                      <a:pt x="4" y="0"/>
                      <a:pt x="2" y="0"/>
                      <a:pt x="1" y="2"/>
                    </a:cubicBezTo>
                    <a:cubicBezTo>
                      <a:pt x="0" y="3"/>
                      <a:pt x="0" y="5"/>
                      <a:pt x="1" y="6"/>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57" name="グループ化 56"/>
            <p:cNvGrpSpPr/>
            <p:nvPr/>
          </p:nvGrpSpPr>
          <p:grpSpPr>
            <a:xfrm>
              <a:off x="8778350" y="4389883"/>
              <a:ext cx="582546" cy="711228"/>
              <a:chOff x="-3175" y="1900238"/>
              <a:chExt cx="531813" cy="649288"/>
            </a:xfrm>
            <a:solidFill>
              <a:srgbClr val="7030A0"/>
            </a:solidFill>
          </p:grpSpPr>
          <p:sp>
            <p:nvSpPr>
              <p:cNvPr id="58" name="Freeform 5"/>
              <p:cNvSpPr>
                <a:spLocks noEditPoints="1"/>
              </p:cNvSpPr>
              <p:nvPr/>
            </p:nvSpPr>
            <p:spPr bwMode="auto">
              <a:xfrm>
                <a:off x="-3175" y="1900238"/>
                <a:ext cx="531813" cy="649288"/>
              </a:xfrm>
              <a:custGeom>
                <a:avLst/>
                <a:gdLst>
                  <a:gd name="T0" fmla="*/ 6 w 203"/>
                  <a:gd name="T1" fmla="*/ 244 h 247"/>
                  <a:gd name="T2" fmla="*/ 66 w 203"/>
                  <a:gd name="T3" fmla="*/ 183 h 247"/>
                  <a:gd name="T4" fmla="*/ 70 w 203"/>
                  <a:gd name="T5" fmla="*/ 213 h 247"/>
                  <a:gd name="T6" fmla="*/ 94 w 203"/>
                  <a:gd name="T7" fmla="*/ 197 h 247"/>
                  <a:gd name="T8" fmla="*/ 102 w 203"/>
                  <a:gd name="T9" fmla="*/ 209 h 247"/>
                  <a:gd name="T10" fmla="*/ 130 w 203"/>
                  <a:gd name="T11" fmla="*/ 212 h 247"/>
                  <a:gd name="T12" fmla="*/ 135 w 203"/>
                  <a:gd name="T13" fmla="*/ 210 h 247"/>
                  <a:gd name="T14" fmla="*/ 158 w 203"/>
                  <a:gd name="T15" fmla="*/ 189 h 247"/>
                  <a:gd name="T16" fmla="*/ 200 w 203"/>
                  <a:gd name="T17" fmla="*/ 247 h 247"/>
                  <a:gd name="T18" fmla="*/ 139 w 203"/>
                  <a:gd name="T19" fmla="*/ 177 h 247"/>
                  <a:gd name="T20" fmla="*/ 132 w 203"/>
                  <a:gd name="T21" fmla="*/ 170 h 247"/>
                  <a:gd name="T22" fmla="*/ 124 w 203"/>
                  <a:gd name="T23" fmla="*/ 162 h 247"/>
                  <a:gd name="T24" fmla="*/ 122 w 203"/>
                  <a:gd name="T25" fmla="*/ 140 h 247"/>
                  <a:gd name="T26" fmla="*/ 151 w 203"/>
                  <a:gd name="T27" fmla="*/ 165 h 247"/>
                  <a:gd name="T28" fmla="*/ 178 w 203"/>
                  <a:gd name="T29" fmla="*/ 173 h 247"/>
                  <a:gd name="T30" fmla="*/ 167 w 203"/>
                  <a:gd name="T31" fmla="*/ 88 h 247"/>
                  <a:gd name="T32" fmla="*/ 160 w 203"/>
                  <a:gd name="T33" fmla="*/ 51 h 247"/>
                  <a:gd name="T34" fmla="*/ 44 w 203"/>
                  <a:gd name="T35" fmla="*/ 51 h 247"/>
                  <a:gd name="T36" fmla="*/ 53 w 203"/>
                  <a:gd name="T37" fmla="*/ 101 h 247"/>
                  <a:gd name="T38" fmla="*/ 80 w 203"/>
                  <a:gd name="T39" fmla="*/ 163 h 247"/>
                  <a:gd name="T40" fmla="*/ 74 w 203"/>
                  <a:gd name="T41" fmla="*/ 163 h 247"/>
                  <a:gd name="T42" fmla="*/ 71 w 203"/>
                  <a:gd name="T43" fmla="*/ 174 h 247"/>
                  <a:gd name="T44" fmla="*/ 0 w 203"/>
                  <a:gd name="T45" fmla="*/ 244 h 247"/>
                  <a:gd name="T46" fmla="*/ 87 w 203"/>
                  <a:gd name="T47" fmla="*/ 138 h 247"/>
                  <a:gd name="T48" fmla="*/ 58 w 203"/>
                  <a:gd name="T49" fmla="*/ 67 h 247"/>
                  <a:gd name="T50" fmla="*/ 145 w 203"/>
                  <a:gd name="T51" fmla="*/ 68 h 247"/>
                  <a:gd name="T52" fmla="*/ 116 w 203"/>
                  <a:gd name="T53" fmla="*/ 138 h 247"/>
                  <a:gd name="T54" fmla="*/ 105 w 203"/>
                  <a:gd name="T55" fmla="*/ 190 h 247"/>
                  <a:gd name="T56" fmla="*/ 98 w 203"/>
                  <a:gd name="T57" fmla="*/ 193 h 247"/>
                  <a:gd name="T58" fmla="*/ 87 w 203"/>
                  <a:gd name="T59" fmla="*/ 155 h 247"/>
                  <a:gd name="T60" fmla="*/ 154 w 203"/>
                  <a:gd name="T61" fmla="*/ 51 h 247"/>
                  <a:gd name="T62" fmla="*/ 151 w 203"/>
                  <a:gd name="T63" fmla="*/ 67 h 247"/>
                  <a:gd name="T64" fmla="*/ 151 w 203"/>
                  <a:gd name="T65" fmla="*/ 65 h 247"/>
                  <a:gd name="T66" fmla="*/ 83 w 203"/>
                  <a:gd name="T67" fmla="*/ 23 h 247"/>
                  <a:gd name="T68" fmla="*/ 87 w 203"/>
                  <a:gd name="T69" fmla="*/ 10 h 247"/>
                  <a:gd name="T70" fmla="*/ 77 w 203"/>
                  <a:gd name="T71" fmla="*/ 23 h 247"/>
                  <a:gd name="T72" fmla="*/ 52 w 203"/>
                  <a:gd name="T73" fmla="*/ 69 h 247"/>
                  <a:gd name="T74" fmla="*/ 95 w 203"/>
                  <a:gd name="T75" fmla="*/ 6 h 247"/>
                  <a:gd name="T76" fmla="*/ 156 w 203"/>
                  <a:gd name="T77" fmla="*/ 74 h 247"/>
                  <a:gd name="T78" fmla="*/ 173 w 203"/>
                  <a:gd name="T79" fmla="*/ 167 h 247"/>
                  <a:gd name="T80" fmla="*/ 143 w 203"/>
                  <a:gd name="T81" fmla="*/ 122 h 247"/>
                  <a:gd name="T82" fmla="*/ 173 w 203"/>
                  <a:gd name="T83" fmla="*/ 107 h 247"/>
                  <a:gd name="T84" fmla="*/ 49 w 203"/>
                  <a:gd name="T85" fmla="*/ 74 h 247"/>
                  <a:gd name="T86" fmla="*/ 42 w 203"/>
                  <a:gd name="T87" fmla="*/ 83 h 247"/>
                  <a:gd name="T88" fmla="*/ 129 w 203"/>
                  <a:gd name="T89" fmla="*/ 204 h 247"/>
                  <a:gd name="T90" fmla="*/ 126 w 203"/>
                  <a:gd name="T91" fmla="*/ 172 h 247"/>
                  <a:gd name="T92" fmla="*/ 77 w 203"/>
                  <a:gd name="T93" fmla="*/ 17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47">
                    <a:moveTo>
                      <a:pt x="3" y="247"/>
                    </a:moveTo>
                    <a:cubicBezTo>
                      <a:pt x="5" y="247"/>
                      <a:pt x="6" y="245"/>
                      <a:pt x="6" y="244"/>
                    </a:cubicBezTo>
                    <a:cubicBezTo>
                      <a:pt x="6" y="244"/>
                      <a:pt x="6" y="244"/>
                      <a:pt x="6" y="244"/>
                    </a:cubicBezTo>
                    <a:cubicBezTo>
                      <a:pt x="6" y="219"/>
                      <a:pt x="24" y="195"/>
                      <a:pt x="45" y="189"/>
                    </a:cubicBezTo>
                    <a:cubicBezTo>
                      <a:pt x="58" y="185"/>
                      <a:pt x="58" y="185"/>
                      <a:pt x="58" y="185"/>
                    </a:cubicBezTo>
                    <a:cubicBezTo>
                      <a:pt x="66" y="183"/>
                      <a:pt x="66" y="183"/>
                      <a:pt x="66" y="183"/>
                    </a:cubicBezTo>
                    <a:cubicBezTo>
                      <a:pt x="67" y="183"/>
                      <a:pt x="69" y="182"/>
                      <a:pt x="70" y="182"/>
                    </a:cubicBezTo>
                    <a:cubicBezTo>
                      <a:pt x="68" y="210"/>
                      <a:pt x="68" y="210"/>
                      <a:pt x="68" y="210"/>
                    </a:cubicBezTo>
                    <a:cubicBezTo>
                      <a:pt x="68" y="211"/>
                      <a:pt x="69" y="212"/>
                      <a:pt x="70" y="213"/>
                    </a:cubicBezTo>
                    <a:cubicBezTo>
                      <a:pt x="70" y="213"/>
                      <a:pt x="71" y="213"/>
                      <a:pt x="71" y="213"/>
                    </a:cubicBezTo>
                    <a:cubicBezTo>
                      <a:pt x="72" y="213"/>
                      <a:pt x="72" y="213"/>
                      <a:pt x="73" y="212"/>
                    </a:cubicBezTo>
                    <a:cubicBezTo>
                      <a:pt x="94" y="197"/>
                      <a:pt x="94" y="197"/>
                      <a:pt x="94" y="197"/>
                    </a:cubicBezTo>
                    <a:cubicBezTo>
                      <a:pt x="99" y="208"/>
                      <a:pt x="99" y="208"/>
                      <a:pt x="99" y="208"/>
                    </a:cubicBezTo>
                    <a:cubicBezTo>
                      <a:pt x="99" y="209"/>
                      <a:pt x="101" y="209"/>
                      <a:pt x="102" y="209"/>
                    </a:cubicBezTo>
                    <a:cubicBezTo>
                      <a:pt x="102" y="209"/>
                      <a:pt x="102" y="209"/>
                      <a:pt x="102" y="209"/>
                    </a:cubicBezTo>
                    <a:cubicBezTo>
                      <a:pt x="103" y="209"/>
                      <a:pt x="104" y="209"/>
                      <a:pt x="104" y="208"/>
                    </a:cubicBezTo>
                    <a:cubicBezTo>
                      <a:pt x="110" y="197"/>
                      <a:pt x="110" y="197"/>
                      <a:pt x="110" y="197"/>
                    </a:cubicBezTo>
                    <a:cubicBezTo>
                      <a:pt x="130" y="212"/>
                      <a:pt x="130" y="212"/>
                      <a:pt x="130" y="212"/>
                    </a:cubicBezTo>
                    <a:cubicBezTo>
                      <a:pt x="131" y="213"/>
                      <a:pt x="132" y="213"/>
                      <a:pt x="132" y="213"/>
                    </a:cubicBezTo>
                    <a:cubicBezTo>
                      <a:pt x="133" y="213"/>
                      <a:pt x="133" y="213"/>
                      <a:pt x="134" y="213"/>
                    </a:cubicBezTo>
                    <a:cubicBezTo>
                      <a:pt x="135" y="212"/>
                      <a:pt x="135" y="211"/>
                      <a:pt x="135" y="210"/>
                    </a:cubicBezTo>
                    <a:cubicBezTo>
                      <a:pt x="133" y="182"/>
                      <a:pt x="133" y="182"/>
                      <a:pt x="133" y="182"/>
                    </a:cubicBezTo>
                    <a:cubicBezTo>
                      <a:pt x="135" y="182"/>
                      <a:pt x="136" y="183"/>
                      <a:pt x="137" y="183"/>
                    </a:cubicBezTo>
                    <a:cubicBezTo>
                      <a:pt x="158" y="189"/>
                      <a:pt x="158" y="189"/>
                      <a:pt x="158" y="189"/>
                    </a:cubicBezTo>
                    <a:cubicBezTo>
                      <a:pt x="180" y="195"/>
                      <a:pt x="197" y="219"/>
                      <a:pt x="197" y="244"/>
                    </a:cubicBezTo>
                    <a:cubicBezTo>
                      <a:pt x="197" y="244"/>
                      <a:pt x="197" y="244"/>
                      <a:pt x="197" y="244"/>
                    </a:cubicBezTo>
                    <a:cubicBezTo>
                      <a:pt x="197" y="245"/>
                      <a:pt x="198" y="247"/>
                      <a:pt x="200" y="247"/>
                    </a:cubicBezTo>
                    <a:cubicBezTo>
                      <a:pt x="202" y="247"/>
                      <a:pt x="203" y="245"/>
                      <a:pt x="203" y="244"/>
                    </a:cubicBezTo>
                    <a:cubicBezTo>
                      <a:pt x="203" y="217"/>
                      <a:pt x="184" y="189"/>
                      <a:pt x="160" y="183"/>
                    </a:cubicBezTo>
                    <a:cubicBezTo>
                      <a:pt x="139" y="177"/>
                      <a:pt x="139" y="177"/>
                      <a:pt x="139" y="177"/>
                    </a:cubicBezTo>
                    <a:cubicBezTo>
                      <a:pt x="137" y="177"/>
                      <a:pt x="135" y="176"/>
                      <a:pt x="133" y="174"/>
                    </a:cubicBezTo>
                    <a:cubicBezTo>
                      <a:pt x="132" y="171"/>
                      <a:pt x="132" y="171"/>
                      <a:pt x="132" y="171"/>
                    </a:cubicBezTo>
                    <a:cubicBezTo>
                      <a:pt x="132" y="171"/>
                      <a:pt x="132" y="170"/>
                      <a:pt x="132" y="170"/>
                    </a:cubicBezTo>
                    <a:cubicBezTo>
                      <a:pt x="129" y="163"/>
                      <a:pt x="129" y="163"/>
                      <a:pt x="129" y="163"/>
                    </a:cubicBezTo>
                    <a:cubicBezTo>
                      <a:pt x="129" y="162"/>
                      <a:pt x="128" y="161"/>
                      <a:pt x="127" y="161"/>
                    </a:cubicBezTo>
                    <a:cubicBezTo>
                      <a:pt x="125" y="161"/>
                      <a:pt x="124" y="161"/>
                      <a:pt x="124" y="162"/>
                    </a:cubicBezTo>
                    <a:cubicBezTo>
                      <a:pt x="123" y="163"/>
                      <a:pt x="123" y="163"/>
                      <a:pt x="123" y="163"/>
                    </a:cubicBezTo>
                    <a:cubicBezTo>
                      <a:pt x="122" y="160"/>
                      <a:pt x="122" y="157"/>
                      <a:pt x="122" y="155"/>
                    </a:cubicBezTo>
                    <a:cubicBezTo>
                      <a:pt x="122" y="140"/>
                      <a:pt x="122" y="140"/>
                      <a:pt x="122" y="140"/>
                    </a:cubicBezTo>
                    <a:cubicBezTo>
                      <a:pt x="128" y="137"/>
                      <a:pt x="133" y="133"/>
                      <a:pt x="137" y="129"/>
                    </a:cubicBezTo>
                    <a:cubicBezTo>
                      <a:pt x="137" y="132"/>
                      <a:pt x="137" y="132"/>
                      <a:pt x="137" y="132"/>
                    </a:cubicBezTo>
                    <a:cubicBezTo>
                      <a:pt x="137" y="143"/>
                      <a:pt x="143" y="158"/>
                      <a:pt x="151" y="165"/>
                    </a:cubicBezTo>
                    <a:cubicBezTo>
                      <a:pt x="158" y="170"/>
                      <a:pt x="175" y="174"/>
                      <a:pt x="175" y="174"/>
                    </a:cubicBezTo>
                    <a:cubicBezTo>
                      <a:pt x="176" y="174"/>
                      <a:pt x="176" y="174"/>
                      <a:pt x="176" y="174"/>
                    </a:cubicBezTo>
                    <a:cubicBezTo>
                      <a:pt x="177" y="174"/>
                      <a:pt x="177" y="174"/>
                      <a:pt x="178" y="173"/>
                    </a:cubicBezTo>
                    <a:cubicBezTo>
                      <a:pt x="179" y="173"/>
                      <a:pt x="179" y="172"/>
                      <a:pt x="179" y="171"/>
                    </a:cubicBezTo>
                    <a:cubicBezTo>
                      <a:pt x="179" y="107"/>
                      <a:pt x="179" y="107"/>
                      <a:pt x="179" y="107"/>
                    </a:cubicBezTo>
                    <a:cubicBezTo>
                      <a:pt x="179" y="99"/>
                      <a:pt x="174" y="92"/>
                      <a:pt x="167" y="88"/>
                    </a:cubicBezTo>
                    <a:cubicBezTo>
                      <a:pt x="167" y="87"/>
                      <a:pt x="168" y="85"/>
                      <a:pt x="168" y="83"/>
                    </a:cubicBezTo>
                    <a:cubicBezTo>
                      <a:pt x="168" y="78"/>
                      <a:pt x="164" y="72"/>
                      <a:pt x="160" y="69"/>
                    </a:cubicBezTo>
                    <a:cubicBezTo>
                      <a:pt x="160" y="51"/>
                      <a:pt x="160" y="51"/>
                      <a:pt x="160" y="51"/>
                    </a:cubicBezTo>
                    <a:cubicBezTo>
                      <a:pt x="160" y="22"/>
                      <a:pt x="137" y="0"/>
                      <a:pt x="109" y="0"/>
                    </a:cubicBezTo>
                    <a:cubicBezTo>
                      <a:pt x="95" y="0"/>
                      <a:pt x="95" y="0"/>
                      <a:pt x="95" y="0"/>
                    </a:cubicBezTo>
                    <a:cubicBezTo>
                      <a:pt x="66" y="0"/>
                      <a:pt x="44" y="22"/>
                      <a:pt x="44" y="51"/>
                    </a:cubicBezTo>
                    <a:cubicBezTo>
                      <a:pt x="44" y="69"/>
                      <a:pt x="44" y="69"/>
                      <a:pt x="44" y="69"/>
                    </a:cubicBezTo>
                    <a:cubicBezTo>
                      <a:pt x="39" y="72"/>
                      <a:pt x="36" y="78"/>
                      <a:pt x="36" y="83"/>
                    </a:cubicBezTo>
                    <a:cubicBezTo>
                      <a:pt x="36" y="93"/>
                      <a:pt x="43" y="100"/>
                      <a:pt x="53" y="101"/>
                    </a:cubicBezTo>
                    <a:cubicBezTo>
                      <a:pt x="55" y="118"/>
                      <a:pt x="66" y="133"/>
                      <a:pt x="81" y="140"/>
                    </a:cubicBezTo>
                    <a:cubicBezTo>
                      <a:pt x="81" y="155"/>
                      <a:pt x="81" y="155"/>
                      <a:pt x="81" y="155"/>
                    </a:cubicBezTo>
                    <a:cubicBezTo>
                      <a:pt x="81" y="157"/>
                      <a:pt x="81" y="160"/>
                      <a:pt x="80" y="163"/>
                    </a:cubicBezTo>
                    <a:cubicBezTo>
                      <a:pt x="80" y="162"/>
                      <a:pt x="80" y="162"/>
                      <a:pt x="80" y="162"/>
                    </a:cubicBezTo>
                    <a:cubicBezTo>
                      <a:pt x="79" y="161"/>
                      <a:pt x="78" y="161"/>
                      <a:pt x="77" y="161"/>
                    </a:cubicBezTo>
                    <a:cubicBezTo>
                      <a:pt x="76" y="161"/>
                      <a:pt x="75" y="162"/>
                      <a:pt x="74" y="163"/>
                    </a:cubicBezTo>
                    <a:cubicBezTo>
                      <a:pt x="71" y="170"/>
                      <a:pt x="71" y="170"/>
                      <a:pt x="71" y="170"/>
                    </a:cubicBezTo>
                    <a:cubicBezTo>
                      <a:pt x="71" y="170"/>
                      <a:pt x="71" y="171"/>
                      <a:pt x="71" y="171"/>
                    </a:cubicBezTo>
                    <a:cubicBezTo>
                      <a:pt x="71" y="174"/>
                      <a:pt x="71" y="174"/>
                      <a:pt x="71" y="174"/>
                    </a:cubicBezTo>
                    <a:cubicBezTo>
                      <a:pt x="69" y="176"/>
                      <a:pt x="66" y="177"/>
                      <a:pt x="64" y="177"/>
                    </a:cubicBezTo>
                    <a:cubicBezTo>
                      <a:pt x="44" y="183"/>
                      <a:pt x="44" y="183"/>
                      <a:pt x="44" y="183"/>
                    </a:cubicBezTo>
                    <a:cubicBezTo>
                      <a:pt x="20" y="189"/>
                      <a:pt x="0" y="217"/>
                      <a:pt x="0" y="244"/>
                    </a:cubicBezTo>
                    <a:cubicBezTo>
                      <a:pt x="0" y="245"/>
                      <a:pt x="2" y="247"/>
                      <a:pt x="3" y="247"/>
                    </a:cubicBezTo>
                    <a:close/>
                    <a:moveTo>
                      <a:pt x="87" y="155"/>
                    </a:moveTo>
                    <a:cubicBezTo>
                      <a:pt x="87" y="138"/>
                      <a:pt x="87" y="138"/>
                      <a:pt x="87" y="138"/>
                    </a:cubicBezTo>
                    <a:cubicBezTo>
                      <a:pt x="87" y="137"/>
                      <a:pt x="87" y="135"/>
                      <a:pt x="86" y="135"/>
                    </a:cubicBezTo>
                    <a:cubicBezTo>
                      <a:pt x="69" y="128"/>
                      <a:pt x="58" y="113"/>
                      <a:pt x="58" y="95"/>
                    </a:cubicBezTo>
                    <a:cubicBezTo>
                      <a:pt x="58" y="67"/>
                      <a:pt x="58" y="67"/>
                      <a:pt x="58" y="67"/>
                    </a:cubicBezTo>
                    <a:cubicBezTo>
                      <a:pt x="58" y="52"/>
                      <a:pt x="66" y="38"/>
                      <a:pt x="78" y="31"/>
                    </a:cubicBezTo>
                    <a:cubicBezTo>
                      <a:pt x="83" y="45"/>
                      <a:pt x="101" y="59"/>
                      <a:pt x="124" y="65"/>
                    </a:cubicBezTo>
                    <a:cubicBezTo>
                      <a:pt x="131" y="67"/>
                      <a:pt x="138" y="68"/>
                      <a:pt x="145" y="68"/>
                    </a:cubicBezTo>
                    <a:cubicBezTo>
                      <a:pt x="145" y="95"/>
                      <a:pt x="145" y="95"/>
                      <a:pt x="145" y="95"/>
                    </a:cubicBezTo>
                    <a:cubicBezTo>
                      <a:pt x="145" y="113"/>
                      <a:pt x="134" y="128"/>
                      <a:pt x="118" y="135"/>
                    </a:cubicBezTo>
                    <a:cubicBezTo>
                      <a:pt x="117" y="135"/>
                      <a:pt x="116" y="137"/>
                      <a:pt x="116" y="138"/>
                    </a:cubicBezTo>
                    <a:cubicBezTo>
                      <a:pt x="116" y="155"/>
                      <a:pt x="116" y="155"/>
                      <a:pt x="116" y="155"/>
                    </a:cubicBezTo>
                    <a:cubicBezTo>
                      <a:pt x="116" y="160"/>
                      <a:pt x="117" y="164"/>
                      <a:pt x="120" y="168"/>
                    </a:cubicBezTo>
                    <a:cubicBezTo>
                      <a:pt x="105" y="190"/>
                      <a:pt x="105" y="190"/>
                      <a:pt x="105" y="190"/>
                    </a:cubicBezTo>
                    <a:cubicBezTo>
                      <a:pt x="105" y="191"/>
                      <a:pt x="105" y="192"/>
                      <a:pt x="105" y="193"/>
                    </a:cubicBezTo>
                    <a:cubicBezTo>
                      <a:pt x="102" y="200"/>
                      <a:pt x="102" y="200"/>
                      <a:pt x="102" y="200"/>
                    </a:cubicBezTo>
                    <a:cubicBezTo>
                      <a:pt x="98" y="193"/>
                      <a:pt x="98" y="193"/>
                      <a:pt x="98" y="193"/>
                    </a:cubicBezTo>
                    <a:cubicBezTo>
                      <a:pt x="99" y="192"/>
                      <a:pt x="99" y="191"/>
                      <a:pt x="98" y="190"/>
                    </a:cubicBezTo>
                    <a:cubicBezTo>
                      <a:pt x="84" y="168"/>
                      <a:pt x="84" y="168"/>
                      <a:pt x="84" y="168"/>
                    </a:cubicBezTo>
                    <a:cubicBezTo>
                      <a:pt x="86" y="164"/>
                      <a:pt x="87" y="160"/>
                      <a:pt x="87" y="155"/>
                    </a:cubicBezTo>
                    <a:close/>
                    <a:moveTo>
                      <a:pt x="95" y="6"/>
                    </a:moveTo>
                    <a:cubicBezTo>
                      <a:pt x="109" y="6"/>
                      <a:pt x="109" y="6"/>
                      <a:pt x="109" y="6"/>
                    </a:cubicBezTo>
                    <a:cubicBezTo>
                      <a:pt x="134" y="6"/>
                      <a:pt x="154" y="26"/>
                      <a:pt x="154" y="51"/>
                    </a:cubicBezTo>
                    <a:cubicBezTo>
                      <a:pt x="154" y="68"/>
                      <a:pt x="154" y="68"/>
                      <a:pt x="154" y="68"/>
                    </a:cubicBezTo>
                    <a:cubicBezTo>
                      <a:pt x="153" y="68"/>
                      <a:pt x="152" y="68"/>
                      <a:pt x="151" y="69"/>
                    </a:cubicBezTo>
                    <a:cubicBezTo>
                      <a:pt x="151" y="67"/>
                      <a:pt x="151" y="67"/>
                      <a:pt x="151" y="67"/>
                    </a:cubicBezTo>
                    <a:cubicBezTo>
                      <a:pt x="151" y="67"/>
                      <a:pt x="151" y="66"/>
                      <a:pt x="151" y="66"/>
                    </a:cubicBezTo>
                    <a:cubicBezTo>
                      <a:pt x="151" y="66"/>
                      <a:pt x="151" y="66"/>
                      <a:pt x="151" y="66"/>
                    </a:cubicBezTo>
                    <a:cubicBezTo>
                      <a:pt x="151" y="66"/>
                      <a:pt x="151" y="65"/>
                      <a:pt x="151" y="65"/>
                    </a:cubicBezTo>
                    <a:cubicBezTo>
                      <a:pt x="151" y="63"/>
                      <a:pt x="150" y="62"/>
                      <a:pt x="148" y="62"/>
                    </a:cubicBezTo>
                    <a:cubicBezTo>
                      <a:pt x="141" y="62"/>
                      <a:pt x="133" y="61"/>
                      <a:pt x="126" y="59"/>
                    </a:cubicBezTo>
                    <a:cubicBezTo>
                      <a:pt x="101" y="53"/>
                      <a:pt x="83" y="37"/>
                      <a:pt x="83" y="23"/>
                    </a:cubicBezTo>
                    <a:cubicBezTo>
                      <a:pt x="83" y="22"/>
                      <a:pt x="83" y="21"/>
                      <a:pt x="84" y="20"/>
                    </a:cubicBezTo>
                    <a:cubicBezTo>
                      <a:pt x="84" y="18"/>
                      <a:pt x="85" y="16"/>
                      <a:pt x="87" y="14"/>
                    </a:cubicBezTo>
                    <a:cubicBezTo>
                      <a:pt x="88" y="13"/>
                      <a:pt x="88" y="11"/>
                      <a:pt x="87" y="10"/>
                    </a:cubicBezTo>
                    <a:cubicBezTo>
                      <a:pt x="85" y="9"/>
                      <a:pt x="83" y="9"/>
                      <a:pt x="82" y="11"/>
                    </a:cubicBezTo>
                    <a:cubicBezTo>
                      <a:pt x="80" y="13"/>
                      <a:pt x="79" y="16"/>
                      <a:pt x="78" y="19"/>
                    </a:cubicBezTo>
                    <a:cubicBezTo>
                      <a:pt x="78" y="20"/>
                      <a:pt x="77" y="21"/>
                      <a:pt x="77" y="23"/>
                    </a:cubicBezTo>
                    <a:cubicBezTo>
                      <a:pt x="77" y="23"/>
                      <a:pt x="77" y="24"/>
                      <a:pt x="77" y="24"/>
                    </a:cubicBezTo>
                    <a:cubicBezTo>
                      <a:pt x="62" y="33"/>
                      <a:pt x="52" y="49"/>
                      <a:pt x="52" y="67"/>
                    </a:cubicBezTo>
                    <a:cubicBezTo>
                      <a:pt x="52" y="69"/>
                      <a:pt x="52" y="69"/>
                      <a:pt x="52" y="69"/>
                    </a:cubicBezTo>
                    <a:cubicBezTo>
                      <a:pt x="51" y="68"/>
                      <a:pt x="50" y="68"/>
                      <a:pt x="50" y="68"/>
                    </a:cubicBezTo>
                    <a:cubicBezTo>
                      <a:pt x="50" y="51"/>
                      <a:pt x="50" y="51"/>
                      <a:pt x="50" y="51"/>
                    </a:cubicBezTo>
                    <a:cubicBezTo>
                      <a:pt x="50" y="26"/>
                      <a:pt x="70" y="6"/>
                      <a:pt x="95" y="6"/>
                    </a:cubicBezTo>
                    <a:close/>
                    <a:moveTo>
                      <a:pt x="152" y="95"/>
                    </a:moveTo>
                    <a:cubicBezTo>
                      <a:pt x="152" y="75"/>
                      <a:pt x="152" y="75"/>
                      <a:pt x="152" y="75"/>
                    </a:cubicBezTo>
                    <a:cubicBezTo>
                      <a:pt x="153" y="74"/>
                      <a:pt x="155" y="74"/>
                      <a:pt x="156" y="74"/>
                    </a:cubicBezTo>
                    <a:cubicBezTo>
                      <a:pt x="159" y="76"/>
                      <a:pt x="162" y="80"/>
                      <a:pt x="162" y="83"/>
                    </a:cubicBezTo>
                    <a:cubicBezTo>
                      <a:pt x="162" y="89"/>
                      <a:pt x="157" y="94"/>
                      <a:pt x="152" y="95"/>
                    </a:cubicBezTo>
                    <a:close/>
                    <a:moveTo>
                      <a:pt x="173" y="167"/>
                    </a:moveTo>
                    <a:cubicBezTo>
                      <a:pt x="167" y="166"/>
                      <a:pt x="159" y="163"/>
                      <a:pt x="155" y="160"/>
                    </a:cubicBezTo>
                    <a:cubicBezTo>
                      <a:pt x="148" y="155"/>
                      <a:pt x="143" y="141"/>
                      <a:pt x="143" y="132"/>
                    </a:cubicBezTo>
                    <a:cubicBezTo>
                      <a:pt x="143" y="122"/>
                      <a:pt x="143" y="122"/>
                      <a:pt x="143" y="122"/>
                    </a:cubicBezTo>
                    <a:cubicBezTo>
                      <a:pt x="147" y="116"/>
                      <a:pt x="150" y="109"/>
                      <a:pt x="151" y="101"/>
                    </a:cubicBezTo>
                    <a:cubicBezTo>
                      <a:pt x="156" y="101"/>
                      <a:pt x="161" y="98"/>
                      <a:pt x="164" y="94"/>
                    </a:cubicBezTo>
                    <a:cubicBezTo>
                      <a:pt x="169" y="96"/>
                      <a:pt x="173" y="101"/>
                      <a:pt x="173" y="107"/>
                    </a:cubicBezTo>
                    <a:lnTo>
                      <a:pt x="173" y="167"/>
                    </a:lnTo>
                    <a:close/>
                    <a:moveTo>
                      <a:pt x="47" y="74"/>
                    </a:moveTo>
                    <a:cubicBezTo>
                      <a:pt x="48" y="74"/>
                      <a:pt x="48" y="74"/>
                      <a:pt x="49" y="74"/>
                    </a:cubicBezTo>
                    <a:cubicBezTo>
                      <a:pt x="50" y="74"/>
                      <a:pt x="51" y="74"/>
                      <a:pt x="52" y="75"/>
                    </a:cubicBezTo>
                    <a:cubicBezTo>
                      <a:pt x="52" y="95"/>
                      <a:pt x="52" y="95"/>
                      <a:pt x="52" y="95"/>
                    </a:cubicBezTo>
                    <a:cubicBezTo>
                      <a:pt x="46" y="94"/>
                      <a:pt x="42" y="89"/>
                      <a:pt x="42" y="83"/>
                    </a:cubicBezTo>
                    <a:cubicBezTo>
                      <a:pt x="42" y="80"/>
                      <a:pt x="44" y="76"/>
                      <a:pt x="47" y="74"/>
                    </a:cubicBezTo>
                    <a:close/>
                    <a:moveTo>
                      <a:pt x="126" y="172"/>
                    </a:moveTo>
                    <a:cubicBezTo>
                      <a:pt x="129" y="204"/>
                      <a:pt x="129" y="204"/>
                      <a:pt x="129" y="204"/>
                    </a:cubicBezTo>
                    <a:cubicBezTo>
                      <a:pt x="112" y="191"/>
                      <a:pt x="112" y="191"/>
                      <a:pt x="112" y="191"/>
                    </a:cubicBezTo>
                    <a:cubicBezTo>
                      <a:pt x="126" y="170"/>
                      <a:pt x="126" y="170"/>
                      <a:pt x="126" y="170"/>
                    </a:cubicBezTo>
                    <a:lnTo>
                      <a:pt x="126" y="172"/>
                    </a:lnTo>
                    <a:close/>
                    <a:moveTo>
                      <a:pt x="92" y="191"/>
                    </a:moveTo>
                    <a:cubicBezTo>
                      <a:pt x="75" y="204"/>
                      <a:pt x="75" y="204"/>
                      <a:pt x="75" y="204"/>
                    </a:cubicBezTo>
                    <a:cubicBezTo>
                      <a:pt x="77" y="172"/>
                      <a:pt x="77" y="172"/>
                      <a:pt x="77" y="172"/>
                    </a:cubicBezTo>
                    <a:cubicBezTo>
                      <a:pt x="78" y="170"/>
                      <a:pt x="78" y="170"/>
                      <a:pt x="78" y="170"/>
                    </a:cubicBezTo>
                    <a:lnTo>
                      <a:pt x="92"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59" name="Oval 125"/>
              <p:cNvSpPr>
                <a:spLocks noChangeArrowheads="1"/>
              </p:cNvSpPr>
              <p:nvPr/>
            </p:nvSpPr>
            <p:spPr bwMode="auto">
              <a:xfrm>
                <a:off x="201613"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0" name="Oval 126"/>
              <p:cNvSpPr>
                <a:spLocks noChangeArrowheads="1"/>
              </p:cNvSpPr>
              <p:nvPr/>
            </p:nvSpPr>
            <p:spPr bwMode="auto">
              <a:xfrm>
                <a:off x="293688"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1" name="Freeform 127"/>
              <p:cNvSpPr>
                <a:spLocks/>
              </p:cNvSpPr>
              <p:nvPr/>
            </p:nvSpPr>
            <p:spPr bwMode="auto">
              <a:xfrm>
                <a:off x="214313" y="2168526"/>
                <a:ext cx="96838" cy="33338"/>
              </a:xfrm>
              <a:custGeom>
                <a:avLst/>
                <a:gdLst>
                  <a:gd name="T0" fmla="*/ 1 w 37"/>
                  <a:gd name="T1" fmla="*/ 1 h 13"/>
                  <a:gd name="T2" fmla="*/ 1 w 37"/>
                  <a:gd name="T3" fmla="*/ 5 h 13"/>
                  <a:gd name="T4" fmla="*/ 19 w 37"/>
                  <a:gd name="T5" fmla="*/ 13 h 13"/>
                  <a:gd name="T6" fmla="*/ 36 w 37"/>
                  <a:gd name="T7" fmla="*/ 5 h 13"/>
                  <a:gd name="T8" fmla="*/ 36 w 37"/>
                  <a:gd name="T9" fmla="*/ 1 h 13"/>
                  <a:gd name="T10" fmla="*/ 32 w 37"/>
                  <a:gd name="T11" fmla="*/ 1 h 13"/>
                  <a:gd name="T12" fmla="*/ 19 w 37"/>
                  <a:gd name="T13" fmla="*/ 7 h 13"/>
                  <a:gd name="T14" fmla="*/ 5 w 37"/>
                  <a:gd name="T15" fmla="*/ 1 h 13"/>
                  <a:gd name="T16" fmla="*/ 1 w 37"/>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1" y="1"/>
                    </a:moveTo>
                    <a:cubicBezTo>
                      <a:pt x="0" y="2"/>
                      <a:pt x="0" y="4"/>
                      <a:pt x="1" y="5"/>
                    </a:cubicBezTo>
                    <a:cubicBezTo>
                      <a:pt x="6" y="10"/>
                      <a:pt x="12" y="13"/>
                      <a:pt x="19" y="13"/>
                    </a:cubicBezTo>
                    <a:cubicBezTo>
                      <a:pt x="25" y="13"/>
                      <a:pt x="32" y="10"/>
                      <a:pt x="36" y="5"/>
                    </a:cubicBezTo>
                    <a:cubicBezTo>
                      <a:pt x="37" y="4"/>
                      <a:pt x="37" y="2"/>
                      <a:pt x="36" y="1"/>
                    </a:cubicBezTo>
                    <a:cubicBezTo>
                      <a:pt x="35" y="0"/>
                      <a:pt x="33" y="0"/>
                      <a:pt x="32" y="1"/>
                    </a:cubicBezTo>
                    <a:cubicBezTo>
                      <a:pt x="28" y="5"/>
                      <a:pt x="24"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cxnSp>
          <p:nvCxnSpPr>
            <p:cNvPr id="62" name="直線矢印コネクタ 61"/>
            <p:cNvCxnSpPr/>
            <p:nvPr/>
          </p:nvCxnSpPr>
          <p:spPr>
            <a:xfrm flipV="1">
              <a:off x="8696947" y="3425935"/>
              <a:ext cx="0" cy="587346"/>
            </a:xfrm>
            <a:prstGeom prst="straightConnector1">
              <a:avLst/>
            </a:prstGeom>
            <a:ln w="47625" cap="rnd">
              <a:solidFill>
                <a:schemeClr val="accent1">
                  <a:lumMod val="60000"/>
                  <a:lumOff val="4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7076065" y="4055020"/>
              <a:ext cx="1757212" cy="307777"/>
            </a:xfrm>
            <a:prstGeom prst="rect">
              <a:avLst/>
            </a:prstGeom>
            <a:noFill/>
          </p:spPr>
          <p:txBody>
            <a:bodyPr wrap="none" rtlCol="0">
              <a:spAutoFit/>
            </a:bodyPr>
            <a:lstStyle/>
            <a:p>
              <a:pPr algn="ctr"/>
              <a:r>
                <a:rPr lang="ja-JP" altLang="en-US" sz="1400" b="1" spc="-150" dirty="0">
                  <a:solidFill>
                    <a:srgbClr val="0064D2">
                      <a:lumMod val="60000"/>
                      <a:lumOff val="40000"/>
                    </a:srgbClr>
                  </a:solidFill>
                  <a:latin typeface="東芝 Pゴシック" panose="020B0500000000000000" pitchFamily="50" charset="-128"/>
                  <a:ea typeface="東芝 Pゴシック" panose="020B0500000000000000" pitchFamily="50" charset="-128"/>
                </a:rPr>
                <a:t>トラステッドコミッター</a:t>
              </a:r>
            </a:p>
          </p:txBody>
        </p:sp>
        <p:sp>
          <p:nvSpPr>
            <p:cNvPr id="64" name="テキスト ボックス 63"/>
            <p:cNvSpPr txBox="1"/>
            <p:nvPr/>
          </p:nvSpPr>
          <p:spPr>
            <a:xfrm>
              <a:off x="8747079" y="4055020"/>
              <a:ext cx="1656224" cy="307777"/>
            </a:xfrm>
            <a:prstGeom prst="rect">
              <a:avLst/>
            </a:prstGeom>
            <a:noFill/>
          </p:spPr>
          <p:txBody>
            <a:bodyPr wrap="none" rtlCol="0">
              <a:spAutoFit/>
            </a:bodyPr>
            <a:lstStyle/>
            <a:p>
              <a:pPr algn="ctr"/>
              <a:r>
                <a:rPr lang="ja-JP" altLang="en-US" sz="1400" b="1" dirty="0">
                  <a:solidFill>
                    <a:schemeClr val="accent4"/>
                  </a:solidFill>
                  <a:latin typeface="東芝 Pゴシック" panose="020B0500000000000000" pitchFamily="50" charset="-128"/>
                  <a:ea typeface="東芝 Pゴシック" panose="020B0500000000000000" pitchFamily="50" charset="-128"/>
                </a:rPr>
                <a:t>コントリビューター</a:t>
              </a:r>
            </a:p>
          </p:txBody>
        </p:sp>
        <p:cxnSp>
          <p:nvCxnSpPr>
            <p:cNvPr id="90" name="直線矢印コネクタ 89"/>
            <p:cNvCxnSpPr/>
            <p:nvPr/>
          </p:nvCxnSpPr>
          <p:spPr>
            <a:xfrm flipV="1">
              <a:off x="6754093" y="3425935"/>
              <a:ext cx="1337509" cy="843344"/>
            </a:xfrm>
            <a:prstGeom prst="straightConnector1">
              <a:avLst/>
            </a:prstGeom>
            <a:ln w="47625" cap="rnd">
              <a:solidFill>
                <a:schemeClr val="accent1">
                  <a:lumMod val="60000"/>
                  <a:lumOff val="4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2" name="図 91"/>
            <p:cNvPicPr>
              <a:picLocks noChangeAspect="1"/>
            </p:cNvPicPr>
            <p:nvPr/>
          </p:nvPicPr>
          <p:blipFill>
            <a:blip r:embed="rId3">
              <a:lum bright="-20000" contrast="40000"/>
            </a:blip>
            <a:stretch>
              <a:fillRect/>
            </a:stretch>
          </p:blipFill>
          <p:spPr>
            <a:xfrm>
              <a:off x="9920208" y="4882477"/>
              <a:ext cx="1660691" cy="524179"/>
            </a:xfrm>
            <a:prstGeom prst="rect">
              <a:avLst/>
            </a:prstGeom>
            <a:effectLst>
              <a:outerShdw blurRad="50800" dist="50800" dir="2700000" algn="tl" rotWithShape="0">
                <a:prstClr val="black">
                  <a:alpha val="50000"/>
                </a:prstClr>
              </a:outerShdw>
            </a:effectLst>
          </p:spPr>
        </p:pic>
        <p:pic>
          <p:nvPicPr>
            <p:cNvPr id="93" name="図 92"/>
            <p:cNvPicPr>
              <a:picLocks noChangeAspect="1"/>
            </p:cNvPicPr>
            <p:nvPr/>
          </p:nvPicPr>
          <p:blipFill>
            <a:blip r:embed="rId3">
              <a:lum bright="-20000" contrast="40000"/>
            </a:blip>
            <a:stretch>
              <a:fillRect/>
            </a:stretch>
          </p:blipFill>
          <p:spPr>
            <a:xfrm>
              <a:off x="5856575" y="4882477"/>
              <a:ext cx="1660691" cy="524179"/>
            </a:xfrm>
            <a:prstGeom prst="rect">
              <a:avLst/>
            </a:prstGeom>
            <a:effectLst>
              <a:outerShdw blurRad="50800" dist="50800" dir="2700000" algn="tl" rotWithShape="0">
                <a:prstClr val="black">
                  <a:alpha val="50000"/>
                </a:prstClr>
              </a:outerShdw>
            </a:effectLst>
          </p:spPr>
        </p:pic>
        <p:grpSp>
          <p:nvGrpSpPr>
            <p:cNvPr id="67" name="グループ化 66"/>
            <p:cNvGrpSpPr/>
            <p:nvPr/>
          </p:nvGrpSpPr>
          <p:grpSpPr>
            <a:xfrm>
              <a:off x="10769444" y="4378542"/>
              <a:ext cx="679928" cy="752963"/>
              <a:chOff x="1809750" y="3000376"/>
              <a:chExt cx="620713" cy="687388"/>
            </a:xfrm>
            <a:solidFill>
              <a:srgbClr val="7030A0"/>
            </a:solidFill>
          </p:grpSpPr>
          <p:sp>
            <p:nvSpPr>
              <p:cNvPr id="68" name="Freeform 14"/>
              <p:cNvSpPr>
                <a:spLocks noEditPoints="1"/>
              </p:cNvSpPr>
              <p:nvPr/>
            </p:nvSpPr>
            <p:spPr bwMode="auto">
              <a:xfrm>
                <a:off x="1809750" y="3000376"/>
                <a:ext cx="620713" cy="687388"/>
              </a:xfrm>
              <a:custGeom>
                <a:avLst/>
                <a:gdLst>
                  <a:gd name="T0" fmla="*/ 166 w 237"/>
                  <a:gd name="T1" fmla="*/ 171 h 262"/>
                  <a:gd name="T2" fmla="*/ 155 w 237"/>
                  <a:gd name="T3" fmla="*/ 155 h 262"/>
                  <a:gd name="T4" fmla="*/ 209 w 237"/>
                  <a:gd name="T5" fmla="*/ 175 h 262"/>
                  <a:gd name="T6" fmla="*/ 200 w 237"/>
                  <a:gd name="T7" fmla="*/ 89 h 262"/>
                  <a:gd name="T8" fmla="*/ 128 w 237"/>
                  <a:gd name="T9" fmla="*/ 0 h 262"/>
                  <a:gd name="T10" fmla="*/ 49 w 237"/>
                  <a:gd name="T11" fmla="*/ 105 h 262"/>
                  <a:gd name="T12" fmla="*/ 34 w 237"/>
                  <a:gd name="T13" fmla="*/ 135 h 262"/>
                  <a:gd name="T14" fmla="*/ 32 w 237"/>
                  <a:gd name="T15" fmla="*/ 169 h 262"/>
                  <a:gd name="T16" fmla="*/ 1 w 237"/>
                  <a:gd name="T17" fmla="*/ 258 h 262"/>
                  <a:gd name="T18" fmla="*/ 25 w 237"/>
                  <a:gd name="T19" fmla="*/ 192 h 262"/>
                  <a:gd name="T20" fmla="*/ 63 w 237"/>
                  <a:gd name="T21" fmla="*/ 259 h 262"/>
                  <a:gd name="T22" fmla="*/ 79 w 237"/>
                  <a:gd name="T23" fmla="*/ 189 h 262"/>
                  <a:gd name="T24" fmla="*/ 103 w 237"/>
                  <a:gd name="T25" fmla="*/ 213 h 262"/>
                  <a:gd name="T26" fmla="*/ 135 w 237"/>
                  <a:gd name="T27" fmla="*/ 210 h 262"/>
                  <a:gd name="T28" fmla="*/ 166 w 237"/>
                  <a:gd name="T29" fmla="*/ 213 h 262"/>
                  <a:gd name="T30" fmla="*/ 192 w 237"/>
                  <a:gd name="T31" fmla="*/ 189 h 262"/>
                  <a:gd name="T32" fmla="*/ 193 w 237"/>
                  <a:gd name="T33" fmla="*/ 184 h 262"/>
                  <a:gd name="T34" fmla="*/ 162 w 237"/>
                  <a:gd name="T35" fmla="*/ 204 h 262"/>
                  <a:gd name="T36" fmla="*/ 121 w 237"/>
                  <a:gd name="T37" fmla="*/ 155 h 262"/>
                  <a:gd name="T38" fmla="*/ 108 w 237"/>
                  <a:gd name="T39" fmla="*/ 91 h 262"/>
                  <a:gd name="T40" fmla="*/ 163 w 237"/>
                  <a:gd name="T41" fmla="*/ 91 h 262"/>
                  <a:gd name="T42" fmla="*/ 149 w 237"/>
                  <a:gd name="T43" fmla="*/ 155 h 262"/>
                  <a:gd name="T44" fmla="*/ 108 w 237"/>
                  <a:gd name="T45" fmla="*/ 204 h 262"/>
                  <a:gd name="T46" fmla="*/ 61 w 237"/>
                  <a:gd name="T47" fmla="*/ 174 h 262"/>
                  <a:gd name="T48" fmla="*/ 81 w 237"/>
                  <a:gd name="T49" fmla="*/ 145 h 262"/>
                  <a:gd name="T50" fmla="*/ 71 w 237"/>
                  <a:gd name="T51" fmla="*/ 113 h 262"/>
                  <a:gd name="T52" fmla="*/ 115 w 237"/>
                  <a:gd name="T53" fmla="*/ 155 h 262"/>
                  <a:gd name="T54" fmla="*/ 105 w 237"/>
                  <a:gd name="T55" fmla="*/ 171 h 262"/>
                  <a:gd name="T56" fmla="*/ 59 w 237"/>
                  <a:gd name="T57" fmla="*/ 193 h 262"/>
                  <a:gd name="T58" fmla="*/ 187 w 237"/>
                  <a:gd name="T59" fmla="*/ 51 h 262"/>
                  <a:gd name="T60" fmla="*/ 185 w 237"/>
                  <a:gd name="T61" fmla="*/ 66 h 262"/>
                  <a:gd name="T62" fmla="*/ 152 w 237"/>
                  <a:gd name="T63" fmla="*/ 57 h 262"/>
                  <a:gd name="T64" fmla="*/ 144 w 237"/>
                  <a:gd name="T65" fmla="*/ 54 h 262"/>
                  <a:gd name="T66" fmla="*/ 116 w 237"/>
                  <a:gd name="T67" fmla="*/ 11 h 262"/>
                  <a:gd name="T68" fmla="*/ 86 w 237"/>
                  <a:gd name="T69" fmla="*/ 69 h 262"/>
                  <a:gd name="T70" fmla="*/ 185 w 237"/>
                  <a:gd name="T71" fmla="*/ 76 h 262"/>
                  <a:gd name="T72" fmla="*/ 189 w 237"/>
                  <a:gd name="T73" fmla="*/ 161 h 262"/>
                  <a:gd name="T74" fmla="*/ 207 w 237"/>
                  <a:gd name="T75" fmla="*/ 108 h 262"/>
                  <a:gd name="T76" fmla="*/ 92 w 237"/>
                  <a:gd name="T77" fmla="*/ 70 h 262"/>
                  <a:gd name="T78" fmla="*/ 133 w 237"/>
                  <a:gd name="T79" fmla="*/ 70 h 262"/>
                  <a:gd name="T80" fmla="*/ 102 w 237"/>
                  <a:gd name="T81" fmla="*/ 68 h 262"/>
                  <a:gd name="T82" fmla="*/ 174 w 237"/>
                  <a:gd name="T83" fmla="*/ 74 h 262"/>
                  <a:gd name="T84" fmla="*/ 179 w 237"/>
                  <a:gd name="T85" fmla="*/ 69 h 262"/>
                  <a:gd name="T86" fmla="*/ 82 w 237"/>
                  <a:gd name="T87" fmla="*/ 75 h 262"/>
                  <a:gd name="T88" fmla="*/ 36 w 237"/>
                  <a:gd name="T89" fmla="*/ 181 h 262"/>
                  <a:gd name="T90" fmla="*/ 41 w 237"/>
                  <a:gd name="T91" fmla="*/ 134 h 262"/>
                  <a:gd name="T92" fmla="*/ 63 w 237"/>
                  <a:gd name="T93" fmla="*/ 91 h 262"/>
                  <a:gd name="T94" fmla="*/ 61 w 237"/>
                  <a:gd name="T95" fmla="*/ 129 h 262"/>
                  <a:gd name="T96" fmla="*/ 60 w 237"/>
                  <a:gd name="T97" fmla="*/ 148 h 262"/>
                  <a:gd name="T98" fmla="*/ 73 w 237"/>
                  <a:gd name="T99" fmla="*/ 128 h 262"/>
                  <a:gd name="T100" fmla="*/ 63 w 237"/>
                  <a:gd name="T101" fmla="*/ 165 h 262"/>
                  <a:gd name="T102" fmla="*/ 36 w 237"/>
                  <a:gd name="T103" fmla="*/ 18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 h="262">
                    <a:moveTo>
                      <a:pt x="193" y="184"/>
                    </a:moveTo>
                    <a:cubicBezTo>
                      <a:pt x="173" y="178"/>
                      <a:pt x="173" y="178"/>
                      <a:pt x="173" y="178"/>
                    </a:cubicBezTo>
                    <a:cubicBezTo>
                      <a:pt x="170" y="177"/>
                      <a:pt x="168" y="176"/>
                      <a:pt x="166" y="175"/>
                    </a:cubicBezTo>
                    <a:cubicBezTo>
                      <a:pt x="166" y="172"/>
                      <a:pt x="166" y="172"/>
                      <a:pt x="166" y="172"/>
                    </a:cubicBezTo>
                    <a:cubicBezTo>
                      <a:pt x="166" y="171"/>
                      <a:pt x="166" y="171"/>
                      <a:pt x="166" y="171"/>
                    </a:cubicBezTo>
                    <a:cubicBezTo>
                      <a:pt x="163" y="163"/>
                      <a:pt x="163" y="163"/>
                      <a:pt x="163" y="163"/>
                    </a:cubicBezTo>
                    <a:cubicBezTo>
                      <a:pt x="162" y="162"/>
                      <a:pt x="161" y="161"/>
                      <a:pt x="160" y="161"/>
                    </a:cubicBezTo>
                    <a:cubicBezTo>
                      <a:pt x="159" y="161"/>
                      <a:pt x="158" y="162"/>
                      <a:pt x="157" y="163"/>
                    </a:cubicBezTo>
                    <a:cubicBezTo>
                      <a:pt x="157" y="163"/>
                      <a:pt x="157" y="163"/>
                      <a:pt x="157" y="163"/>
                    </a:cubicBezTo>
                    <a:cubicBezTo>
                      <a:pt x="156" y="161"/>
                      <a:pt x="155" y="158"/>
                      <a:pt x="155" y="155"/>
                    </a:cubicBezTo>
                    <a:cubicBezTo>
                      <a:pt x="155" y="140"/>
                      <a:pt x="155" y="140"/>
                      <a:pt x="155" y="140"/>
                    </a:cubicBezTo>
                    <a:cubicBezTo>
                      <a:pt x="161" y="138"/>
                      <a:pt x="167" y="134"/>
                      <a:pt x="171" y="130"/>
                    </a:cubicBezTo>
                    <a:cubicBezTo>
                      <a:pt x="171" y="133"/>
                      <a:pt x="171" y="133"/>
                      <a:pt x="171" y="133"/>
                    </a:cubicBezTo>
                    <a:cubicBezTo>
                      <a:pt x="171" y="143"/>
                      <a:pt x="176" y="159"/>
                      <a:pt x="185" y="165"/>
                    </a:cubicBezTo>
                    <a:cubicBezTo>
                      <a:pt x="192" y="171"/>
                      <a:pt x="208" y="174"/>
                      <a:pt x="209" y="175"/>
                    </a:cubicBezTo>
                    <a:cubicBezTo>
                      <a:pt x="209" y="175"/>
                      <a:pt x="210" y="175"/>
                      <a:pt x="210" y="175"/>
                    </a:cubicBezTo>
                    <a:cubicBezTo>
                      <a:pt x="210" y="175"/>
                      <a:pt x="211" y="174"/>
                      <a:pt x="212" y="174"/>
                    </a:cubicBezTo>
                    <a:cubicBezTo>
                      <a:pt x="212" y="173"/>
                      <a:pt x="213" y="173"/>
                      <a:pt x="213" y="172"/>
                    </a:cubicBezTo>
                    <a:cubicBezTo>
                      <a:pt x="213" y="108"/>
                      <a:pt x="213" y="108"/>
                      <a:pt x="213" y="108"/>
                    </a:cubicBezTo>
                    <a:cubicBezTo>
                      <a:pt x="213" y="99"/>
                      <a:pt x="208" y="92"/>
                      <a:pt x="200" y="89"/>
                    </a:cubicBezTo>
                    <a:cubicBezTo>
                      <a:pt x="201" y="87"/>
                      <a:pt x="201" y="86"/>
                      <a:pt x="201" y="84"/>
                    </a:cubicBezTo>
                    <a:cubicBezTo>
                      <a:pt x="201" y="78"/>
                      <a:pt x="198" y="72"/>
                      <a:pt x="193" y="70"/>
                    </a:cubicBezTo>
                    <a:cubicBezTo>
                      <a:pt x="193" y="51"/>
                      <a:pt x="193" y="51"/>
                      <a:pt x="193" y="51"/>
                    </a:cubicBezTo>
                    <a:cubicBezTo>
                      <a:pt x="193" y="23"/>
                      <a:pt x="170" y="0"/>
                      <a:pt x="142" y="0"/>
                    </a:cubicBezTo>
                    <a:cubicBezTo>
                      <a:pt x="128" y="0"/>
                      <a:pt x="128" y="0"/>
                      <a:pt x="128" y="0"/>
                    </a:cubicBezTo>
                    <a:cubicBezTo>
                      <a:pt x="100" y="0"/>
                      <a:pt x="77" y="23"/>
                      <a:pt x="77" y="51"/>
                    </a:cubicBezTo>
                    <a:cubicBezTo>
                      <a:pt x="77" y="70"/>
                      <a:pt x="77" y="70"/>
                      <a:pt x="77" y="70"/>
                    </a:cubicBezTo>
                    <a:cubicBezTo>
                      <a:pt x="73" y="73"/>
                      <a:pt x="70" y="78"/>
                      <a:pt x="70" y="83"/>
                    </a:cubicBezTo>
                    <a:cubicBezTo>
                      <a:pt x="65" y="82"/>
                      <a:pt x="60" y="84"/>
                      <a:pt x="58" y="88"/>
                    </a:cubicBezTo>
                    <a:cubicBezTo>
                      <a:pt x="49" y="105"/>
                      <a:pt x="49" y="105"/>
                      <a:pt x="49" y="105"/>
                    </a:cubicBezTo>
                    <a:cubicBezTo>
                      <a:pt x="41" y="120"/>
                      <a:pt x="41" y="120"/>
                      <a:pt x="41" y="120"/>
                    </a:cubicBezTo>
                    <a:cubicBezTo>
                      <a:pt x="41" y="120"/>
                      <a:pt x="41" y="120"/>
                      <a:pt x="41" y="120"/>
                    </a:cubicBezTo>
                    <a:cubicBezTo>
                      <a:pt x="39" y="123"/>
                      <a:pt x="38" y="125"/>
                      <a:pt x="37" y="128"/>
                    </a:cubicBezTo>
                    <a:cubicBezTo>
                      <a:pt x="36" y="129"/>
                      <a:pt x="36" y="130"/>
                      <a:pt x="35" y="132"/>
                    </a:cubicBezTo>
                    <a:cubicBezTo>
                      <a:pt x="34" y="135"/>
                      <a:pt x="34" y="135"/>
                      <a:pt x="34" y="135"/>
                    </a:cubicBezTo>
                    <a:cubicBezTo>
                      <a:pt x="33" y="139"/>
                      <a:pt x="32" y="143"/>
                      <a:pt x="32" y="147"/>
                    </a:cubicBezTo>
                    <a:cubicBezTo>
                      <a:pt x="31" y="150"/>
                      <a:pt x="32" y="154"/>
                      <a:pt x="33" y="157"/>
                    </a:cubicBezTo>
                    <a:cubicBezTo>
                      <a:pt x="33" y="158"/>
                      <a:pt x="33" y="159"/>
                      <a:pt x="34" y="160"/>
                    </a:cubicBezTo>
                    <a:cubicBezTo>
                      <a:pt x="34" y="162"/>
                      <a:pt x="33" y="164"/>
                      <a:pt x="33" y="167"/>
                    </a:cubicBezTo>
                    <a:cubicBezTo>
                      <a:pt x="33" y="167"/>
                      <a:pt x="32" y="168"/>
                      <a:pt x="32" y="169"/>
                    </a:cubicBezTo>
                    <a:cubicBezTo>
                      <a:pt x="32" y="172"/>
                      <a:pt x="31" y="176"/>
                      <a:pt x="30" y="180"/>
                    </a:cubicBezTo>
                    <a:cubicBezTo>
                      <a:pt x="29" y="182"/>
                      <a:pt x="29" y="184"/>
                      <a:pt x="28" y="187"/>
                    </a:cubicBezTo>
                    <a:cubicBezTo>
                      <a:pt x="23" y="186"/>
                      <a:pt x="23" y="186"/>
                      <a:pt x="23" y="186"/>
                    </a:cubicBezTo>
                    <a:cubicBezTo>
                      <a:pt x="22" y="185"/>
                      <a:pt x="20" y="186"/>
                      <a:pt x="20" y="188"/>
                    </a:cubicBezTo>
                    <a:cubicBezTo>
                      <a:pt x="1" y="258"/>
                      <a:pt x="1" y="258"/>
                      <a:pt x="1" y="258"/>
                    </a:cubicBezTo>
                    <a:cubicBezTo>
                      <a:pt x="0" y="260"/>
                      <a:pt x="1" y="261"/>
                      <a:pt x="3" y="262"/>
                    </a:cubicBezTo>
                    <a:cubicBezTo>
                      <a:pt x="3" y="262"/>
                      <a:pt x="3" y="262"/>
                      <a:pt x="4" y="262"/>
                    </a:cubicBezTo>
                    <a:cubicBezTo>
                      <a:pt x="5" y="262"/>
                      <a:pt x="6" y="261"/>
                      <a:pt x="7" y="260"/>
                    </a:cubicBezTo>
                    <a:cubicBezTo>
                      <a:pt x="7" y="259"/>
                      <a:pt x="7" y="259"/>
                      <a:pt x="7" y="259"/>
                    </a:cubicBezTo>
                    <a:cubicBezTo>
                      <a:pt x="25" y="192"/>
                      <a:pt x="25" y="192"/>
                      <a:pt x="25" y="192"/>
                    </a:cubicBezTo>
                    <a:cubicBezTo>
                      <a:pt x="63" y="202"/>
                      <a:pt x="63" y="202"/>
                      <a:pt x="63" y="202"/>
                    </a:cubicBezTo>
                    <a:cubicBezTo>
                      <a:pt x="57" y="258"/>
                      <a:pt x="57" y="258"/>
                      <a:pt x="57" y="258"/>
                    </a:cubicBezTo>
                    <a:cubicBezTo>
                      <a:pt x="57" y="259"/>
                      <a:pt x="57" y="259"/>
                      <a:pt x="57" y="259"/>
                    </a:cubicBezTo>
                    <a:cubicBezTo>
                      <a:pt x="57" y="260"/>
                      <a:pt x="58" y="262"/>
                      <a:pt x="60" y="262"/>
                    </a:cubicBezTo>
                    <a:cubicBezTo>
                      <a:pt x="62" y="262"/>
                      <a:pt x="63" y="261"/>
                      <a:pt x="63" y="259"/>
                    </a:cubicBezTo>
                    <a:cubicBezTo>
                      <a:pt x="65" y="244"/>
                      <a:pt x="65" y="244"/>
                      <a:pt x="65" y="244"/>
                    </a:cubicBezTo>
                    <a:cubicBezTo>
                      <a:pt x="70" y="200"/>
                      <a:pt x="70" y="200"/>
                      <a:pt x="70" y="200"/>
                    </a:cubicBezTo>
                    <a:cubicBezTo>
                      <a:pt x="70" y="199"/>
                      <a:pt x="69" y="198"/>
                      <a:pt x="67" y="197"/>
                    </a:cubicBezTo>
                    <a:cubicBezTo>
                      <a:pt x="64" y="196"/>
                      <a:pt x="64" y="196"/>
                      <a:pt x="64" y="196"/>
                    </a:cubicBezTo>
                    <a:cubicBezTo>
                      <a:pt x="69" y="193"/>
                      <a:pt x="74" y="191"/>
                      <a:pt x="79" y="189"/>
                    </a:cubicBezTo>
                    <a:cubicBezTo>
                      <a:pt x="92" y="186"/>
                      <a:pt x="92" y="186"/>
                      <a:pt x="92" y="186"/>
                    </a:cubicBezTo>
                    <a:cubicBezTo>
                      <a:pt x="99" y="184"/>
                      <a:pt x="99" y="184"/>
                      <a:pt x="99" y="184"/>
                    </a:cubicBezTo>
                    <a:cubicBezTo>
                      <a:pt x="101" y="183"/>
                      <a:pt x="102" y="183"/>
                      <a:pt x="104" y="182"/>
                    </a:cubicBezTo>
                    <a:cubicBezTo>
                      <a:pt x="102" y="210"/>
                      <a:pt x="102" y="210"/>
                      <a:pt x="102" y="210"/>
                    </a:cubicBezTo>
                    <a:cubicBezTo>
                      <a:pt x="102" y="211"/>
                      <a:pt x="102" y="213"/>
                      <a:pt x="103" y="213"/>
                    </a:cubicBezTo>
                    <a:cubicBezTo>
                      <a:pt x="104" y="213"/>
                      <a:pt x="104" y="213"/>
                      <a:pt x="105" y="213"/>
                    </a:cubicBezTo>
                    <a:cubicBezTo>
                      <a:pt x="105" y="213"/>
                      <a:pt x="106" y="213"/>
                      <a:pt x="107" y="213"/>
                    </a:cubicBezTo>
                    <a:cubicBezTo>
                      <a:pt x="127" y="198"/>
                      <a:pt x="127" y="198"/>
                      <a:pt x="127" y="198"/>
                    </a:cubicBezTo>
                    <a:cubicBezTo>
                      <a:pt x="133" y="208"/>
                      <a:pt x="133" y="208"/>
                      <a:pt x="133" y="208"/>
                    </a:cubicBezTo>
                    <a:cubicBezTo>
                      <a:pt x="133" y="209"/>
                      <a:pt x="134" y="210"/>
                      <a:pt x="135" y="210"/>
                    </a:cubicBezTo>
                    <a:cubicBezTo>
                      <a:pt x="135" y="210"/>
                      <a:pt x="135" y="210"/>
                      <a:pt x="135" y="210"/>
                    </a:cubicBezTo>
                    <a:cubicBezTo>
                      <a:pt x="136" y="210"/>
                      <a:pt x="137" y="209"/>
                      <a:pt x="138" y="208"/>
                    </a:cubicBezTo>
                    <a:cubicBezTo>
                      <a:pt x="143" y="198"/>
                      <a:pt x="143" y="198"/>
                      <a:pt x="143" y="198"/>
                    </a:cubicBezTo>
                    <a:cubicBezTo>
                      <a:pt x="164" y="213"/>
                      <a:pt x="164" y="213"/>
                      <a:pt x="164" y="213"/>
                    </a:cubicBezTo>
                    <a:cubicBezTo>
                      <a:pt x="165" y="213"/>
                      <a:pt x="165" y="213"/>
                      <a:pt x="166" y="213"/>
                    </a:cubicBezTo>
                    <a:cubicBezTo>
                      <a:pt x="166" y="213"/>
                      <a:pt x="167" y="213"/>
                      <a:pt x="167" y="213"/>
                    </a:cubicBezTo>
                    <a:cubicBezTo>
                      <a:pt x="168" y="213"/>
                      <a:pt x="169" y="211"/>
                      <a:pt x="169" y="210"/>
                    </a:cubicBezTo>
                    <a:cubicBezTo>
                      <a:pt x="167" y="182"/>
                      <a:pt x="167" y="182"/>
                      <a:pt x="167" y="182"/>
                    </a:cubicBezTo>
                    <a:cubicBezTo>
                      <a:pt x="168" y="183"/>
                      <a:pt x="170" y="183"/>
                      <a:pt x="171" y="184"/>
                    </a:cubicBezTo>
                    <a:cubicBezTo>
                      <a:pt x="192" y="189"/>
                      <a:pt x="192" y="189"/>
                      <a:pt x="192" y="189"/>
                    </a:cubicBezTo>
                    <a:cubicBezTo>
                      <a:pt x="213" y="195"/>
                      <a:pt x="231" y="220"/>
                      <a:pt x="231" y="244"/>
                    </a:cubicBezTo>
                    <a:cubicBezTo>
                      <a:pt x="231" y="244"/>
                      <a:pt x="231" y="244"/>
                      <a:pt x="231" y="244"/>
                    </a:cubicBezTo>
                    <a:cubicBezTo>
                      <a:pt x="231" y="246"/>
                      <a:pt x="232" y="247"/>
                      <a:pt x="234" y="247"/>
                    </a:cubicBezTo>
                    <a:cubicBezTo>
                      <a:pt x="235" y="247"/>
                      <a:pt x="237" y="246"/>
                      <a:pt x="237" y="244"/>
                    </a:cubicBezTo>
                    <a:cubicBezTo>
                      <a:pt x="237" y="217"/>
                      <a:pt x="217" y="190"/>
                      <a:pt x="193" y="184"/>
                    </a:cubicBezTo>
                    <a:close/>
                    <a:moveTo>
                      <a:pt x="162" y="204"/>
                    </a:moveTo>
                    <a:cubicBezTo>
                      <a:pt x="145" y="192"/>
                      <a:pt x="145" y="192"/>
                      <a:pt x="145" y="192"/>
                    </a:cubicBezTo>
                    <a:cubicBezTo>
                      <a:pt x="159" y="171"/>
                      <a:pt x="159" y="171"/>
                      <a:pt x="159" y="171"/>
                    </a:cubicBezTo>
                    <a:cubicBezTo>
                      <a:pt x="160" y="173"/>
                      <a:pt x="160" y="173"/>
                      <a:pt x="160" y="173"/>
                    </a:cubicBezTo>
                    <a:lnTo>
                      <a:pt x="162" y="204"/>
                    </a:lnTo>
                    <a:close/>
                    <a:moveTo>
                      <a:pt x="135" y="200"/>
                    </a:moveTo>
                    <a:cubicBezTo>
                      <a:pt x="132" y="194"/>
                      <a:pt x="132" y="194"/>
                      <a:pt x="132" y="194"/>
                    </a:cubicBezTo>
                    <a:cubicBezTo>
                      <a:pt x="132" y="193"/>
                      <a:pt x="132" y="192"/>
                      <a:pt x="132" y="191"/>
                    </a:cubicBezTo>
                    <a:cubicBezTo>
                      <a:pt x="117" y="169"/>
                      <a:pt x="117" y="169"/>
                      <a:pt x="117" y="169"/>
                    </a:cubicBezTo>
                    <a:cubicBezTo>
                      <a:pt x="120" y="165"/>
                      <a:pt x="121" y="160"/>
                      <a:pt x="121" y="155"/>
                    </a:cubicBezTo>
                    <a:cubicBezTo>
                      <a:pt x="121" y="138"/>
                      <a:pt x="121" y="138"/>
                      <a:pt x="121" y="138"/>
                    </a:cubicBezTo>
                    <a:cubicBezTo>
                      <a:pt x="121" y="137"/>
                      <a:pt x="120" y="136"/>
                      <a:pt x="119" y="136"/>
                    </a:cubicBezTo>
                    <a:cubicBezTo>
                      <a:pt x="103" y="129"/>
                      <a:pt x="92" y="113"/>
                      <a:pt x="92" y="95"/>
                    </a:cubicBezTo>
                    <a:cubicBezTo>
                      <a:pt x="92" y="79"/>
                      <a:pt x="92" y="79"/>
                      <a:pt x="92" y="79"/>
                    </a:cubicBezTo>
                    <a:cubicBezTo>
                      <a:pt x="94" y="86"/>
                      <a:pt x="100" y="91"/>
                      <a:pt x="108" y="91"/>
                    </a:cubicBezTo>
                    <a:cubicBezTo>
                      <a:pt x="117" y="91"/>
                      <a:pt x="117" y="91"/>
                      <a:pt x="117" y="91"/>
                    </a:cubicBezTo>
                    <a:cubicBezTo>
                      <a:pt x="126" y="91"/>
                      <a:pt x="133" y="84"/>
                      <a:pt x="134" y="76"/>
                    </a:cubicBezTo>
                    <a:cubicBezTo>
                      <a:pt x="137" y="76"/>
                      <a:pt x="137" y="76"/>
                      <a:pt x="137" y="76"/>
                    </a:cubicBezTo>
                    <a:cubicBezTo>
                      <a:pt x="138" y="84"/>
                      <a:pt x="145" y="91"/>
                      <a:pt x="153" y="91"/>
                    </a:cubicBezTo>
                    <a:cubicBezTo>
                      <a:pt x="163" y="91"/>
                      <a:pt x="163" y="91"/>
                      <a:pt x="163" y="91"/>
                    </a:cubicBezTo>
                    <a:cubicBezTo>
                      <a:pt x="170" y="91"/>
                      <a:pt x="177" y="86"/>
                      <a:pt x="179" y="79"/>
                    </a:cubicBezTo>
                    <a:cubicBezTo>
                      <a:pt x="179" y="95"/>
                      <a:pt x="179" y="95"/>
                      <a:pt x="179" y="95"/>
                    </a:cubicBezTo>
                    <a:cubicBezTo>
                      <a:pt x="179" y="113"/>
                      <a:pt x="168" y="129"/>
                      <a:pt x="151" y="136"/>
                    </a:cubicBezTo>
                    <a:cubicBezTo>
                      <a:pt x="150" y="136"/>
                      <a:pt x="149" y="137"/>
                      <a:pt x="149" y="138"/>
                    </a:cubicBezTo>
                    <a:cubicBezTo>
                      <a:pt x="149" y="155"/>
                      <a:pt x="149" y="155"/>
                      <a:pt x="149" y="155"/>
                    </a:cubicBezTo>
                    <a:cubicBezTo>
                      <a:pt x="149" y="160"/>
                      <a:pt x="151" y="165"/>
                      <a:pt x="153" y="169"/>
                    </a:cubicBezTo>
                    <a:cubicBezTo>
                      <a:pt x="139" y="191"/>
                      <a:pt x="139" y="191"/>
                      <a:pt x="139" y="191"/>
                    </a:cubicBezTo>
                    <a:cubicBezTo>
                      <a:pt x="138" y="192"/>
                      <a:pt x="138" y="193"/>
                      <a:pt x="139" y="194"/>
                    </a:cubicBezTo>
                    <a:lnTo>
                      <a:pt x="135" y="200"/>
                    </a:lnTo>
                    <a:close/>
                    <a:moveTo>
                      <a:pt x="108" y="204"/>
                    </a:moveTo>
                    <a:cubicBezTo>
                      <a:pt x="110" y="173"/>
                      <a:pt x="110" y="173"/>
                      <a:pt x="110" y="173"/>
                    </a:cubicBezTo>
                    <a:cubicBezTo>
                      <a:pt x="111" y="171"/>
                      <a:pt x="111" y="171"/>
                      <a:pt x="111" y="171"/>
                    </a:cubicBezTo>
                    <a:cubicBezTo>
                      <a:pt x="125" y="192"/>
                      <a:pt x="125" y="192"/>
                      <a:pt x="125" y="192"/>
                    </a:cubicBezTo>
                    <a:lnTo>
                      <a:pt x="108" y="204"/>
                    </a:lnTo>
                    <a:close/>
                    <a:moveTo>
                      <a:pt x="61" y="174"/>
                    </a:moveTo>
                    <a:cubicBezTo>
                      <a:pt x="63" y="173"/>
                      <a:pt x="65" y="171"/>
                      <a:pt x="67" y="170"/>
                    </a:cubicBezTo>
                    <a:cubicBezTo>
                      <a:pt x="71" y="167"/>
                      <a:pt x="74" y="163"/>
                      <a:pt x="76" y="159"/>
                    </a:cubicBezTo>
                    <a:cubicBezTo>
                      <a:pt x="77" y="157"/>
                      <a:pt x="78" y="155"/>
                      <a:pt x="79" y="152"/>
                    </a:cubicBezTo>
                    <a:cubicBezTo>
                      <a:pt x="80" y="150"/>
                      <a:pt x="80" y="148"/>
                      <a:pt x="81" y="146"/>
                    </a:cubicBezTo>
                    <a:cubicBezTo>
                      <a:pt x="81" y="145"/>
                      <a:pt x="81" y="145"/>
                      <a:pt x="81" y="145"/>
                    </a:cubicBezTo>
                    <a:cubicBezTo>
                      <a:pt x="82" y="142"/>
                      <a:pt x="82" y="139"/>
                      <a:pt x="83" y="134"/>
                    </a:cubicBezTo>
                    <a:cubicBezTo>
                      <a:pt x="83" y="134"/>
                      <a:pt x="83" y="134"/>
                      <a:pt x="83" y="134"/>
                    </a:cubicBezTo>
                    <a:cubicBezTo>
                      <a:pt x="84" y="129"/>
                      <a:pt x="80" y="123"/>
                      <a:pt x="74" y="122"/>
                    </a:cubicBezTo>
                    <a:cubicBezTo>
                      <a:pt x="72" y="122"/>
                      <a:pt x="70" y="122"/>
                      <a:pt x="68" y="123"/>
                    </a:cubicBezTo>
                    <a:cubicBezTo>
                      <a:pt x="69" y="120"/>
                      <a:pt x="70" y="116"/>
                      <a:pt x="71" y="113"/>
                    </a:cubicBezTo>
                    <a:cubicBezTo>
                      <a:pt x="71" y="111"/>
                      <a:pt x="72" y="109"/>
                      <a:pt x="72" y="107"/>
                    </a:cubicBezTo>
                    <a:cubicBezTo>
                      <a:pt x="73" y="103"/>
                      <a:pt x="74" y="100"/>
                      <a:pt x="75" y="96"/>
                    </a:cubicBezTo>
                    <a:cubicBezTo>
                      <a:pt x="78" y="99"/>
                      <a:pt x="82" y="101"/>
                      <a:pt x="86" y="102"/>
                    </a:cubicBezTo>
                    <a:cubicBezTo>
                      <a:pt x="89" y="119"/>
                      <a:pt x="99" y="133"/>
                      <a:pt x="115" y="140"/>
                    </a:cubicBezTo>
                    <a:cubicBezTo>
                      <a:pt x="115" y="155"/>
                      <a:pt x="115" y="155"/>
                      <a:pt x="115" y="155"/>
                    </a:cubicBezTo>
                    <a:cubicBezTo>
                      <a:pt x="115" y="158"/>
                      <a:pt x="115" y="161"/>
                      <a:pt x="114" y="163"/>
                    </a:cubicBezTo>
                    <a:cubicBezTo>
                      <a:pt x="113" y="163"/>
                      <a:pt x="113" y="163"/>
                      <a:pt x="113" y="163"/>
                    </a:cubicBezTo>
                    <a:cubicBezTo>
                      <a:pt x="113" y="162"/>
                      <a:pt x="112" y="161"/>
                      <a:pt x="110" y="161"/>
                    </a:cubicBezTo>
                    <a:cubicBezTo>
                      <a:pt x="109" y="161"/>
                      <a:pt x="108" y="162"/>
                      <a:pt x="108" y="163"/>
                    </a:cubicBezTo>
                    <a:cubicBezTo>
                      <a:pt x="105" y="171"/>
                      <a:pt x="105" y="171"/>
                      <a:pt x="105" y="171"/>
                    </a:cubicBezTo>
                    <a:cubicBezTo>
                      <a:pt x="105" y="171"/>
                      <a:pt x="105" y="171"/>
                      <a:pt x="105" y="172"/>
                    </a:cubicBezTo>
                    <a:cubicBezTo>
                      <a:pt x="104" y="175"/>
                      <a:pt x="104" y="175"/>
                      <a:pt x="104" y="175"/>
                    </a:cubicBezTo>
                    <a:cubicBezTo>
                      <a:pt x="102" y="176"/>
                      <a:pt x="100" y="177"/>
                      <a:pt x="98" y="178"/>
                    </a:cubicBezTo>
                    <a:cubicBezTo>
                      <a:pt x="77" y="184"/>
                      <a:pt x="77" y="184"/>
                      <a:pt x="77" y="184"/>
                    </a:cubicBezTo>
                    <a:cubicBezTo>
                      <a:pt x="71" y="185"/>
                      <a:pt x="65" y="188"/>
                      <a:pt x="59" y="193"/>
                    </a:cubicBezTo>
                    <a:cubicBezTo>
                      <a:pt x="60" y="189"/>
                      <a:pt x="60" y="185"/>
                      <a:pt x="61" y="181"/>
                    </a:cubicBezTo>
                    <a:cubicBezTo>
                      <a:pt x="61" y="178"/>
                      <a:pt x="61" y="176"/>
                      <a:pt x="61" y="174"/>
                    </a:cubicBezTo>
                    <a:close/>
                    <a:moveTo>
                      <a:pt x="128" y="6"/>
                    </a:moveTo>
                    <a:cubicBezTo>
                      <a:pt x="142" y="6"/>
                      <a:pt x="142" y="6"/>
                      <a:pt x="142" y="6"/>
                    </a:cubicBezTo>
                    <a:cubicBezTo>
                      <a:pt x="167" y="6"/>
                      <a:pt x="187" y="26"/>
                      <a:pt x="187" y="51"/>
                    </a:cubicBezTo>
                    <a:cubicBezTo>
                      <a:pt x="187" y="69"/>
                      <a:pt x="187" y="69"/>
                      <a:pt x="187" y="69"/>
                    </a:cubicBezTo>
                    <a:cubicBezTo>
                      <a:pt x="186" y="69"/>
                      <a:pt x="186" y="69"/>
                      <a:pt x="185" y="69"/>
                    </a:cubicBezTo>
                    <a:cubicBezTo>
                      <a:pt x="185" y="68"/>
                      <a:pt x="185" y="68"/>
                      <a:pt x="185" y="68"/>
                    </a:cubicBezTo>
                    <a:cubicBezTo>
                      <a:pt x="185" y="67"/>
                      <a:pt x="185" y="67"/>
                      <a:pt x="185" y="66"/>
                    </a:cubicBezTo>
                    <a:cubicBezTo>
                      <a:pt x="185" y="66"/>
                      <a:pt x="185" y="66"/>
                      <a:pt x="185" y="66"/>
                    </a:cubicBezTo>
                    <a:cubicBezTo>
                      <a:pt x="185" y="66"/>
                      <a:pt x="185" y="66"/>
                      <a:pt x="185" y="66"/>
                    </a:cubicBezTo>
                    <a:cubicBezTo>
                      <a:pt x="185" y="64"/>
                      <a:pt x="183" y="63"/>
                      <a:pt x="182" y="63"/>
                    </a:cubicBezTo>
                    <a:cubicBezTo>
                      <a:pt x="182" y="63"/>
                      <a:pt x="182" y="63"/>
                      <a:pt x="182" y="63"/>
                    </a:cubicBezTo>
                    <a:cubicBezTo>
                      <a:pt x="175" y="63"/>
                      <a:pt x="167" y="62"/>
                      <a:pt x="160" y="60"/>
                    </a:cubicBezTo>
                    <a:cubicBezTo>
                      <a:pt x="157" y="59"/>
                      <a:pt x="154" y="58"/>
                      <a:pt x="152" y="57"/>
                    </a:cubicBezTo>
                    <a:cubicBezTo>
                      <a:pt x="160" y="55"/>
                      <a:pt x="160" y="55"/>
                      <a:pt x="160" y="55"/>
                    </a:cubicBezTo>
                    <a:cubicBezTo>
                      <a:pt x="162" y="54"/>
                      <a:pt x="163" y="52"/>
                      <a:pt x="162" y="51"/>
                    </a:cubicBezTo>
                    <a:cubicBezTo>
                      <a:pt x="162" y="49"/>
                      <a:pt x="160" y="48"/>
                      <a:pt x="158" y="49"/>
                    </a:cubicBezTo>
                    <a:cubicBezTo>
                      <a:pt x="146" y="53"/>
                      <a:pt x="146" y="53"/>
                      <a:pt x="146" y="53"/>
                    </a:cubicBezTo>
                    <a:cubicBezTo>
                      <a:pt x="145" y="53"/>
                      <a:pt x="144" y="54"/>
                      <a:pt x="144" y="54"/>
                    </a:cubicBezTo>
                    <a:cubicBezTo>
                      <a:pt x="128" y="47"/>
                      <a:pt x="116" y="35"/>
                      <a:pt x="117" y="24"/>
                    </a:cubicBezTo>
                    <a:cubicBezTo>
                      <a:pt x="117" y="23"/>
                      <a:pt x="117" y="22"/>
                      <a:pt x="117" y="21"/>
                    </a:cubicBezTo>
                    <a:cubicBezTo>
                      <a:pt x="118" y="19"/>
                      <a:pt x="119" y="17"/>
                      <a:pt x="121" y="15"/>
                    </a:cubicBezTo>
                    <a:cubicBezTo>
                      <a:pt x="122" y="14"/>
                      <a:pt x="122" y="12"/>
                      <a:pt x="120" y="11"/>
                    </a:cubicBezTo>
                    <a:cubicBezTo>
                      <a:pt x="119" y="10"/>
                      <a:pt x="117" y="10"/>
                      <a:pt x="116" y="11"/>
                    </a:cubicBezTo>
                    <a:cubicBezTo>
                      <a:pt x="114" y="14"/>
                      <a:pt x="112" y="16"/>
                      <a:pt x="112" y="19"/>
                    </a:cubicBezTo>
                    <a:cubicBezTo>
                      <a:pt x="111" y="21"/>
                      <a:pt x="111" y="22"/>
                      <a:pt x="111" y="23"/>
                    </a:cubicBezTo>
                    <a:cubicBezTo>
                      <a:pt x="111" y="24"/>
                      <a:pt x="111" y="24"/>
                      <a:pt x="111" y="25"/>
                    </a:cubicBezTo>
                    <a:cubicBezTo>
                      <a:pt x="96" y="33"/>
                      <a:pt x="86" y="49"/>
                      <a:pt x="86" y="68"/>
                    </a:cubicBezTo>
                    <a:cubicBezTo>
                      <a:pt x="86" y="69"/>
                      <a:pt x="86" y="69"/>
                      <a:pt x="86" y="69"/>
                    </a:cubicBezTo>
                    <a:cubicBezTo>
                      <a:pt x="85" y="69"/>
                      <a:pt x="84" y="69"/>
                      <a:pt x="83" y="69"/>
                    </a:cubicBezTo>
                    <a:cubicBezTo>
                      <a:pt x="83" y="51"/>
                      <a:pt x="83" y="51"/>
                      <a:pt x="83" y="51"/>
                    </a:cubicBezTo>
                    <a:cubicBezTo>
                      <a:pt x="83" y="26"/>
                      <a:pt x="103" y="6"/>
                      <a:pt x="128" y="6"/>
                    </a:cubicBezTo>
                    <a:close/>
                    <a:moveTo>
                      <a:pt x="185" y="96"/>
                    </a:moveTo>
                    <a:cubicBezTo>
                      <a:pt x="185" y="76"/>
                      <a:pt x="185" y="76"/>
                      <a:pt x="185" y="76"/>
                    </a:cubicBezTo>
                    <a:cubicBezTo>
                      <a:pt x="187" y="75"/>
                      <a:pt x="188" y="74"/>
                      <a:pt x="190" y="75"/>
                    </a:cubicBezTo>
                    <a:cubicBezTo>
                      <a:pt x="193" y="76"/>
                      <a:pt x="195" y="80"/>
                      <a:pt x="195" y="84"/>
                    </a:cubicBezTo>
                    <a:cubicBezTo>
                      <a:pt x="195" y="90"/>
                      <a:pt x="191" y="94"/>
                      <a:pt x="185" y="96"/>
                    </a:cubicBezTo>
                    <a:close/>
                    <a:moveTo>
                      <a:pt x="207" y="168"/>
                    </a:moveTo>
                    <a:cubicBezTo>
                      <a:pt x="201" y="166"/>
                      <a:pt x="192" y="163"/>
                      <a:pt x="189" y="161"/>
                    </a:cubicBezTo>
                    <a:cubicBezTo>
                      <a:pt x="182" y="155"/>
                      <a:pt x="177" y="142"/>
                      <a:pt x="177" y="133"/>
                    </a:cubicBezTo>
                    <a:cubicBezTo>
                      <a:pt x="177" y="122"/>
                      <a:pt x="177" y="122"/>
                      <a:pt x="177" y="122"/>
                    </a:cubicBezTo>
                    <a:cubicBezTo>
                      <a:pt x="181" y="116"/>
                      <a:pt x="183" y="109"/>
                      <a:pt x="184" y="102"/>
                    </a:cubicBezTo>
                    <a:cubicBezTo>
                      <a:pt x="190" y="101"/>
                      <a:pt x="195" y="98"/>
                      <a:pt x="198" y="94"/>
                    </a:cubicBezTo>
                    <a:cubicBezTo>
                      <a:pt x="203" y="97"/>
                      <a:pt x="207" y="102"/>
                      <a:pt x="207" y="108"/>
                    </a:cubicBezTo>
                    <a:lnTo>
                      <a:pt x="207" y="168"/>
                    </a:lnTo>
                    <a:close/>
                    <a:moveTo>
                      <a:pt x="133" y="70"/>
                    </a:moveTo>
                    <a:cubicBezTo>
                      <a:pt x="132" y="65"/>
                      <a:pt x="128" y="62"/>
                      <a:pt x="123" y="62"/>
                    </a:cubicBezTo>
                    <a:cubicBezTo>
                      <a:pt x="102" y="62"/>
                      <a:pt x="102" y="62"/>
                      <a:pt x="102" y="62"/>
                    </a:cubicBezTo>
                    <a:cubicBezTo>
                      <a:pt x="98" y="62"/>
                      <a:pt x="93" y="65"/>
                      <a:pt x="92" y="70"/>
                    </a:cubicBezTo>
                    <a:cubicBezTo>
                      <a:pt x="92" y="68"/>
                      <a:pt x="92" y="68"/>
                      <a:pt x="92" y="68"/>
                    </a:cubicBezTo>
                    <a:cubicBezTo>
                      <a:pt x="92" y="52"/>
                      <a:pt x="100" y="39"/>
                      <a:pt x="112" y="31"/>
                    </a:cubicBezTo>
                    <a:cubicBezTo>
                      <a:pt x="116" y="43"/>
                      <a:pt x="129" y="55"/>
                      <a:pt x="147" y="62"/>
                    </a:cubicBezTo>
                    <a:cubicBezTo>
                      <a:pt x="143" y="63"/>
                      <a:pt x="139" y="66"/>
                      <a:pt x="137" y="70"/>
                    </a:cubicBezTo>
                    <a:lnTo>
                      <a:pt x="133" y="70"/>
                    </a:lnTo>
                    <a:close/>
                    <a:moveTo>
                      <a:pt x="128" y="74"/>
                    </a:moveTo>
                    <a:cubicBezTo>
                      <a:pt x="128" y="80"/>
                      <a:pt x="123" y="85"/>
                      <a:pt x="117" y="85"/>
                    </a:cubicBezTo>
                    <a:cubicBezTo>
                      <a:pt x="108" y="85"/>
                      <a:pt x="108" y="85"/>
                      <a:pt x="108" y="85"/>
                    </a:cubicBezTo>
                    <a:cubicBezTo>
                      <a:pt x="102" y="85"/>
                      <a:pt x="97" y="80"/>
                      <a:pt x="97" y="74"/>
                    </a:cubicBezTo>
                    <a:cubicBezTo>
                      <a:pt x="97" y="71"/>
                      <a:pt x="99" y="68"/>
                      <a:pt x="102" y="68"/>
                    </a:cubicBezTo>
                    <a:cubicBezTo>
                      <a:pt x="123" y="68"/>
                      <a:pt x="123" y="68"/>
                      <a:pt x="123" y="68"/>
                    </a:cubicBezTo>
                    <a:cubicBezTo>
                      <a:pt x="126" y="68"/>
                      <a:pt x="128" y="71"/>
                      <a:pt x="128" y="74"/>
                    </a:cubicBezTo>
                    <a:close/>
                    <a:moveTo>
                      <a:pt x="148" y="68"/>
                    </a:moveTo>
                    <a:cubicBezTo>
                      <a:pt x="168" y="68"/>
                      <a:pt x="168" y="68"/>
                      <a:pt x="168" y="68"/>
                    </a:cubicBezTo>
                    <a:cubicBezTo>
                      <a:pt x="171" y="68"/>
                      <a:pt x="174" y="71"/>
                      <a:pt x="174" y="74"/>
                    </a:cubicBezTo>
                    <a:cubicBezTo>
                      <a:pt x="174" y="80"/>
                      <a:pt x="169" y="85"/>
                      <a:pt x="163" y="85"/>
                    </a:cubicBezTo>
                    <a:cubicBezTo>
                      <a:pt x="153" y="85"/>
                      <a:pt x="153" y="85"/>
                      <a:pt x="153" y="85"/>
                    </a:cubicBezTo>
                    <a:cubicBezTo>
                      <a:pt x="147" y="85"/>
                      <a:pt x="142" y="80"/>
                      <a:pt x="142" y="74"/>
                    </a:cubicBezTo>
                    <a:cubicBezTo>
                      <a:pt x="142" y="71"/>
                      <a:pt x="145" y="68"/>
                      <a:pt x="148" y="68"/>
                    </a:cubicBezTo>
                    <a:close/>
                    <a:moveTo>
                      <a:pt x="179" y="69"/>
                    </a:moveTo>
                    <a:cubicBezTo>
                      <a:pt x="179" y="69"/>
                      <a:pt x="179" y="69"/>
                      <a:pt x="179" y="69"/>
                    </a:cubicBezTo>
                    <a:cubicBezTo>
                      <a:pt x="179" y="69"/>
                      <a:pt x="179" y="69"/>
                      <a:pt x="178" y="69"/>
                    </a:cubicBezTo>
                    <a:cubicBezTo>
                      <a:pt x="179" y="69"/>
                      <a:pt x="179" y="69"/>
                      <a:pt x="179" y="69"/>
                    </a:cubicBezTo>
                    <a:close/>
                    <a:moveTo>
                      <a:pt x="81" y="75"/>
                    </a:moveTo>
                    <a:cubicBezTo>
                      <a:pt x="81" y="75"/>
                      <a:pt x="82" y="75"/>
                      <a:pt x="82" y="75"/>
                    </a:cubicBezTo>
                    <a:cubicBezTo>
                      <a:pt x="83" y="75"/>
                      <a:pt x="84" y="75"/>
                      <a:pt x="85" y="76"/>
                    </a:cubicBezTo>
                    <a:cubicBezTo>
                      <a:pt x="85" y="96"/>
                      <a:pt x="85" y="96"/>
                      <a:pt x="85" y="96"/>
                    </a:cubicBezTo>
                    <a:cubicBezTo>
                      <a:pt x="80" y="94"/>
                      <a:pt x="76" y="90"/>
                      <a:pt x="76" y="84"/>
                    </a:cubicBezTo>
                    <a:cubicBezTo>
                      <a:pt x="76" y="80"/>
                      <a:pt x="78" y="76"/>
                      <a:pt x="81" y="75"/>
                    </a:cubicBezTo>
                    <a:close/>
                    <a:moveTo>
                      <a:pt x="36" y="181"/>
                    </a:moveTo>
                    <a:cubicBezTo>
                      <a:pt x="37" y="177"/>
                      <a:pt x="37" y="174"/>
                      <a:pt x="38" y="170"/>
                    </a:cubicBezTo>
                    <a:cubicBezTo>
                      <a:pt x="39" y="166"/>
                      <a:pt x="40" y="163"/>
                      <a:pt x="39" y="159"/>
                    </a:cubicBezTo>
                    <a:cubicBezTo>
                      <a:pt x="39" y="155"/>
                      <a:pt x="37" y="151"/>
                      <a:pt x="38" y="147"/>
                    </a:cubicBezTo>
                    <a:cubicBezTo>
                      <a:pt x="38" y="144"/>
                      <a:pt x="39" y="140"/>
                      <a:pt x="40" y="136"/>
                    </a:cubicBezTo>
                    <a:cubicBezTo>
                      <a:pt x="41" y="134"/>
                      <a:pt x="41" y="134"/>
                      <a:pt x="41" y="134"/>
                    </a:cubicBezTo>
                    <a:cubicBezTo>
                      <a:pt x="41" y="132"/>
                      <a:pt x="42" y="131"/>
                      <a:pt x="42" y="130"/>
                    </a:cubicBezTo>
                    <a:cubicBezTo>
                      <a:pt x="43" y="128"/>
                      <a:pt x="45" y="126"/>
                      <a:pt x="46" y="124"/>
                    </a:cubicBezTo>
                    <a:cubicBezTo>
                      <a:pt x="46" y="124"/>
                      <a:pt x="46" y="124"/>
                      <a:pt x="46" y="124"/>
                    </a:cubicBezTo>
                    <a:cubicBezTo>
                      <a:pt x="54" y="108"/>
                      <a:pt x="54" y="108"/>
                      <a:pt x="54" y="108"/>
                    </a:cubicBezTo>
                    <a:cubicBezTo>
                      <a:pt x="63" y="91"/>
                      <a:pt x="63" y="91"/>
                      <a:pt x="63" y="91"/>
                    </a:cubicBezTo>
                    <a:cubicBezTo>
                      <a:pt x="63" y="91"/>
                      <a:pt x="63" y="91"/>
                      <a:pt x="63" y="91"/>
                    </a:cubicBezTo>
                    <a:cubicBezTo>
                      <a:pt x="64" y="89"/>
                      <a:pt x="66" y="88"/>
                      <a:pt x="68" y="89"/>
                    </a:cubicBezTo>
                    <a:cubicBezTo>
                      <a:pt x="69" y="90"/>
                      <a:pt x="70" y="92"/>
                      <a:pt x="69" y="93"/>
                    </a:cubicBezTo>
                    <a:cubicBezTo>
                      <a:pt x="68" y="99"/>
                      <a:pt x="66" y="105"/>
                      <a:pt x="65" y="111"/>
                    </a:cubicBezTo>
                    <a:cubicBezTo>
                      <a:pt x="63" y="117"/>
                      <a:pt x="62" y="123"/>
                      <a:pt x="61" y="129"/>
                    </a:cubicBezTo>
                    <a:cubicBezTo>
                      <a:pt x="60" y="130"/>
                      <a:pt x="60" y="130"/>
                      <a:pt x="60" y="130"/>
                    </a:cubicBezTo>
                    <a:cubicBezTo>
                      <a:pt x="60" y="131"/>
                      <a:pt x="60" y="133"/>
                      <a:pt x="60" y="134"/>
                    </a:cubicBezTo>
                    <a:cubicBezTo>
                      <a:pt x="60" y="135"/>
                      <a:pt x="60" y="136"/>
                      <a:pt x="60" y="137"/>
                    </a:cubicBezTo>
                    <a:cubicBezTo>
                      <a:pt x="60" y="140"/>
                      <a:pt x="60" y="140"/>
                      <a:pt x="60" y="140"/>
                    </a:cubicBezTo>
                    <a:cubicBezTo>
                      <a:pt x="60" y="142"/>
                      <a:pt x="60" y="145"/>
                      <a:pt x="60" y="148"/>
                    </a:cubicBezTo>
                    <a:cubicBezTo>
                      <a:pt x="61" y="148"/>
                      <a:pt x="63" y="147"/>
                      <a:pt x="63" y="146"/>
                    </a:cubicBezTo>
                    <a:cubicBezTo>
                      <a:pt x="64" y="145"/>
                      <a:pt x="65" y="144"/>
                      <a:pt x="65" y="142"/>
                    </a:cubicBezTo>
                    <a:cubicBezTo>
                      <a:pt x="66" y="139"/>
                      <a:pt x="68" y="135"/>
                      <a:pt x="68" y="132"/>
                    </a:cubicBezTo>
                    <a:cubicBezTo>
                      <a:pt x="68" y="132"/>
                      <a:pt x="68" y="132"/>
                      <a:pt x="68" y="132"/>
                    </a:cubicBezTo>
                    <a:cubicBezTo>
                      <a:pt x="69" y="129"/>
                      <a:pt x="71" y="128"/>
                      <a:pt x="73" y="128"/>
                    </a:cubicBezTo>
                    <a:cubicBezTo>
                      <a:pt x="76" y="129"/>
                      <a:pt x="77" y="131"/>
                      <a:pt x="77" y="133"/>
                    </a:cubicBezTo>
                    <a:cubicBezTo>
                      <a:pt x="76" y="137"/>
                      <a:pt x="76" y="141"/>
                      <a:pt x="75" y="144"/>
                    </a:cubicBezTo>
                    <a:cubicBezTo>
                      <a:pt x="75" y="146"/>
                      <a:pt x="74" y="148"/>
                      <a:pt x="74" y="150"/>
                    </a:cubicBezTo>
                    <a:cubicBezTo>
                      <a:pt x="73" y="152"/>
                      <a:pt x="72" y="154"/>
                      <a:pt x="71" y="156"/>
                    </a:cubicBezTo>
                    <a:cubicBezTo>
                      <a:pt x="69" y="159"/>
                      <a:pt x="66" y="162"/>
                      <a:pt x="63" y="165"/>
                    </a:cubicBezTo>
                    <a:cubicBezTo>
                      <a:pt x="61" y="167"/>
                      <a:pt x="59" y="169"/>
                      <a:pt x="56" y="170"/>
                    </a:cubicBezTo>
                    <a:cubicBezTo>
                      <a:pt x="56" y="171"/>
                      <a:pt x="56" y="172"/>
                      <a:pt x="56" y="173"/>
                    </a:cubicBezTo>
                    <a:cubicBezTo>
                      <a:pt x="55" y="180"/>
                      <a:pt x="54" y="187"/>
                      <a:pt x="53" y="194"/>
                    </a:cubicBezTo>
                    <a:cubicBezTo>
                      <a:pt x="34" y="188"/>
                      <a:pt x="34" y="188"/>
                      <a:pt x="34" y="188"/>
                    </a:cubicBezTo>
                    <a:cubicBezTo>
                      <a:pt x="34" y="186"/>
                      <a:pt x="35" y="183"/>
                      <a:pt x="36"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69" name="Freeform 105"/>
              <p:cNvSpPr>
                <a:spLocks/>
              </p:cNvSpPr>
              <p:nvPr/>
            </p:nvSpPr>
            <p:spPr bwMode="auto">
              <a:xfrm>
                <a:off x="2112963" y="3270251"/>
                <a:ext cx="100013" cy="31750"/>
              </a:xfrm>
              <a:custGeom>
                <a:avLst/>
                <a:gdLst>
                  <a:gd name="T0" fmla="*/ 19 w 38"/>
                  <a:gd name="T1" fmla="*/ 12 h 12"/>
                  <a:gd name="T2" fmla="*/ 19 w 38"/>
                  <a:gd name="T3" fmla="*/ 12 h 12"/>
                  <a:gd name="T4" fmla="*/ 37 w 38"/>
                  <a:gd name="T5" fmla="*/ 5 h 12"/>
                  <a:gd name="T6" fmla="*/ 37 w 38"/>
                  <a:gd name="T7" fmla="*/ 1 h 12"/>
                  <a:gd name="T8" fmla="*/ 33 w 38"/>
                  <a:gd name="T9" fmla="*/ 1 h 12"/>
                  <a:gd name="T10" fmla="*/ 19 w 38"/>
                  <a:gd name="T11" fmla="*/ 6 h 12"/>
                  <a:gd name="T12" fmla="*/ 19 w 38"/>
                  <a:gd name="T13" fmla="*/ 6 h 12"/>
                  <a:gd name="T14" fmla="*/ 6 w 38"/>
                  <a:gd name="T15" fmla="*/ 1 h 12"/>
                  <a:gd name="T16" fmla="*/ 2 w 38"/>
                  <a:gd name="T17" fmla="*/ 1 h 12"/>
                  <a:gd name="T18" fmla="*/ 2 w 38"/>
                  <a:gd name="T19" fmla="*/ 5 h 12"/>
                  <a:gd name="T20" fmla="*/ 19 w 38"/>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2">
                    <a:moveTo>
                      <a:pt x="19" y="12"/>
                    </a:moveTo>
                    <a:cubicBezTo>
                      <a:pt x="19" y="12"/>
                      <a:pt x="19" y="12"/>
                      <a:pt x="19" y="12"/>
                    </a:cubicBezTo>
                    <a:cubicBezTo>
                      <a:pt x="26" y="12"/>
                      <a:pt x="32" y="10"/>
                      <a:pt x="37" y="5"/>
                    </a:cubicBezTo>
                    <a:cubicBezTo>
                      <a:pt x="38" y="4"/>
                      <a:pt x="38" y="2"/>
                      <a:pt x="37" y="1"/>
                    </a:cubicBezTo>
                    <a:cubicBezTo>
                      <a:pt x="36" y="0"/>
                      <a:pt x="34" y="0"/>
                      <a:pt x="33" y="1"/>
                    </a:cubicBezTo>
                    <a:cubicBezTo>
                      <a:pt x="29" y="4"/>
                      <a:pt x="24" y="6"/>
                      <a:pt x="19" y="6"/>
                    </a:cubicBezTo>
                    <a:cubicBezTo>
                      <a:pt x="19" y="6"/>
                      <a:pt x="19" y="6"/>
                      <a:pt x="19" y="6"/>
                    </a:cubicBezTo>
                    <a:cubicBezTo>
                      <a:pt x="14" y="6"/>
                      <a:pt x="9" y="4"/>
                      <a:pt x="6" y="1"/>
                    </a:cubicBezTo>
                    <a:cubicBezTo>
                      <a:pt x="5" y="0"/>
                      <a:pt x="3" y="0"/>
                      <a:pt x="2" y="1"/>
                    </a:cubicBezTo>
                    <a:cubicBezTo>
                      <a:pt x="0" y="2"/>
                      <a:pt x="0" y="4"/>
                      <a:pt x="2" y="5"/>
                    </a:cubicBezTo>
                    <a:cubicBezTo>
                      <a:pt x="6" y="10"/>
                      <a:pt x="13" y="12"/>
                      <a:pt x="1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0" name="Freeform 129"/>
              <p:cNvSpPr>
                <a:spLocks/>
              </p:cNvSpPr>
              <p:nvPr/>
            </p:nvSpPr>
            <p:spPr bwMode="auto">
              <a:xfrm>
                <a:off x="2092325" y="3125788"/>
                <a:ext cx="49213" cy="28575"/>
              </a:xfrm>
              <a:custGeom>
                <a:avLst/>
                <a:gdLst>
                  <a:gd name="T0" fmla="*/ 17 w 19"/>
                  <a:gd name="T1" fmla="*/ 5 h 11"/>
                  <a:gd name="T2" fmla="*/ 4 w 19"/>
                  <a:gd name="T3" fmla="*/ 1 h 11"/>
                  <a:gd name="T4" fmla="*/ 0 w 19"/>
                  <a:gd name="T5" fmla="*/ 3 h 11"/>
                  <a:gd name="T6" fmla="*/ 2 w 19"/>
                  <a:gd name="T7" fmla="*/ 7 h 11"/>
                  <a:gd name="T8" fmla="*/ 15 w 19"/>
                  <a:gd name="T9" fmla="*/ 11 h 11"/>
                  <a:gd name="T10" fmla="*/ 16 w 19"/>
                  <a:gd name="T11" fmla="*/ 11 h 11"/>
                  <a:gd name="T12" fmla="*/ 19 w 19"/>
                  <a:gd name="T13" fmla="*/ 9 h 11"/>
                  <a:gd name="T14" fmla="*/ 17 w 19"/>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1">
                    <a:moveTo>
                      <a:pt x="17" y="5"/>
                    </a:moveTo>
                    <a:cubicBezTo>
                      <a:pt x="4" y="1"/>
                      <a:pt x="4" y="1"/>
                      <a:pt x="4" y="1"/>
                    </a:cubicBezTo>
                    <a:cubicBezTo>
                      <a:pt x="3" y="0"/>
                      <a:pt x="1" y="1"/>
                      <a:pt x="0" y="3"/>
                    </a:cubicBezTo>
                    <a:cubicBezTo>
                      <a:pt x="0" y="4"/>
                      <a:pt x="1" y="6"/>
                      <a:pt x="2" y="7"/>
                    </a:cubicBezTo>
                    <a:cubicBezTo>
                      <a:pt x="15" y="11"/>
                      <a:pt x="15" y="11"/>
                      <a:pt x="15" y="11"/>
                    </a:cubicBezTo>
                    <a:cubicBezTo>
                      <a:pt x="15" y="11"/>
                      <a:pt x="16" y="11"/>
                      <a:pt x="16" y="11"/>
                    </a:cubicBezTo>
                    <a:cubicBezTo>
                      <a:pt x="17" y="11"/>
                      <a:pt x="18" y="10"/>
                      <a:pt x="19" y="9"/>
                    </a:cubicBezTo>
                    <a:cubicBezTo>
                      <a:pt x="19" y="7"/>
                      <a:pt x="19" y="6"/>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1" name="Oval 130"/>
              <p:cNvSpPr>
                <a:spLocks noChangeArrowheads="1"/>
              </p:cNvSpPr>
              <p:nvPr/>
            </p:nvSpPr>
            <p:spPr bwMode="auto">
              <a:xfrm>
                <a:off x="2103438" y="3184526"/>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2" name="Oval 131"/>
              <p:cNvSpPr>
                <a:spLocks noChangeArrowheads="1"/>
              </p:cNvSpPr>
              <p:nvPr/>
            </p:nvSpPr>
            <p:spPr bwMode="auto">
              <a:xfrm>
                <a:off x="2193925" y="3184526"/>
                <a:ext cx="317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73" name="グループ化 72"/>
            <p:cNvGrpSpPr/>
            <p:nvPr/>
          </p:nvGrpSpPr>
          <p:grpSpPr>
            <a:xfrm>
              <a:off x="6678334" y="4363876"/>
              <a:ext cx="666015" cy="725139"/>
              <a:chOff x="3721100" y="1900238"/>
              <a:chExt cx="608013" cy="661988"/>
            </a:xfrm>
            <a:solidFill>
              <a:srgbClr val="7030A0"/>
            </a:solidFill>
          </p:grpSpPr>
          <p:sp>
            <p:nvSpPr>
              <p:cNvPr id="74" name="Freeform 41"/>
              <p:cNvSpPr>
                <a:spLocks/>
              </p:cNvSpPr>
              <p:nvPr/>
            </p:nvSpPr>
            <p:spPr bwMode="auto">
              <a:xfrm>
                <a:off x="3998913" y="2036763"/>
                <a:ext cx="41275" cy="28575"/>
              </a:xfrm>
              <a:custGeom>
                <a:avLst/>
                <a:gdLst>
                  <a:gd name="T0" fmla="*/ 2 w 16"/>
                  <a:gd name="T1" fmla="*/ 6 h 11"/>
                  <a:gd name="T2" fmla="*/ 12 w 16"/>
                  <a:gd name="T3" fmla="*/ 11 h 11"/>
                  <a:gd name="T4" fmla="*/ 13 w 16"/>
                  <a:gd name="T5" fmla="*/ 11 h 11"/>
                  <a:gd name="T6" fmla="*/ 16 w 16"/>
                  <a:gd name="T7" fmla="*/ 10 h 11"/>
                  <a:gd name="T8" fmla="*/ 15 w 16"/>
                  <a:gd name="T9" fmla="*/ 6 h 11"/>
                  <a:gd name="T10" fmla="*/ 5 w 16"/>
                  <a:gd name="T11" fmla="*/ 1 h 11"/>
                  <a:gd name="T12" fmla="*/ 1 w 16"/>
                  <a:gd name="T13" fmla="*/ 2 h 11"/>
                  <a:gd name="T14" fmla="*/ 2 w 16"/>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1">
                    <a:moveTo>
                      <a:pt x="2" y="6"/>
                    </a:moveTo>
                    <a:cubicBezTo>
                      <a:pt x="12" y="11"/>
                      <a:pt x="12" y="11"/>
                      <a:pt x="12" y="11"/>
                    </a:cubicBezTo>
                    <a:cubicBezTo>
                      <a:pt x="12" y="11"/>
                      <a:pt x="13" y="11"/>
                      <a:pt x="13" y="11"/>
                    </a:cubicBezTo>
                    <a:cubicBezTo>
                      <a:pt x="14" y="11"/>
                      <a:pt x="15" y="11"/>
                      <a:pt x="16" y="10"/>
                    </a:cubicBezTo>
                    <a:cubicBezTo>
                      <a:pt x="16" y="8"/>
                      <a:pt x="16" y="6"/>
                      <a:pt x="15" y="6"/>
                    </a:cubicBezTo>
                    <a:cubicBezTo>
                      <a:pt x="5" y="1"/>
                      <a:pt x="5" y="1"/>
                      <a:pt x="5" y="1"/>
                    </a:cubicBezTo>
                    <a:cubicBezTo>
                      <a:pt x="4" y="0"/>
                      <a:pt x="2" y="0"/>
                      <a:pt x="1" y="2"/>
                    </a:cubicBezTo>
                    <a:cubicBezTo>
                      <a:pt x="0" y="3"/>
                      <a:pt x="1"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5" name="Oval 42"/>
              <p:cNvSpPr>
                <a:spLocks noChangeArrowheads="1"/>
              </p:cNvSpPr>
              <p:nvPr/>
            </p:nvSpPr>
            <p:spPr bwMode="auto">
              <a:xfrm>
                <a:off x="4000500"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6" name="Oval 43"/>
              <p:cNvSpPr>
                <a:spLocks noChangeArrowheads="1"/>
              </p:cNvSpPr>
              <p:nvPr/>
            </p:nvSpPr>
            <p:spPr bwMode="auto">
              <a:xfrm>
                <a:off x="4095750" y="2081213"/>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7" name="Freeform 44"/>
              <p:cNvSpPr>
                <a:spLocks/>
              </p:cNvSpPr>
              <p:nvPr/>
            </p:nvSpPr>
            <p:spPr bwMode="auto">
              <a:xfrm>
                <a:off x="4014788" y="2168526"/>
                <a:ext cx="98425" cy="33338"/>
              </a:xfrm>
              <a:custGeom>
                <a:avLst/>
                <a:gdLst>
                  <a:gd name="T0" fmla="*/ 1 w 38"/>
                  <a:gd name="T1" fmla="*/ 1 h 13"/>
                  <a:gd name="T2" fmla="*/ 1 w 38"/>
                  <a:gd name="T3" fmla="*/ 5 h 13"/>
                  <a:gd name="T4" fmla="*/ 19 w 38"/>
                  <a:gd name="T5" fmla="*/ 13 h 13"/>
                  <a:gd name="T6" fmla="*/ 19 w 38"/>
                  <a:gd name="T7" fmla="*/ 13 h 13"/>
                  <a:gd name="T8" fmla="*/ 37 w 38"/>
                  <a:gd name="T9" fmla="*/ 5 h 13"/>
                  <a:gd name="T10" fmla="*/ 37 w 38"/>
                  <a:gd name="T11" fmla="*/ 1 h 13"/>
                  <a:gd name="T12" fmla="*/ 32 w 38"/>
                  <a:gd name="T13" fmla="*/ 1 h 13"/>
                  <a:gd name="T14" fmla="*/ 19 w 38"/>
                  <a:gd name="T15" fmla="*/ 7 h 13"/>
                  <a:gd name="T16" fmla="*/ 19 w 38"/>
                  <a:gd name="T17" fmla="*/ 7 h 13"/>
                  <a:gd name="T18" fmla="*/ 5 w 38"/>
                  <a:gd name="T19" fmla="*/ 1 h 13"/>
                  <a:gd name="T20" fmla="*/ 1 w 38"/>
                  <a:gd name="T21"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 y="1"/>
                    </a:moveTo>
                    <a:cubicBezTo>
                      <a:pt x="0" y="2"/>
                      <a:pt x="0" y="4"/>
                      <a:pt x="1" y="5"/>
                    </a:cubicBezTo>
                    <a:cubicBezTo>
                      <a:pt x="6" y="10"/>
                      <a:pt x="12" y="13"/>
                      <a:pt x="19" y="13"/>
                    </a:cubicBezTo>
                    <a:cubicBezTo>
                      <a:pt x="19" y="13"/>
                      <a:pt x="19" y="13"/>
                      <a:pt x="19" y="13"/>
                    </a:cubicBezTo>
                    <a:cubicBezTo>
                      <a:pt x="26" y="13"/>
                      <a:pt x="32" y="10"/>
                      <a:pt x="37" y="5"/>
                    </a:cubicBezTo>
                    <a:cubicBezTo>
                      <a:pt x="38" y="4"/>
                      <a:pt x="38" y="2"/>
                      <a:pt x="37" y="1"/>
                    </a:cubicBezTo>
                    <a:cubicBezTo>
                      <a:pt x="35" y="0"/>
                      <a:pt x="34" y="0"/>
                      <a:pt x="32" y="1"/>
                    </a:cubicBezTo>
                    <a:cubicBezTo>
                      <a:pt x="29" y="5"/>
                      <a:pt x="24" y="7"/>
                      <a:pt x="19" y="7"/>
                    </a:cubicBezTo>
                    <a:cubicBezTo>
                      <a:pt x="19" y="7"/>
                      <a:pt x="19" y="7"/>
                      <a:pt x="19" y="7"/>
                    </a:cubicBezTo>
                    <a:cubicBezTo>
                      <a:pt x="14" y="7"/>
                      <a:pt x="9" y="5"/>
                      <a:pt x="5"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78" name="Freeform 172"/>
              <p:cNvSpPr>
                <a:spLocks noEditPoints="1"/>
              </p:cNvSpPr>
              <p:nvPr/>
            </p:nvSpPr>
            <p:spPr bwMode="auto">
              <a:xfrm>
                <a:off x="3721100" y="1900238"/>
                <a:ext cx="608013" cy="661988"/>
              </a:xfrm>
              <a:custGeom>
                <a:avLst/>
                <a:gdLst>
                  <a:gd name="T0" fmla="*/ 57 w 232"/>
                  <a:gd name="T1" fmla="*/ 249 h 252"/>
                  <a:gd name="T2" fmla="*/ 62 w 232"/>
                  <a:gd name="T3" fmla="*/ 244 h 252"/>
                  <a:gd name="T4" fmla="*/ 88 w 232"/>
                  <a:gd name="T5" fmla="*/ 185 h 252"/>
                  <a:gd name="T6" fmla="*/ 99 w 232"/>
                  <a:gd name="T7" fmla="*/ 213 h 252"/>
                  <a:gd name="T8" fmla="*/ 128 w 232"/>
                  <a:gd name="T9" fmla="*/ 208 h 252"/>
                  <a:gd name="T10" fmla="*/ 139 w 232"/>
                  <a:gd name="T11" fmla="*/ 197 h 252"/>
                  <a:gd name="T12" fmla="*/ 164 w 232"/>
                  <a:gd name="T13" fmla="*/ 210 h 252"/>
                  <a:gd name="T14" fmla="*/ 226 w 232"/>
                  <a:gd name="T15" fmla="*/ 244 h 252"/>
                  <a:gd name="T16" fmla="*/ 189 w 232"/>
                  <a:gd name="T17" fmla="*/ 183 h 252"/>
                  <a:gd name="T18" fmla="*/ 161 w 232"/>
                  <a:gd name="T19" fmla="*/ 170 h 252"/>
                  <a:gd name="T20" fmla="*/ 153 w 232"/>
                  <a:gd name="T21" fmla="*/ 163 h 252"/>
                  <a:gd name="T22" fmla="*/ 167 w 232"/>
                  <a:gd name="T23" fmla="*/ 132 h 252"/>
                  <a:gd name="T24" fmla="*/ 207 w 232"/>
                  <a:gd name="T25" fmla="*/ 173 h 252"/>
                  <a:gd name="T26" fmla="*/ 197 w 232"/>
                  <a:gd name="T27" fmla="*/ 83 h 252"/>
                  <a:gd name="T28" fmla="*/ 124 w 232"/>
                  <a:gd name="T29" fmla="*/ 0 h 252"/>
                  <a:gd name="T30" fmla="*/ 82 w 232"/>
                  <a:gd name="T31" fmla="*/ 101 h 252"/>
                  <a:gd name="T32" fmla="*/ 109 w 232"/>
                  <a:gd name="T33" fmla="*/ 162 h 252"/>
                  <a:gd name="T34" fmla="*/ 100 w 232"/>
                  <a:gd name="T35" fmla="*/ 171 h 252"/>
                  <a:gd name="T36" fmla="*/ 56 w 232"/>
                  <a:gd name="T37" fmla="*/ 191 h 252"/>
                  <a:gd name="T38" fmla="*/ 56 w 232"/>
                  <a:gd name="T39" fmla="*/ 178 h 252"/>
                  <a:gd name="T40" fmla="*/ 60 w 232"/>
                  <a:gd name="T41" fmla="*/ 161 h 252"/>
                  <a:gd name="T42" fmla="*/ 60 w 232"/>
                  <a:gd name="T43" fmla="*/ 149 h 252"/>
                  <a:gd name="T44" fmla="*/ 43 w 232"/>
                  <a:gd name="T45" fmla="*/ 119 h 252"/>
                  <a:gd name="T46" fmla="*/ 18 w 232"/>
                  <a:gd name="T47" fmla="*/ 117 h 252"/>
                  <a:gd name="T48" fmla="*/ 1 w 232"/>
                  <a:gd name="T49" fmla="*/ 155 h 252"/>
                  <a:gd name="T50" fmla="*/ 8 w 232"/>
                  <a:gd name="T51" fmla="*/ 173 h 252"/>
                  <a:gd name="T52" fmla="*/ 19 w 232"/>
                  <a:gd name="T53" fmla="*/ 182 h 252"/>
                  <a:gd name="T54" fmla="*/ 6 w 232"/>
                  <a:gd name="T55" fmla="*/ 248 h 252"/>
                  <a:gd name="T56" fmla="*/ 16 w 232"/>
                  <a:gd name="T57" fmla="*/ 201 h 252"/>
                  <a:gd name="T58" fmla="*/ 87 w 232"/>
                  <a:gd name="T59" fmla="*/ 95 h 252"/>
                  <a:gd name="T60" fmla="*/ 141 w 232"/>
                  <a:gd name="T61" fmla="*/ 62 h 252"/>
                  <a:gd name="T62" fmla="*/ 154 w 232"/>
                  <a:gd name="T63" fmla="*/ 65 h 252"/>
                  <a:gd name="T64" fmla="*/ 145 w 232"/>
                  <a:gd name="T65" fmla="*/ 138 h 252"/>
                  <a:gd name="T66" fmla="*/ 134 w 232"/>
                  <a:gd name="T67" fmla="*/ 193 h 252"/>
                  <a:gd name="T68" fmla="*/ 113 w 232"/>
                  <a:gd name="T69" fmla="*/ 168 h 252"/>
                  <a:gd name="T70" fmla="*/ 183 w 232"/>
                  <a:gd name="T71" fmla="*/ 68 h 252"/>
                  <a:gd name="T72" fmla="*/ 180 w 232"/>
                  <a:gd name="T73" fmla="*/ 66 h 252"/>
                  <a:gd name="T74" fmla="*/ 155 w 232"/>
                  <a:gd name="T75" fmla="*/ 59 h 252"/>
                  <a:gd name="T76" fmla="*/ 151 w 232"/>
                  <a:gd name="T77" fmla="*/ 53 h 252"/>
                  <a:gd name="T78" fmla="*/ 116 w 232"/>
                  <a:gd name="T79" fmla="*/ 14 h 252"/>
                  <a:gd name="T80" fmla="*/ 107 w 232"/>
                  <a:gd name="T81" fmla="*/ 23 h 252"/>
                  <a:gd name="T82" fmla="*/ 79 w 232"/>
                  <a:gd name="T83" fmla="*/ 68 h 252"/>
                  <a:gd name="T84" fmla="*/ 181 w 232"/>
                  <a:gd name="T85" fmla="*/ 95 h 252"/>
                  <a:gd name="T86" fmla="*/ 181 w 232"/>
                  <a:gd name="T87" fmla="*/ 95 h 252"/>
                  <a:gd name="T88" fmla="*/ 173 w 232"/>
                  <a:gd name="T89" fmla="*/ 122 h 252"/>
                  <a:gd name="T90" fmla="*/ 202 w 232"/>
                  <a:gd name="T91" fmla="*/ 167 h 252"/>
                  <a:gd name="T92" fmla="*/ 81 w 232"/>
                  <a:gd name="T93" fmla="*/ 95 h 252"/>
                  <a:gd name="T94" fmla="*/ 158 w 232"/>
                  <a:gd name="T95" fmla="*/ 204 h 252"/>
                  <a:gd name="T96" fmla="*/ 121 w 232"/>
                  <a:gd name="T97" fmla="*/ 191 h 252"/>
                  <a:gd name="T98" fmla="*/ 121 w 232"/>
                  <a:gd name="T99" fmla="*/ 191 h 252"/>
                  <a:gd name="T100" fmla="*/ 55 w 232"/>
                  <a:gd name="T101" fmla="*/ 136 h 252"/>
                  <a:gd name="T102" fmla="*/ 43 w 232"/>
                  <a:gd name="T103" fmla="*/ 125 h 252"/>
                  <a:gd name="T104" fmla="*/ 28 w 232"/>
                  <a:gd name="T105" fmla="*/ 129 h 252"/>
                  <a:gd name="T106" fmla="*/ 25 w 232"/>
                  <a:gd name="T107" fmla="*/ 182 h 252"/>
                  <a:gd name="T108" fmla="*/ 13 w 232"/>
                  <a:gd name="T109" fmla="*/ 168 h 252"/>
                  <a:gd name="T110" fmla="*/ 6 w 232"/>
                  <a:gd name="T111" fmla="*/ 154 h 252"/>
                  <a:gd name="T112" fmla="*/ 14 w 232"/>
                  <a:gd name="T113" fmla="*/ 127 h 252"/>
                  <a:gd name="T114" fmla="*/ 24 w 232"/>
                  <a:gd name="T115" fmla="*/ 138 h 252"/>
                  <a:gd name="T116" fmla="*/ 54 w 232"/>
                  <a:gd name="T117" fmla="*/ 149 h 252"/>
                  <a:gd name="T118" fmla="*/ 51 w 232"/>
                  <a:gd name="T119" fmla="*/ 176 h 252"/>
                  <a:gd name="T120" fmla="*/ 25 w 232"/>
                  <a:gd name="T121" fmla="*/ 18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2" h="252">
                    <a:moveTo>
                      <a:pt x="16" y="201"/>
                    </a:moveTo>
                    <a:cubicBezTo>
                      <a:pt x="53" y="201"/>
                      <a:pt x="53" y="201"/>
                      <a:pt x="53" y="201"/>
                    </a:cubicBezTo>
                    <a:cubicBezTo>
                      <a:pt x="57" y="249"/>
                      <a:pt x="57" y="249"/>
                      <a:pt x="57" y="249"/>
                    </a:cubicBezTo>
                    <a:cubicBezTo>
                      <a:pt x="57" y="249"/>
                      <a:pt x="57" y="249"/>
                      <a:pt x="57" y="249"/>
                    </a:cubicBezTo>
                    <a:cubicBezTo>
                      <a:pt x="57" y="250"/>
                      <a:pt x="58" y="252"/>
                      <a:pt x="60" y="252"/>
                    </a:cubicBezTo>
                    <a:cubicBezTo>
                      <a:pt x="60" y="252"/>
                      <a:pt x="60" y="252"/>
                      <a:pt x="60" y="252"/>
                    </a:cubicBezTo>
                    <a:cubicBezTo>
                      <a:pt x="61" y="251"/>
                      <a:pt x="63" y="250"/>
                      <a:pt x="63" y="248"/>
                    </a:cubicBezTo>
                    <a:cubicBezTo>
                      <a:pt x="62" y="244"/>
                      <a:pt x="62" y="244"/>
                      <a:pt x="62" y="244"/>
                    </a:cubicBezTo>
                    <a:cubicBezTo>
                      <a:pt x="59" y="198"/>
                      <a:pt x="59" y="198"/>
                      <a:pt x="59" y="198"/>
                    </a:cubicBezTo>
                    <a:cubicBezTo>
                      <a:pt x="59" y="198"/>
                      <a:pt x="58" y="197"/>
                      <a:pt x="58" y="197"/>
                    </a:cubicBezTo>
                    <a:cubicBezTo>
                      <a:pt x="63" y="193"/>
                      <a:pt x="69" y="190"/>
                      <a:pt x="75" y="189"/>
                    </a:cubicBezTo>
                    <a:cubicBezTo>
                      <a:pt x="88" y="185"/>
                      <a:pt x="88" y="185"/>
                      <a:pt x="88" y="185"/>
                    </a:cubicBezTo>
                    <a:cubicBezTo>
                      <a:pt x="95" y="183"/>
                      <a:pt x="95" y="183"/>
                      <a:pt x="95" y="183"/>
                    </a:cubicBezTo>
                    <a:cubicBezTo>
                      <a:pt x="97" y="183"/>
                      <a:pt x="98" y="182"/>
                      <a:pt x="99" y="182"/>
                    </a:cubicBezTo>
                    <a:cubicBezTo>
                      <a:pt x="97" y="210"/>
                      <a:pt x="97" y="210"/>
                      <a:pt x="97" y="210"/>
                    </a:cubicBezTo>
                    <a:cubicBezTo>
                      <a:pt x="97" y="211"/>
                      <a:pt x="98" y="212"/>
                      <a:pt x="99" y="213"/>
                    </a:cubicBezTo>
                    <a:cubicBezTo>
                      <a:pt x="99" y="213"/>
                      <a:pt x="100" y="213"/>
                      <a:pt x="100" y="213"/>
                    </a:cubicBezTo>
                    <a:cubicBezTo>
                      <a:pt x="101" y="213"/>
                      <a:pt x="102" y="213"/>
                      <a:pt x="102" y="212"/>
                    </a:cubicBezTo>
                    <a:cubicBezTo>
                      <a:pt x="123" y="197"/>
                      <a:pt x="123" y="197"/>
                      <a:pt x="123" y="197"/>
                    </a:cubicBezTo>
                    <a:cubicBezTo>
                      <a:pt x="128" y="208"/>
                      <a:pt x="128" y="208"/>
                      <a:pt x="128" y="208"/>
                    </a:cubicBezTo>
                    <a:cubicBezTo>
                      <a:pt x="129" y="209"/>
                      <a:pt x="130" y="209"/>
                      <a:pt x="131" y="209"/>
                    </a:cubicBezTo>
                    <a:cubicBezTo>
                      <a:pt x="131" y="209"/>
                      <a:pt x="131" y="209"/>
                      <a:pt x="131" y="209"/>
                    </a:cubicBezTo>
                    <a:cubicBezTo>
                      <a:pt x="132" y="209"/>
                      <a:pt x="133" y="209"/>
                      <a:pt x="134" y="208"/>
                    </a:cubicBezTo>
                    <a:cubicBezTo>
                      <a:pt x="139" y="197"/>
                      <a:pt x="139" y="197"/>
                      <a:pt x="139" y="197"/>
                    </a:cubicBezTo>
                    <a:cubicBezTo>
                      <a:pt x="160" y="212"/>
                      <a:pt x="160" y="212"/>
                      <a:pt x="160" y="212"/>
                    </a:cubicBezTo>
                    <a:cubicBezTo>
                      <a:pt x="160" y="213"/>
                      <a:pt x="161" y="213"/>
                      <a:pt x="161" y="213"/>
                    </a:cubicBezTo>
                    <a:cubicBezTo>
                      <a:pt x="162" y="213"/>
                      <a:pt x="162" y="213"/>
                      <a:pt x="163" y="213"/>
                    </a:cubicBezTo>
                    <a:cubicBezTo>
                      <a:pt x="164" y="212"/>
                      <a:pt x="165" y="211"/>
                      <a:pt x="164" y="210"/>
                    </a:cubicBezTo>
                    <a:cubicBezTo>
                      <a:pt x="162" y="182"/>
                      <a:pt x="162" y="182"/>
                      <a:pt x="162" y="182"/>
                    </a:cubicBezTo>
                    <a:cubicBezTo>
                      <a:pt x="164" y="182"/>
                      <a:pt x="165" y="183"/>
                      <a:pt x="167" y="183"/>
                    </a:cubicBezTo>
                    <a:cubicBezTo>
                      <a:pt x="187" y="189"/>
                      <a:pt x="187" y="189"/>
                      <a:pt x="187" y="189"/>
                    </a:cubicBezTo>
                    <a:cubicBezTo>
                      <a:pt x="209" y="195"/>
                      <a:pt x="226" y="219"/>
                      <a:pt x="226" y="244"/>
                    </a:cubicBezTo>
                    <a:cubicBezTo>
                      <a:pt x="226" y="244"/>
                      <a:pt x="226" y="244"/>
                      <a:pt x="226" y="244"/>
                    </a:cubicBezTo>
                    <a:cubicBezTo>
                      <a:pt x="226" y="245"/>
                      <a:pt x="228" y="247"/>
                      <a:pt x="229" y="247"/>
                    </a:cubicBezTo>
                    <a:cubicBezTo>
                      <a:pt x="231" y="247"/>
                      <a:pt x="232" y="245"/>
                      <a:pt x="232" y="244"/>
                    </a:cubicBezTo>
                    <a:cubicBezTo>
                      <a:pt x="232" y="217"/>
                      <a:pt x="213" y="189"/>
                      <a:pt x="189" y="183"/>
                    </a:cubicBezTo>
                    <a:cubicBezTo>
                      <a:pt x="168" y="177"/>
                      <a:pt x="168" y="177"/>
                      <a:pt x="168" y="177"/>
                    </a:cubicBezTo>
                    <a:cubicBezTo>
                      <a:pt x="166" y="177"/>
                      <a:pt x="164" y="176"/>
                      <a:pt x="162" y="174"/>
                    </a:cubicBezTo>
                    <a:cubicBezTo>
                      <a:pt x="162" y="171"/>
                      <a:pt x="162" y="171"/>
                      <a:pt x="162" y="171"/>
                    </a:cubicBezTo>
                    <a:cubicBezTo>
                      <a:pt x="162" y="171"/>
                      <a:pt x="162" y="170"/>
                      <a:pt x="161" y="170"/>
                    </a:cubicBezTo>
                    <a:cubicBezTo>
                      <a:pt x="158" y="163"/>
                      <a:pt x="158" y="163"/>
                      <a:pt x="158" y="163"/>
                    </a:cubicBezTo>
                    <a:cubicBezTo>
                      <a:pt x="158" y="162"/>
                      <a:pt x="157" y="161"/>
                      <a:pt x="156" y="161"/>
                    </a:cubicBezTo>
                    <a:cubicBezTo>
                      <a:pt x="155" y="161"/>
                      <a:pt x="154" y="161"/>
                      <a:pt x="153" y="162"/>
                    </a:cubicBezTo>
                    <a:cubicBezTo>
                      <a:pt x="153" y="163"/>
                      <a:pt x="153" y="163"/>
                      <a:pt x="153" y="163"/>
                    </a:cubicBezTo>
                    <a:cubicBezTo>
                      <a:pt x="152" y="160"/>
                      <a:pt x="151" y="157"/>
                      <a:pt x="151" y="155"/>
                    </a:cubicBezTo>
                    <a:cubicBezTo>
                      <a:pt x="151" y="140"/>
                      <a:pt x="151" y="140"/>
                      <a:pt x="151" y="140"/>
                    </a:cubicBezTo>
                    <a:cubicBezTo>
                      <a:pt x="157" y="137"/>
                      <a:pt x="162" y="133"/>
                      <a:pt x="167" y="129"/>
                    </a:cubicBezTo>
                    <a:cubicBezTo>
                      <a:pt x="167" y="132"/>
                      <a:pt x="167" y="132"/>
                      <a:pt x="167" y="132"/>
                    </a:cubicBezTo>
                    <a:cubicBezTo>
                      <a:pt x="167" y="143"/>
                      <a:pt x="172" y="158"/>
                      <a:pt x="181" y="165"/>
                    </a:cubicBezTo>
                    <a:cubicBezTo>
                      <a:pt x="187" y="170"/>
                      <a:pt x="204" y="174"/>
                      <a:pt x="205" y="174"/>
                    </a:cubicBezTo>
                    <a:cubicBezTo>
                      <a:pt x="205" y="174"/>
                      <a:pt x="205" y="174"/>
                      <a:pt x="205" y="174"/>
                    </a:cubicBezTo>
                    <a:cubicBezTo>
                      <a:pt x="206" y="174"/>
                      <a:pt x="207" y="174"/>
                      <a:pt x="207" y="173"/>
                    </a:cubicBezTo>
                    <a:cubicBezTo>
                      <a:pt x="208" y="173"/>
                      <a:pt x="208" y="172"/>
                      <a:pt x="208" y="171"/>
                    </a:cubicBezTo>
                    <a:cubicBezTo>
                      <a:pt x="208" y="107"/>
                      <a:pt x="208" y="107"/>
                      <a:pt x="208" y="107"/>
                    </a:cubicBezTo>
                    <a:cubicBezTo>
                      <a:pt x="208" y="99"/>
                      <a:pt x="203" y="92"/>
                      <a:pt x="196" y="88"/>
                    </a:cubicBezTo>
                    <a:cubicBezTo>
                      <a:pt x="197" y="87"/>
                      <a:pt x="197" y="85"/>
                      <a:pt x="197" y="83"/>
                    </a:cubicBezTo>
                    <a:cubicBezTo>
                      <a:pt x="197" y="78"/>
                      <a:pt x="194" y="72"/>
                      <a:pt x="189" y="69"/>
                    </a:cubicBezTo>
                    <a:cubicBezTo>
                      <a:pt x="189" y="51"/>
                      <a:pt x="189" y="51"/>
                      <a:pt x="189" y="51"/>
                    </a:cubicBezTo>
                    <a:cubicBezTo>
                      <a:pt x="189" y="22"/>
                      <a:pt x="166" y="0"/>
                      <a:pt x="138" y="0"/>
                    </a:cubicBezTo>
                    <a:cubicBezTo>
                      <a:pt x="124" y="0"/>
                      <a:pt x="124" y="0"/>
                      <a:pt x="124" y="0"/>
                    </a:cubicBezTo>
                    <a:cubicBezTo>
                      <a:pt x="96" y="0"/>
                      <a:pt x="73" y="22"/>
                      <a:pt x="73" y="51"/>
                    </a:cubicBezTo>
                    <a:cubicBezTo>
                      <a:pt x="73" y="69"/>
                      <a:pt x="73" y="69"/>
                      <a:pt x="73" y="69"/>
                    </a:cubicBezTo>
                    <a:cubicBezTo>
                      <a:pt x="68" y="72"/>
                      <a:pt x="65" y="78"/>
                      <a:pt x="65" y="83"/>
                    </a:cubicBezTo>
                    <a:cubicBezTo>
                      <a:pt x="65" y="93"/>
                      <a:pt x="73" y="100"/>
                      <a:pt x="82" y="101"/>
                    </a:cubicBezTo>
                    <a:cubicBezTo>
                      <a:pt x="84" y="118"/>
                      <a:pt x="95" y="133"/>
                      <a:pt x="111" y="140"/>
                    </a:cubicBezTo>
                    <a:cubicBezTo>
                      <a:pt x="111" y="155"/>
                      <a:pt x="111" y="155"/>
                      <a:pt x="111" y="155"/>
                    </a:cubicBezTo>
                    <a:cubicBezTo>
                      <a:pt x="111" y="157"/>
                      <a:pt x="110" y="160"/>
                      <a:pt x="109" y="163"/>
                    </a:cubicBezTo>
                    <a:cubicBezTo>
                      <a:pt x="109" y="162"/>
                      <a:pt x="109" y="162"/>
                      <a:pt x="109" y="162"/>
                    </a:cubicBezTo>
                    <a:cubicBezTo>
                      <a:pt x="108" y="161"/>
                      <a:pt x="107" y="161"/>
                      <a:pt x="106" y="161"/>
                    </a:cubicBezTo>
                    <a:cubicBezTo>
                      <a:pt x="105" y="161"/>
                      <a:pt x="104" y="162"/>
                      <a:pt x="104" y="163"/>
                    </a:cubicBezTo>
                    <a:cubicBezTo>
                      <a:pt x="100" y="170"/>
                      <a:pt x="100" y="170"/>
                      <a:pt x="100" y="170"/>
                    </a:cubicBezTo>
                    <a:cubicBezTo>
                      <a:pt x="100" y="170"/>
                      <a:pt x="100" y="171"/>
                      <a:pt x="100" y="171"/>
                    </a:cubicBezTo>
                    <a:cubicBezTo>
                      <a:pt x="100" y="174"/>
                      <a:pt x="100" y="174"/>
                      <a:pt x="100" y="174"/>
                    </a:cubicBezTo>
                    <a:cubicBezTo>
                      <a:pt x="98" y="176"/>
                      <a:pt x="96" y="177"/>
                      <a:pt x="93" y="177"/>
                    </a:cubicBezTo>
                    <a:cubicBezTo>
                      <a:pt x="73" y="183"/>
                      <a:pt x="73" y="183"/>
                      <a:pt x="73" y="183"/>
                    </a:cubicBezTo>
                    <a:cubicBezTo>
                      <a:pt x="67" y="185"/>
                      <a:pt x="61" y="188"/>
                      <a:pt x="56" y="191"/>
                    </a:cubicBezTo>
                    <a:cubicBezTo>
                      <a:pt x="56" y="191"/>
                      <a:pt x="56" y="190"/>
                      <a:pt x="56" y="189"/>
                    </a:cubicBezTo>
                    <a:cubicBezTo>
                      <a:pt x="56" y="187"/>
                      <a:pt x="56" y="184"/>
                      <a:pt x="56" y="182"/>
                    </a:cubicBezTo>
                    <a:cubicBezTo>
                      <a:pt x="56" y="180"/>
                      <a:pt x="56" y="180"/>
                      <a:pt x="56" y="180"/>
                    </a:cubicBezTo>
                    <a:cubicBezTo>
                      <a:pt x="56" y="179"/>
                      <a:pt x="56" y="178"/>
                      <a:pt x="56" y="178"/>
                    </a:cubicBezTo>
                    <a:cubicBezTo>
                      <a:pt x="57" y="177"/>
                      <a:pt x="57" y="176"/>
                      <a:pt x="57" y="175"/>
                    </a:cubicBezTo>
                    <a:cubicBezTo>
                      <a:pt x="58" y="174"/>
                      <a:pt x="58" y="173"/>
                      <a:pt x="58" y="173"/>
                    </a:cubicBezTo>
                    <a:cubicBezTo>
                      <a:pt x="59" y="170"/>
                      <a:pt x="59" y="168"/>
                      <a:pt x="60" y="166"/>
                    </a:cubicBezTo>
                    <a:cubicBezTo>
                      <a:pt x="60" y="164"/>
                      <a:pt x="60" y="163"/>
                      <a:pt x="60" y="161"/>
                    </a:cubicBezTo>
                    <a:cubicBezTo>
                      <a:pt x="60" y="160"/>
                      <a:pt x="60" y="160"/>
                      <a:pt x="60" y="160"/>
                    </a:cubicBezTo>
                    <a:cubicBezTo>
                      <a:pt x="60" y="157"/>
                      <a:pt x="60" y="154"/>
                      <a:pt x="60" y="150"/>
                    </a:cubicBezTo>
                    <a:cubicBezTo>
                      <a:pt x="60" y="149"/>
                      <a:pt x="60" y="149"/>
                      <a:pt x="60" y="149"/>
                    </a:cubicBezTo>
                    <a:cubicBezTo>
                      <a:pt x="60" y="149"/>
                      <a:pt x="60" y="149"/>
                      <a:pt x="60" y="149"/>
                    </a:cubicBezTo>
                    <a:cubicBezTo>
                      <a:pt x="60" y="148"/>
                      <a:pt x="60" y="147"/>
                      <a:pt x="60" y="147"/>
                    </a:cubicBezTo>
                    <a:cubicBezTo>
                      <a:pt x="61" y="137"/>
                      <a:pt x="61" y="137"/>
                      <a:pt x="61" y="137"/>
                    </a:cubicBezTo>
                    <a:cubicBezTo>
                      <a:pt x="61" y="132"/>
                      <a:pt x="57" y="127"/>
                      <a:pt x="52" y="126"/>
                    </a:cubicBezTo>
                    <a:cubicBezTo>
                      <a:pt x="51" y="122"/>
                      <a:pt x="47" y="120"/>
                      <a:pt x="43" y="119"/>
                    </a:cubicBezTo>
                    <a:cubicBezTo>
                      <a:pt x="42" y="119"/>
                      <a:pt x="41" y="119"/>
                      <a:pt x="41" y="120"/>
                    </a:cubicBezTo>
                    <a:cubicBezTo>
                      <a:pt x="39" y="117"/>
                      <a:pt x="36" y="115"/>
                      <a:pt x="32" y="115"/>
                    </a:cubicBezTo>
                    <a:cubicBezTo>
                      <a:pt x="28" y="115"/>
                      <a:pt x="25" y="116"/>
                      <a:pt x="23" y="119"/>
                    </a:cubicBezTo>
                    <a:cubicBezTo>
                      <a:pt x="22" y="118"/>
                      <a:pt x="20" y="117"/>
                      <a:pt x="18" y="117"/>
                    </a:cubicBezTo>
                    <a:cubicBezTo>
                      <a:pt x="13" y="117"/>
                      <a:pt x="8" y="122"/>
                      <a:pt x="8" y="127"/>
                    </a:cubicBezTo>
                    <a:cubicBezTo>
                      <a:pt x="8" y="141"/>
                      <a:pt x="8" y="141"/>
                      <a:pt x="8" y="141"/>
                    </a:cubicBezTo>
                    <a:cubicBezTo>
                      <a:pt x="4" y="145"/>
                      <a:pt x="4" y="145"/>
                      <a:pt x="4" y="145"/>
                    </a:cubicBezTo>
                    <a:cubicBezTo>
                      <a:pt x="1" y="147"/>
                      <a:pt x="0" y="151"/>
                      <a:pt x="1" y="155"/>
                    </a:cubicBezTo>
                    <a:cubicBezTo>
                      <a:pt x="1" y="159"/>
                      <a:pt x="2" y="162"/>
                      <a:pt x="4" y="166"/>
                    </a:cubicBezTo>
                    <a:cubicBezTo>
                      <a:pt x="4" y="167"/>
                      <a:pt x="4" y="167"/>
                      <a:pt x="5" y="168"/>
                    </a:cubicBezTo>
                    <a:cubicBezTo>
                      <a:pt x="5" y="169"/>
                      <a:pt x="6" y="169"/>
                      <a:pt x="6" y="170"/>
                    </a:cubicBezTo>
                    <a:cubicBezTo>
                      <a:pt x="7" y="171"/>
                      <a:pt x="8" y="172"/>
                      <a:pt x="8" y="173"/>
                    </a:cubicBezTo>
                    <a:cubicBezTo>
                      <a:pt x="10" y="174"/>
                      <a:pt x="11" y="175"/>
                      <a:pt x="13" y="177"/>
                    </a:cubicBezTo>
                    <a:cubicBezTo>
                      <a:pt x="15" y="178"/>
                      <a:pt x="17" y="179"/>
                      <a:pt x="19" y="180"/>
                    </a:cubicBezTo>
                    <a:cubicBezTo>
                      <a:pt x="19" y="180"/>
                      <a:pt x="19" y="180"/>
                      <a:pt x="19" y="181"/>
                    </a:cubicBezTo>
                    <a:cubicBezTo>
                      <a:pt x="19" y="181"/>
                      <a:pt x="19" y="182"/>
                      <a:pt x="19" y="182"/>
                    </a:cubicBezTo>
                    <a:cubicBezTo>
                      <a:pt x="20" y="187"/>
                      <a:pt x="20" y="191"/>
                      <a:pt x="20" y="195"/>
                    </a:cubicBezTo>
                    <a:cubicBezTo>
                      <a:pt x="13" y="195"/>
                      <a:pt x="13" y="195"/>
                      <a:pt x="13" y="195"/>
                    </a:cubicBezTo>
                    <a:cubicBezTo>
                      <a:pt x="12" y="195"/>
                      <a:pt x="10" y="196"/>
                      <a:pt x="10" y="198"/>
                    </a:cubicBezTo>
                    <a:cubicBezTo>
                      <a:pt x="6" y="248"/>
                      <a:pt x="6" y="248"/>
                      <a:pt x="6" y="248"/>
                    </a:cubicBezTo>
                    <a:cubicBezTo>
                      <a:pt x="6" y="250"/>
                      <a:pt x="7" y="251"/>
                      <a:pt x="9" y="252"/>
                    </a:cubicBezTo>
                    <a:cubicBezTo>
                      <a:pt x="11" y="252"/>
                      <a:pt x="12" y="250"/>
                      <a:pt x="12" y="249"/>
                    </a:cubicBezTo>
                    <a:cubicBezTo>
                      <a:pt x="12" y="249"/>
                      <a:pt x="12" y="249"/>
                      <a:pt x="12" y="249"/>
                    </a:cubicBezTo>
                    <a:lnTo>
                      <a:pt x="16" y="201"/>
                    </a:lnTo>
                    <a:close/>
                    <a:moveTo>
                      <a:pt x="117" y="155"/>
                    </a:moveTo>
                    <a:cubicBezTo>
                      <a:pt x="117" y="138"/>
                      <a:pt x="117" y="138"/>
                      <a:pt x="117" y="138"/>
                    </a:cubicBezTo>
                    <a:cubicBezTo>
                      <a:pt x="117" y="137"/>
                      <a:pt x="116" y="135"/>
                      <a:pt x="115" y="135"/>
                    </a:cubicBezTo>
                    <a:cubicBezTo>
                      <a:pt x="98" y="128"/>
                      <a:pt x="87" y="113"/>
                      <a:pt x="87" y="95"/>
                    </a:cubicBezTo>
                    <a:cubicBezTo>
                      <a:pt x="87" y="67"/>
                      <a:pt x="87" y="67"/>
                      <a:pt x="87" y="67"/>
                    </a:cubicBezTo>
                    <a:cubicBezTo>
                      <a:pt x="87" y="52"/>
                      <a:pt x="95" y="38"/>
                      <a:pt x="108" y="31"/>
                    </a:cubicBezTo>
                    <a:cubicBezTo>
                      <a:pt x="111" y="42"/>
                      <a:pt x="124" y="54"/>
                      <a:pt x="141" y="61"/>
                    </a:cubicBezTo>
                    <a:cubicBezTo>
                      <a:pt x="141" y="61"/>
                      <a:pt x="141" y="61"/>
                      <a:pt x="141" y="62"/>
                    </a:cubicBezTo>
                    <a:cubicBezTo>
                      <a:pt x="142" y="63"/>
                      <a:pt x="143" y="63"/>
                      <a:pt x="144" y="63"/>
                    </a:cubicBezTo>
                    <a:cubicBezTo>
                      <a:pt x="144" y="63"/>
                      <a:pt x="145" y="63"/>
                      <a:pt x="145" y="63"/>
                    </a:cubicBezTo>
                    <a:cubicBezTo>
                      <a:pt x="146" y="63"/>
                      <a:pt x="146" y="63"/>
                      <a:pt x="146" y="63"/>
                    </a:cubicBezTo>
                    <a:cubicBezTo>
                      <a:pt x="148" y="64"/>
                      <a:pt x="151" y="64"/>
                      <a:pt x="154" y="65"/>
                    </a:cubicBezTo>
                    <a:cubicBezTo>
                      <a:pt x="161" y="67"/>
                      <a:pt x="168" y="68"/>
                      <a:pt x="174" y="68"/>
                    </a:cubicBezTo>
                    <a:cubicBezTo>
                      <a:pt x="174" y="95"/>
                      <a:pt x="174" y="95"/>
                      <a:pt x="174" y="95"/>
                    </a:cubicBezTo>
                    <a:cubicBezTo>
                      <a:pt x="174" y="113"/>
                      <a:pt x="164" y="128"/>
                      <a:pt x="147" y="135"/>
                    </a:cubicBezTo>
                    <a:cubicBezTo>
                      <a:pt x="146" y="135"/>
                      <a:pt x="145" y="137"/>
                      <a:pt x="145" y="138"/>
                    </a:cubicBezTo>
                    <a:cubicBezTo>
                      <a:pt x="145" y="155"/>
                      <a:pt x="145" y="155"/>
                      <a:pt x="145" y="155"/>
                    </a:cubicBezTo>
                    <a:cubicBezTo>
                      <a:pt x="145" y="160"/>
                      <a:pt x="146" y="164"/>
                      <a:pt x="149" y="168"/>
                    </a:cubicBezTo>
                    <a:cubicBezTo>
                      <a:pt x="134" y="190"/>
                      <a:pt x="134" y="190"/>
                      <a:pt x="134" y="190"/>
                    </a:cubicBezTo>
                    <a:cubicBezTo>
                      <a:pt x="134" y="191"/>
                      <a:pt x="134" y="192"/>
                      <a:pt x="134" y="193"/>
                    </a:cubicBezTo>
                    <a:cubicBezTo>
                      <a:pt x="131" y="200"/>
                      <a:pt x="131" y="200"/>
                      <a:pt x="131" y="200"/>
                    </a:cubicBezTo>
                    <a:cubicBezTo>
                      <a:pt x="128" y="193"/>
                      <a:pt x="128" y="193"/>
                      <a:pt x="128" y="193"/>
                    </a:cubicBezTo>
                    <a:cubicBezTo>
                      <a:pt x="128" y="192"/>
                      <a:pt x="128" y="191"/>
                      <a:pt x="127" y="190"/>
                    </a:cubicBezTo>
                    <a:cubicBezTo>
                      <a:pt x="113" y="168"/>
                      <a:pt x="113" y="168"/>
                      <a:pt x="113" y="168"/>
                    </a:cubicBezTo>
                    <a:cubicBezTo>
                      <a:pt x="115" y="164"/>
                      <a:pt x="117" y="160"/>
                      <a:pt x="117" y="155"/>
                    </a:cubicBezTo>
                    <a:close/>
                    <a:moveTo>
                      <a:pt x="138" y="6"/>
                    </a:moveTo>
                    <a:cubicBezTo>
                      <a:pt x="163" y="6"/>
                      <a:pt x="183" y="26"/>
                      <a:pt x="183" y="51"/>
                    </a:cubicBezTo>
                    <a:cubicBezTo>
                      <a:pt x="183" y="68"/>
                      <a:pt x="183" y="68"/>
                      <a:pt x="183" y="68"/>
                    </a:cubicBezTo>
                    <a:cubicBezTo>
                      <a:pt x="182" y="68"/>
                      <a:pt x="181" y="68"/>
                      <a:pt x="180" y="69"/>
                    </a:cubicBezTo>
                    <a:cubicBezTo>
                      <a:pt x="180" y="67"/>
                      <a:pt x="180" y="67"/>
                      <a:pt x="180" y="67"/>
                    </a:cubicBezTo>
                    <a:cubicBezTo>
                      <a:pt x="180" y="67"/>
                      <a:pt x="180" y="66"/>
                      <a:pt x="180" y="66"/>
                    </a:cubicBezTo>
                    <a:cubicBezTo>
                      <a:pt x="180" y="66"/>
                      <a:pt x="180" y="66"/>
                      <a:pt x="180" y="66"/>
                    </a:cubicBezTo>
                    <a:cubicBezTo>
                      <a:pt x="180" y="66"/>
                      <a:pt x="180" y="65"/>
                      <a:pt x="180" y="65"/>
                    </a:cubicBezTo>
                    <a:cubicBezTo>
                      <a:pt x="180" y="63"/>
                      <a:pt x="179" y="62"/>
                      <a:pt x="177" y="62"/>
                    </a:cubicBezTo>
                    <a:cubicBezTo>
                      <a:pt x="177" y="62"/>
                      <a:pt x="177" y="62"/>
                      <a:pt x="177" y="62"/>
                    </a:cubicBezTo>
                    <a:cubicBezTo>
                      <a:pt x="170" y="62"/>
                      <a:pt x="163" y="61"/>
                      <a:pt x="155" y="59"/>
                    </a:cubicBezTo>
                    <a:cubicBezTo>
                      <a:pt x="154" y="59"/>
                      <a:pt x="154" y="59"/>
                      <a:pt x="153" y="59"/>
                    </a:cubicBezTo>
                    <a:cubicBezTo>
                      <a:pt x="154" y="58"/>
                      <a:pt x="154" y="58"/>
                      <a:pt x="154" y="58"/>
                    </a:cubicBezTo>
                    <a:cubicBezTo>
                      <a:pt x="156" y="57"/>
                      <a:pt x="156" y="55"/>
                      <a:pt x="155" y="54"/>
                    </a:cubicBezTo>
                    <a:cubicBezTo>
                      <a:pt x="155" y="52"/>
                      <a:pt x="153" y="52"/>
                      <a:pt x="151" y="53"/>
                    </a:cubicBezTo>
                    <a:cubicBezTo>
                      <a:pt x="145" y="56"/>
                      <a:pt x="145" y="56"/>
                      <a:pt x="145" y="56"/>
                    </a:cubicBezTo>
                    <a:cubicBezTo>
                      <a:pt x="126" y="48"/>
                      <a:pt x="112" y="35"/>
                      <a:pt x="113" y="23"/>
                    </a:cubicBezTo>
                    <a:cubicBezTo>
                      <a:pt x="113" y="22"/>
                      <a:pt x="113" y="21"/>
                      <a:pt x="113" y="20"/>
                    </a:cubicBezTo>
                    <a:cubicBezTo>
                      <a:pt x="114" y="18"/>
                      <a:pt x="115" y="16"/>
                      <a:pt x="116" y="14"/>
                    </a:cubicBezTo>
                    <a:cubicBezTo>
                      <a:pt x="117" y="13"/>
                      <a:pt x="117" y="11"/>
                      <a:pt x="116" y="10"/>
                    </a:cubicBezTo>
                    <a:cubicBezTo>
                      <a:pt x="115" y="9"/>
                      <a:pt x="113" y="9"/>
                      <a:pt x="112" y="11"/>
                    </a:cubicBezTo>
                    <a:cubicBezTo>
                      <a:pt x="109" y="13"/>
                      <a:pt x="108" y="16"/>
                      <a:pt x="107" y="19"/>
                    </a:cubicBezTo>
                    <a:cubicBezTo>
                      <a:pt x="107" y="20"/>
                      <a:pt x="107" y="21"/>
                      <a:pt x="107" y="23"/>
                    </a:cubicBezTo>
                    <a:cubicBezTo>
                      <a:pt x="107" y="23"/>
                      <a:pt x="107" y="24"/>
                      <a:pt x="107" y="24"/>
                    </a:cubicBezTo>
                    <a:cubicBezTo>
                      <a:pt x="92" y="33"/>
                      <a:pt x="81" y="49"/>
                      <a:pt x="81" y="67"/>
                    </a:cubicBezTo>
                    <a:cubicBezTo>
                      <a:pt x="81" y="69"/>
                      <a:pt x="81" y="69"/>
                      <a:pt x="81" y="69"/>
                    </a:cubicBezTo>
                    <a:cubicBezTo>
                      <a:pt x="81" y="68"/>
                      <a:pt x="80" y="68"/>
                      <a:pt x="79" y="68"/>
                    </a:cubicBezTo>
                    <a:cubicBezTo>
                      <a:pt x="79" y="51"/>
                      <a:pt x="79" y="51"/>
                      <a:pt x="79" y="51"/>
                    </a:cubicBezTo>
                    <a:cubicBezTo>
                      <a:pt x="79" y="26"/>
                      <a:pt x="99" y="6"/>
                      <a:pt x="124" y="6"/>
                    </a:cubicBezTo>
                    <a:lnTo>
                      <a:pt x="138" y="6"/>
                    </a:lnTo>
                    <a:close/>
                    <a:moveTo>
                      <a:pt x="181" y="95"/>
                    </a:moveTo>
                    <a:cubicBezTo>
                      <a:pt x="181" y="75"/>
                      <a:pt x="181" y="75"/>
                      <a:pt x="181" y="75"/>
                    </a:cubicBezTo>
                    <a:cubicBezTo>
                      <a:pt x="183" y="74"/>
                      <a:pt x="184" y="74"/>
                      <a:pt x="186" y="74"/>
                    </a:cubicBezTo>
                    <a:cubicBezTo>
                      <a:pt x="189" y="76"/>
                      <a:pt x="191" y="80"/>
                      <a:pt x="191" y="83"/>
                    </a:cubicBezTo>
                    <a:cubicBezTo>
                      <a:pt x="191" y="89"/>
                      <a:pt x="187" y="94"/>
                      <a:pt x="181" y="95"/>
                    </a:cubicBezTo>
                    <a:close/>
                    <a:moveTo>
                      <a:pt x="202" y="167"/>
                    </a:moveTo>
                    <a:cubicBezTo>
                      <a:pt x="197" y="166"/>
                      <a:pt x="188" y="163"/>
                      <a:pt x="184" y="160"/>
                    </a:cubicBezTo>
                    <a:cubicBezTo>
                      <a:pt x="177" y="155"/>
                      <a:pt x="173" y="141"/>
                      <a:pt x="173" y="132"/>
                    </a:cubicBezTo>
                    <a:cubicBezTo>
                      <a:pt x="173" y="122"/>
                      <a:pt x="173" y="122"/>
                      <a:pt x="173" y="122"/>
                    </a:cubicBezTo>
                    <a:cubicBezTo>
                      <a:pt x="176" y="116"/>
                      <a:pt x="179" y="109"/>
                      <a:pt x="180" y="101"/>
                    </a:cubicBezTo>
                    <a:cubicBezTo>
                      <a:pt x="186" y="101"/>
                      <a:pt x="190" y="98"/>
                      <a:pt x="194" y="94"/>
                    </a:cubicBezTo>
                    <a:cubicBezTo>
                      <a:pt x="199" y="96"/>
                      <a:pt x="202" y="101"/>
                      <a:pt x="202" y="107"/>
                    </a:cubicBezTo>
                    <a:lnTo>
                      <a:pt x="202" y="167"/>
                    </a:lnTo>
                    <a:close/>
                    <a:moveTo>
                      <a:pt x="76" y="74"/>
                    </a:moveTo>
                    <a:cubicBezTo>
                      <a:pt x="77" y="74"/>
                      <a:pt x="77" y="74"/>
                      <a:pt x="78" y="74"/>
                    </a:cubicBezTo>
                    <a:cubicBezTo>
                      <a:pt x="79" y="74"/>
                      <a:pt x="80" y="74"/>
                      <a:pt x="81" y="75"/>
                    </a:cubicBezTo>
                    <a:cubicBezTo>
                      <a:pt x="81" y="95"/>
                      <a:pt x="81" y="95"/>
                      <a:pt x="81" y="95"/>
                    </a:cubicBezTo>
                    <a:cubicBezTo>
                      <a:pt x="75" y="94"/>
                      <a:pt x="71" y="89"/>
                      <a:pt x="71" y="83"/>
                    </a:cubicBezTo>
                    <a:cubicBezTo>
                      <a:pt x="71" y="80"/>
                      <a:pt x="74" y="76"/>
                      <a:pt x="76" y="74"/>
                    </a:cubicBezTo>
                    <a:close/>
                    <a:moveTo>
                      <a:pt x="156" y="172"/>
                    </a:moveTo>
                    <a:cubicBezTo>
                      <a:pt x="158" y="204"/>
                      <a:pt x="158" y="204"/>
                      <a:pt x="158" y="204"/>
                    </a:cubicBezTo>
                    <a:cubicBezTo>
                      <a:pt x="141" y="191"/>
                      <a:pt x="141" y="191"/>
                      <a:pt x="141" y="191"/>
                    </a:cubicBezTo>
                    <a:cubicBezTo>
                      <a:pt x="155" y="170"/>
                      <a:pt x="155" y="170"/>
                      <a:pt x="155" y="170"/>
                    </a:cubicBezTo>
                    <a:lnTo>
                      <a:pt x="156" y="172"/>
                    </a:lnTo>
                    <a:close/>
                    <a:moveTo>
                      <a:pt x="121" y="191"/>
                    </a:moveTo>
                    <a:cubicBezTo>
                      <a:pt x="104" y="204"/>
                      <a:pt x="104" y="204"/>
                      <a:pt x="104" y="204"/>
                    </a:cubicBezTo>
                    <a:cubicBezTo>
                      <a:pt x="106" y="172"/>
                      <a:pt x="106" y="172"/>
                      <a:pt x="106" y="172"/>
                    </a:cubicBezTo>
                    <a:cubicBezTo>
                      <a:pt x="107" y="170"/>
                      <a:pt x="107" y="170"/>
                      <a:pt x="107" y="170"/>
                    </a:cubicBezTo>
                    <a:lnTo>
                      <a:pt x="121" y="191"/>
                    </a:lnTo>
                    <a:close/>
                    <a:moveTo>
                      <a:pt x="55" y="136"/>
                    </a:moveTo>
                    <a:cubicBezTo>
                      <a:pt x="54" y="135"/>
                      <a:pt x="53" y="134"/>
                      <a:pt x="52" y="134"/>
                    </a:cubicBezTo>
                    <a:cubicBezTo>
                      <a:pt x="52" y="133"/>
                      <a:pt x="51" y="132"/>
                      <a:pt x="50" y="132"/>
                    </a:cubicBezTo>
                    <a:cubicBezTo>
                      <a:pt x="52" y="132"/>
                      <a:pt x="54" y="134"/>
                      <a:pt x="55" y="136"/>
                    </a:cubicBezTo>
                    <a:close/>
                    <a:moveTo>
                      <a:pt x="43" y="125"/>
                    </a:moveTo>
                    <a:cubicBezTo>
                      <a:pt x="45" y="126"/>
                      <a:pt x="47" y="128"/>
                      <a:pt x="47" y="130"/>
                    </a:cubicBezTo>
                    <a:cubicBezTo>
                      <a:pt x="44" y="129"/>
                      <a:pt x="41" y="128"/>
                      <a:pt x="38" y="128"/>
                    </a:cubicBezTo>
                    <a:cubicBezTo>
                      <a:pt x="39" y="126"/>
                      <a:pt x="41" y="125"/>
                      <a:pt x="43" y="125"/>
                    </a:cubicBezTo>
                    <a:close/>
                    <a:moveTo>
                      <a:pt x="32" y="121"/>
                    </a:moveTo>
                    <a:cubicBezTo>
                      <a:pt x="35" y="121"/>
                      <a:pt x="37" y="123"/>
                      <a:pt x="37" y="126"/>
                    </a:cubicBezTo>
                    <a:cubicBezTo>
                      <a:pt x="37" y="127"/>
                      <a:pt x="37" y="127"/>
                      <a:pt x="37" y="127"/>
                    </a:cubicBezTo>
                    <a:cubicBezTo>
                      <a:pt x="34" y="127"/>
                      <a:pt x="31" y="128"/>
                      <a:pt x="28" y="129"/>
                    </a:cubicBezTo>
                    <a:cubicBezTo>
                      <a:pt x="28" y="127"/>
                      <a:pt x="28" y="127"/>
                      <a:pt x="28" y="127"/>
                    </a:cubicBezTo>
                    <a:cubicBezTo>
                      <a:pt x="28" y="126"/>
                      <a:pt x="28" y="125"/>
                      <a:pt x="27" y="124"/>
                    </a:cubicBezTo>
                    <a:cubicBezTo>
                      <a:pt x="28" y="122"/>
                      <a:pt x="30" y="121"/>
                      <a:pt x="32" y="121"/>
                    </a:cubicBezTo>
                    <a:close/>
                    <a:moveTo>
                      <a:pt x="25" y="182"/>
                    </a:moveTo>
                    <a:cubicBezTo>
                      <a:pt x="25" y="180"/>
                      <a:pt x="25" y="178"/>
                      <a:pt x="24" y="176"/>
                    </a:cubicBezTo>
                    <a:cubicBezTo>
                      <a:pt x="24" y="176"/>
                      <a:pt x="24" y="176"/>
                      <a:pt x="24" y="176"/>
                    </a:cubicBezTo>
                    <a:cubicBezTo>
                      <a:pt x="22" y="175"/>
                      <a:pt x="19" y="174"/>
                      <a:pt x="17" y="172"/>
                    </a:cubicBezTo>
                    <a:cubicBezTo>
                      <a:pt x="15" y="171"/>
                      <a:pt x="14" y="170"/>
                      <a:pt x="13" y="168"/>
                    </a:cubicBezTo>
                    <a:cubicBezTo>
                      <a:pt x="12" y="168"/>
                      <a:pt x="11" y="167"/>
                      <a:pt x="11" y="166"/>
                    </a:cubicBezTo>
                    <a:cubicBezTo>
                      <a:pt x="11" y="166"/>
                      <a:pt x="10" y="165"/>
                      <a:pt x="10" y="165"/>
                    </a:cubicBezTo>
                    <a:cubicBezTo>
                      <a:pt x="10" y="164"/>
                      <a:pt x="9" y="164"/>
                      <a:pt x="9" y="164"/>
                    </a:cubicBezTo>
                    <a:cubicBezTo>
                      <a:pt x="8" y="160"/>
                      <a:pt x="7" y="157"/>
                      <a:pt x="6" y="154"/>
                    </a:cubicBezTo>
                    <a:cubicBezTo>
                      <a:pt x="6" y="152"/>
                      <a:pt x="7" y="150"/>
                      <a:pt x="8" y="149"/>
                    </a:cubicBezTo>
                    <a:cubicBezTo>
                      <a:pt x="8" y="149"/>
                      <a:pt x="8" y="149"/>
                      <a:pt x="8" y="149"/>
                    </a:cubicBezTo>
                    <a:cubicBezTo>
                      <a:pt x="14" y="144"/>
                      <a:pt x="14" y="144"/>
                      <a:pt x="14" y="144"/>
                    </a:cubicBezTo>
                    <a:cubicBezTo>
                      <a:pt x="14" y="127"/>
                      <a:pt x="14" y="127"/>
                      <a:pt x="14" y="127"/>
                    </a:cubicBezTo>
                    <a:cubicBezTo>
                      <a:pt x="14" y="125"/>
                      <a:pt x="16" y="123"/>
                      <a:pt x="18" y="123"/>
                    </a:cubicBezTo>
                    <a:cubicBezTo>
                      <a:pt x="20" y="123"/>
                      <a:pt x="22" y="125"/>
                      <a:pt x="22" y="127"/>
                    </a:cubicBezTo>
                    <a:cubicBezTo>
                      <a:pt x="22" y="140"/>
                      <a:pt x="22" y="140"/>
                      <a:pt x="22" y="140"/>
                    </a:cubicBezTo>
                    <a:cubicBezTo>
                      <a:pt x="23" y="140"/>
                      <a:pt x="23" y="139"/>
                      <a:pt x="24" y="138"/>
                    </a:cubicBezTo>
                    <a:cubicBezTo>
                      <a:pt x="31" y="132"/>
                      <a:pt x="42" y="132"/>
                      <a:pt x="48" y="138"/>
                    </a:cubicBezTo>
                    <a:cubicBezTo>
                      <a:pt x="49" y="138"/>
                      <a:pt x="49" y="138"/>
                      <a:pt x="49" y="138"/>
                    </a:cubicBezTo>
                    <a:cubicBezTo>
                      <a:pt x="51" y="140"/>
                      <a:pt x="52" y="142"/>
                      <a:pt x="53" y="144"/>
                    </a:cubicBezTo>
                    <a:cubicBezTo>
                      <a:pt x="54" y="145"/>
                      <a:pt x="54" y="147"/>
                      <a:pt x="54" y="149"/>
                    </a:cubicBezTo>
                    <a:cubicBezTo>
                      <a:pt x="54" y="153"/>
                      <a:pt x="54" y="156"/>
                      <a:pt x="54" y="160"/>
                    </a:cubicBezTo>
                    <a:cubicBezTo>
                      <a:pt x="54" y="162"/>
                      <a:pt x="54" y="163"/>
                      <a:pt x="54" y="165"/>
                    </a:cubicBezTo>
                    <a:cubicBezTo>
                      <a:pt x="53" y="167"/>
                      <a:pt x="53" y="169"/>
                      <a:pt x="53" y="171"/>
                    </a:cubicBezTo>
                    <a:cubicBezTo>
                      <a:pt x="52" y="173"/>
                      <a:pt x="51" y="174"/>
                      <a:pt x="51" y="176"/>
                    </a:cubicBezTo>
                    <a:cubicBezTo>
                      <a:pt x="50" y="178"/>
                      <a:pt x="50" y="180"/>
                      <a:pt x="50" y="182"/>
                    </a:cubicBezTo>
                    <a:cubicBezTo>
                      <a:pt x="50" y="186"/>
                      <a:pt x="50" y="191"/>
                      <a:pt x="50" y="195"/>
                    </a:cubicBezTo>
                    <a:cubicBezTo>
                      <a:pt x="26" y="195"/>
                      <a:pt x="26" y="195"/>
                      <a:pt x="26" y="195"/>
                    </a:cubicBezTo>
                    <a:cubicBezTo>
                      <a:pt x="26" y="191"/>
                      <a:pt x="26" y="186"/>
                      <a:pt x="25"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79" name="グループ化 78"/>
            <p:cNvGrpSpPr/>
            <p:nvPr/>
          </p:nvGrpSpPr>
          <p:grpSpPr>
            <a:xfrm>
              <a:off x="10022150" y="4354485"/>
              <a:ext cx="660718" cy="743920"/>
              <a:chOff x="3741345" y="1761377"/>
              <a:chExt cx="606974" cy="683408"/>
            </a:xfrm>
            <a:solidFill>
              <a:schemeClr val="accent1">
                <a:lumMod val="60000"/>
                <a:lumOff val="40000"/>
              </a:schemeClr>
            </a:solidFill>
          </p:grpSpPr>
          <p:sp>
            <p:nvSpPr>
              <p:cNvPr id="80" name="Oval 89"/>
              <p:cNvSpPr>
                <a:spLocks noChangeArrowheads="1"/>
              </p:cNvSpPr>
              <p:nvPr/>
            </p:nvSpPr>
            <p:spPr bwMode="auto">
              <a:xfrm>
                <a:off x="4022351"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1" name="Oval 90"/>
              <p:cNvSpPr>
                <a:spLocks noChangeArrowheads="1"/>
              </p:cNvSpPr>
              <p:nvPr/>
            </p:nvSpPr>
            <p:spPr bwMode="auto">
              <a:xfrm>
                <a:off x="4114520" y="1970446"/>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2" name="Freeform 91"/>
              <p:cNvSpPr>
                <a:spLocks/>
              </p:cNvSpPr>
              <p:nvPr/>
            </p:nvSpPr>
            <p:spPr bwMode="auto">
              <a:xfrm>
                <a:off x="4033589" y="2053624"/>
                <a:ext cx="98914" cy="33722"/>
              </a:xfrm>
              <a:custGeom>
                <a:avLst/>
                <a:gdLst>
                  <a:gd name="T0" fmla="*/ 19 w 38"/>
                  <a:gd name="T1" fmla="*/ 13 h 13"/>
                  <a:gd name="T2" fmla="*/ 19 w 38"/>
                  <a:gd name="T3" fmla="*/ 13 h 13"/>
                  <a:gd name="T4" fmla="*/ 37 w 38"/>
                  <a:gd name="T5" fmla="*/ 6 h 13"/>
                  <a:gd name="T6" fmla="*/ 37 w 38"/>
                  <a:gd name="T7" fmla="*/ 1 h 13"/>
                  <a:gd name="T8" fmla="*/ 33 w 38"/>
                  <a:gd name="T9" fmla="*/ 2 h 13"/>
                  <a:gd name="T10" fmla="*/ 19 w 38"/>
                  <a:gd name="T11" fmla="*/ 7 h 13"/>
                  <a:gd name="T12" fmla="*/ 19 w 38"/>
                  <a:gd name="T13" fmla="*/ 7 h 13"/>
                  <a:gd name="T14" fmla="*/ 6 w 38"/>
                  <a:gd name="T15" fmla="*/ 2 h 13"/>
                  <a:gd name="T16" fmla="*/ 2 w 38"/>
                  <a:gd name="T17" fmla="*/ 2 h 13"/>
                  <a:gd name="T18" fmla="*/ 2 w 38"/>
                  <a:gd name="T19" fmla="*/ 6 h 13"/>
                  <a:gd name="T20" fmla="*/ 19 w 3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3">
                    <a:moveTo>
                      <a:pt x="19" y="13"/>
                    </a:moveTo>
                    <a:cubicBezTo>
                      <a:pt x="19" y="13"/>
                      <a:pt x="19" y="13"/>
                      <a:pt x="19" y="13"/>
                    </a:cubicBezTo>
                    <a:cubicBezTo>
                      <a:pt x="26" y="13"/>
                      <a:pt x="32" y="10"/>
                      <a:pt x="37" y="6"/>
                    </a:cubicBezTo>
                    <a:cubicBezTo>
                      <a:pt x="38" y="5"/>
                      <a:pt x="38" y="3"/>
                      <a:pt x="37" y="1"/>
                    </a:cubicBezTo>
                    <a:cubicBezTo>
                      <a:pt x="36" y="0"/>
                      <a:pt x="34" y="0"/>
                      <a:pt x="33" y="2"/>
                    </a:cubicBezTo>
                    <a:cubicBezTo>
                      <a:pt x="29" y="5"/>
                      <a:pt x="24" y="7"/>
                      <a:pt x="19" y="7"/>
                    </a:cubicBezTo>
                    <a:cubicBezTo>
                      <a:pt x="19" y="7"/>
                      <a:pt x="19" y="7"/>
                      <a:pt x="19" y="7"/>
                    </a:cubicBezTo>
                    <a:cubicBezTo>
                      <a:pt x="14" y="7"/>
                      <a:pt x="9" y="5"/>
                      <a:pt x="6" y="2"/>
                    </a:cubicBezTo>
                    <a:cubicBezTo>
                      <a:pt x="5" y="0"/>
                      <a:pt x="3" y="0"/>
                      <a:pt x="2" y="2"/>
                    </a:cubicBezTo>
                    <a:cubicBezTo>
                      <a:pt x="0" y="3"/>
                      <a:pt x="0" y="5"/>
                      <a:pt x="2" y="6"/>
                    </a:cubicBezTo>
                    <a:cubicBezTo>
                      <a:pt x="6" y="10"/>
                      <a:pt x="13"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3" name="Freeform 401"/>
              <p:cNvSpPr>
                <a:spLocks noEditPoints="1"/>
              </p:cNvSpPr>
              <p:nvPr/>
            </p:nvSpPr>
            <p:spPr bwMode="auto">
              <a:xfrm>
                <a:off x="3741345" y="1761377"/>
                <a:ext cx="606974" cy="683408"/>
              </a:xfrm>
              <a:custGeom>
                <a:avLst/>
                <a:gdLst>
                  <a:gd name="T0" fmla="*/ 14 w 233"/>
                  <a:gd name="T1" fmla="*/ 187 h 262"/>
                  <a:gd name="T2" fmla="*/ 14 w 233"/>
                  <a:gd name="T3" fmla="*/ 206 h 262"/>
                  <a:gd name="T4" fmla="*/ 13 w 233"/>
                  <a:gd name="T5" fmla="*/ 259 h 262"/>
                  <a:gd name="T6" fmla="*/ 60 w 233"/>
                  <a:gd name="T7" fmla="*/ 262 h 262"/>
                  <a:gd name="T8" fmla="*/ 59 w 233"/>
                  <a:gd name="T9" fmla="*/ 208 h 262"/>
                  <a:gd name="T10" fmla="*/ 98 w 233"/>
                  <a:gd name="T11" fmla="*/ 220 h 262"/>
                  <a:gd name="T12" fmla="*/ 129 w 233"/>
                  <a:gd name="T13" fmla="*/ 219 h 262"/>
                  <a:gd name="T14" fmla="*/ 160 w 233"/>
                  <a:gd name="T15" fmla="*/ 223 h 262"/>
                  <a:gd name="T16" fmla="*/ 167 w 233"/>
                  <a:gd name="T17" fmla="*/ 194 h 262"/>
                  <a:gd name="T18" fmla="*/ 233 w 233"/>
                  <a:gd name="T19" fmla="*/ 254 h 262"/>
                  <a:gd name="T20" fmla="*/ 162 w 233"/>
                  <a:gd name="T21" fmla="*/ 181 h 262"/>
                  <a:gd name="T22" fmla="*/ 151 w 233"/>
                  <a:gd name="T23" fmla="*/ 165 h 262"/>
                  <a:gd name="T24" fmla="*/ 189 w 233"/>
                  <a:gd name="T25" fmla="*/ 77 h 262"/>
                  <a:gd name="T26" fmla="*/ 188 w 233"/>
                  <a:gd name="T27" fmla="*/ 37 h 262"/>
                  <a:gd name="T28" fmla="*/ 166 w 233"/>
                  <a:gd name="T29" fmla="*/ 11 h 262"/>
                  <a:gd name="T30" fmla="*/ 88 w 233"/>
                  <a:gd name="T31" fmla="*/ 22 h 262"/>
                  <a:gd name="T32" fmla="*/ 76 w 233"/>
                  <a:gd name="T33" fmla="*/ 43 h 262"/>
                  <a:gd name="T34" fmla="*/ 76 w 233"/>
                  <a:gd name="T35" fmla="*/ 58 h 262"/>
                  <a:gd name="T36" fmla="*/ 66 w 233"/>
                  <a:gd name="T37" fmla="*/ 94 h 262"/>
                  <a:gd name="T38" fmla="*/ 109 w 233"/>
                  <a:gd name="T39" fmla="*/ 173 h 262"/>
                  <a:gd name="T40" fmla="*/ 100 w 233"/>
                  <a:gd name="T41" fmla="*/ 185 h 262"/>
                  <a:gd name="T42" fmla="*/ 56 w 233"/>
                  <a:gd name="T43" fmla="*/ 192 h 262"/>
                  <a:gd name="T44" fmla="*/ 60 w 233"/>
                  <a:gd name="T45" fmla="*/ 177 h 262"/>
                  <a:gd name="T46" fmla="*/ 60 w 233"/>
                  <a:gd name="T47" fmla="*/ 159 h 262"/>
                  <a:gd name="T48" fmla="*/ 41 w 233"/>
                  <a:gd name="T49" fmla="*/ 130 h 262"/>
                  <a:gd name="T50" fmla="*/ 8 w 233"/>
                  <a:gd name="T51" fmla="*/ 152 h 262"/>
                  <a:gd name="T52" fmla="*/ 117 w 233"/>
                  <a:gd name="T53" fmla="*/ 148 h 262"/>
                  <a:gd name="T54" fmla="*/ 114 w 233"/>
                  <a:gd name="T55" fmla="*/ 106 h 262"/>
                  <a:gd name="T56" fmla="*/ 149 w 233"/>
                  <a:gd name="T57" fmla="*/ 106 h 262"/>
                  <a:gd name="T58" fmla="*/ 145 w 233"/>
                  <a:gd name="T59" fmla="*/ 148 h 262"/>
                  <a:gd name="T60" fmla="*/ 131 w 233"/>
                  <a:gd name="T61" fmla="*/ 211 h 262"/>
                  <a:gd name="T62" fmla="*/ 94 w 233"/>
                  <a:gd name="T63" fmla="*/ 26 h 262"/>
                  <a:gd name="T64" fmla="*/ 154 w 233"/>
                  <a:gd name="T65" fmla="*/ 16 h 262"/>
                  <a:gd name="T66" fmla="*/ 166 w 233"/>
                  <a:gd name="T67" fmla="*/ 22 h 262"/>
                  <a:gd name="T68" fmla="*/ 177 w 233"/>
                  <a:gd name="T69" fmla="*/ 38 h 262"/>
                  <a:gd name="T70" fmla="*/ 181 w 233"/>
                  <a:gd name="T71" fmla="*/ 79 h 262"/>
                  <a:gd name="T72" fmla="*/ 137 w 233"/>
                  <a:gd name="T73" fmla="*/ 39 h 262"/>
                  <a:gd name="T74" fmla="*/ 106 w 233"/>
                  <a:gd name="T75" fmla="*/ 33 h 262"/>
                  <a:gd name="T76" fmla="*/ 83 w 233"/>
                  <a:gd name="T77" fmla="*/ 56 h 262"/>
                  <a:gd name="T78" fmla="*/ 79 w 233"/>
                  <a:gd name="T79" fmla="*/ 49 h 262"/>
                  <a:gd name="T80" fmla="*/ 85 w 233"/>
                  <a:gd name="T81" fmla="*/ 31 h 262"/>
                  <a:gd name="T82" fmla="*/ 123 w 233"/>
                  <a:gd name="T83" fmla="*/ 76 h 262"/>
                  <a:gd name="T84" fmla="*/ 90 w 233"/>
                  <a:gd name="T85" fmla="*/ 76 h 262"/>
                  <a:gd name="T86" fmla="*/ 109 w 233"/>
                  <a:gd name="T87" fmla="*/ 68 h 262"/>
                  <a:gd name="T88" fmla="*/ 149 w 233"/>
                  <a:gd name="T89" fmla="*/ 62 h 262"/>
                  <a:gd name="T90" fmla="*/ 174 w 233"/>
                  <a:gd name="T91" fmla="*/ 70 h 262"/>
                  <a:gd name="T92" fmla="*/ 152 w 233"/>
                  <a:gd name="T93" fmla="*/ 63 h 262"/>
                  <a:gd name="T94" fmla="*/ 134 w 233"/>
                  <a:gd name="T95" fmla="*/ 79 h 262"/>
                  <a:gd name="T96" fmla="*/ 141 w 233"/>
                  <a:gd name="T97" fmla="*/ 75 h 262"/>
                  <a:gd name="T98" fmla="*/ 149 w 233"/>
                  <a:gd name="T99" fmla="*/ 100 h 262"/>
                  <a:gd name="T100" fmla="*/ 186 w 233"/>
                  <a:gd name="T101" fmla="*/ 85 h 262"/>
                  <a:gd name="T102" fmla="*/ 81 w 233"/>
                  <a:gd name="T103" fmla="*/ 106 h 262"/>
                  <a:gd name="T104" fmla="*/ 158 w 233"/>
                  <a:gd name="T105" fmla="*/ 214 h 262"/>
                  <a:gd name="T106" fmla="*/ 104 w 233"/>
                  <a:gd name="T107" fmla="*/ 214 h 262"/>
                  <a:gd name="T108" fmla="*/ 53 w 233"/>
                  <a:gd name="T109" fmla="*/ 144 h 262"/>
                  <a:gd name="T110" fmla="*/ 39 w 233"/>
                  <a:gd name="T111" fmla="*/ 138 h 262"/>
                  <a:gd name="T112" fmla="*/ 28 w 233"/>
                  <a:gd name="T113" fmla="*/ 139 h 262"/>
                  <a:gd name="T114" fmla="*/ 22 w 233"/>
                  <a:gd name="T115" fmla="*/ 138 h 262"/>
                  <a:gd name="T116" fmla="*/ 49 w 233"/>
                  <a:gd name="T117" fmla="*/ 149 h 262"/>
                  <a:gd name="T118" fmla="*/ 53 w 233"/>
                  <a:gd name="T119" fmla="*/ 181 h 262"/>
                  <a:gd name="T120" fmla="*/ 26 w 233"/>
                  <a:gd name="T121" fmla="*/ 192 h 262"/>
                  <a:gd name="T122" fmla="*/ 11 w 233"/>
                  <a:gd name="T123" fmla="*/ 177 h 262"/>
                  <a:gd name="T124" fmla="*/ 8 w 233"/>
                  <a:gd name="T125" fmla="*/ 16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3" h="262">
                    <a:moveTo>
                      <a:pt x="4" y="177"/>
                    </a:moveTo>
                    <a:cubicBezTo>
                      <a:pt x="5" y="177"/>
                      <a:pt x="5" y="178"/>
                      <a:pt x="5" y="178"/>
                    </a:cubicBezTo>
                    <a:cubicBezTo>
                      <a:pt x="6" y="179"/>
                      <a:pt x="6" y="180"/>
                      <a:pt x="6" y="180"/>
                    </a:cubicBezTo>
                    <a:cubicBezTo>
                      <a:pt x="7" y="181"/>
                      <a:pt x="8" y="182"/>
                      <a:pt x="9" y="183"/>
                    </a:cubicBezTo>
                    <a:cubicBezTo>
                      <a:pt x="10" y="184"/>
                      <a:pt x="12" y="186"/>
                      <a:pt x="14" y="187"/>
                    </a:cubicBezTo>
                    <a:cubicBezTo>
                      <a:pt x="15" y="188"/>
                      <a:pt x="17" y="190"/>
                      <a:pt x="20" y="191"/>
                    </a:cubicBezTo>
                    <a:cubicBezTo>
                      <a:pt x="20" y="191"/>
                      <a:pt x="20" y="191"/>
                      <a:pt x="20" y="191"/>
                    </a:cubicBezTo>
                    <a:cubicBezTo>
                      <a:pt x="20" y="191"/>
                      <a:pt x="20" y="192"/>
                      <a:pt x="20" y="192"/>
                    </a:cubicBezTo>
                    <a:cubicBezTo>
                      <a:pt x="20" y="197"/>
                      <a:pt x="20" y="202"/>
                      <a:pt x="20" y="206"/>
                    </a:cubicBezTo>
                    <a:cubicBezTo>
                      <a:pt x="14" y="206"/>
                      <a:pt x="14" y="206"/>
                      <a:pt x="14" y="206"/>
                    </a:cubicBezTo>
                    <a:cubicBezTo>
                      <a:pt x="12" y="206"/>
                      <a:pt x="11" y="207"/>
                      <a:pt x="11" y="208"/>
                    </a:cubicBezTo>
                    <a:cubicBezTo>
                      <a:pt x="7" y="259"/>
                      <a:pt x="7" y="259"/>
                      <a:pt x="7" y="259"/>
                    </a:cubicBezTo>
                    <a:cubicBezTo>
                      <a:pt x="7" y="260"/>
                      <a:pt x="8" y="262"/>
                      <a:pt x="9" y="262"/>
                    </a:cubicBezTo>
                    <a:cubicBezTo>
                      <a:pt x="11" y="262"/>
                      <a:pt x="13" y="261"/>
                      <a:pt x="13" y="259"/>
                    </a:cubicBezTo>
                    <a:cubicBezTo>
                      <a:pt x="13" y="259"/>
                      <a:pt x="13" y="259"/>
                      <a:pt x="13" y="259"/>
                    </a:cubicBezTo>
                    <a:cubicBezTo>
                      <a:pt x="16" y="212"/>
                      <a:pt x="16" y="212"/>
                      <a:pt x="16" y="212"/>
                    </a:cubicBezTo>
                    <a:cubicBezTo>
                      <a:pt x="53" y="212"/>
                      <a:pt x="53" y="212"/>
                      <a:pt x="53" y="212"/>
                    </a:cubicBezTo>
                    <a:cubicBezTo>
                      <a:pt x="57" y="259"/>
                      <a:pt x="57" y="259"/>
                      <a:pt x="57" y="259"/>
                    </a:cubicBezTo>
                    <a:cubicBezTo>
                      <a:pt x="57" y="259"/>
                      <a:pt x="57" y="259"/>
                      <a:pt x="57" y="259"/>
                    </a:cubicBezTo>
                    <a:cubicBezTo>
                      <a:pt x="57" y="261"/>
                      <a:pt x="58" y="262"/>
                      <a:pt x="60" y="262"/>
                    </a:cubicBezTo>
                    <a:cubicBezTo>
                      <a:pt x="60" y="262"/>
                      <a:pt x="60" y="262"/>
                      <a:pt x="60" y="262"/>
                    </a:cubicBezTo>
                    <a:cubicBezTo>
                      <a:pt x="62" y="262"/>
                      <a:pt x="63" y="260"/>
                      <a:pt x="63" y="259"/>
                    </a:cubicBezTo>
                    <a:cubicBezTo>
                      <a:pt x="63" y="254"/>
                      <a:pt x="63" y="254"/>
                      <a:pt x="63" y="254"/>
                    </a:cubicBezTo>
                    <a:cubicBezTo>
                      <a:pt x="59" y="208"/>
                      <a:pt x="59" y="208"/>
                      <a:pt x="59" y="208"/>
                    </a:cubicBezTo>
                    <a:cubicBezTo>
                      <a:pt x="59" y="208"/>
                      <a:pt x="59" y="208"/>
                      <a:pt x="59" y="208"/>
                    </a:cubicBezTo>
                    <a:cubicBezTo>
                      <a:pt x="64" y="204"/>
                      <a:pt x="69" y="201"/>
                      <a:pt x="75" y="199"/>
                    </a:cubicBezTo>
                    <a:cubicBezTo>
                      <a:pt x="88" y="196"/>
                      <a:pt x="88" y="196"/>
                      <a:pt x="88" y="196"/>
                    </a:cubicBezTo>
                    <a:cubicBezTo>
                      <a:pt x="95" y="194"/>
                      <a:pt x="95" y="194"/>
                      <a:pt x="95" y="194"/>
                    </a:cubicBezTo>
                    <a:cubicBezTo>
                      <a:pt x="97" y="193"/>
                      <a:pt x="98" y="193"/>
                      <a:pt x="100" y="192"/>
                    </a:cubicBezTo>
                    <a:cubicBezTo>
                      <a:pt x="98" y="220"/>
                      <a:pt x="98" y="220"/>
                      <a:pt x="98" y="220"/>
                    </a:cubicBezTo>
                    <a:cubicBezTo>
                      <a:pt x="98" y="222"/>
                      <a:pt x="98" y="223"/>
                      <a:pt x="99" y="223"/>
                    </a:cubicBezTo>
                    <a:cubicBezTo>
                      <a:pt x="100" y="224"/>
                      <a:pt x="100" y="224"/>
                      <a:pt x="101" y="224"/>
                    </a:cubicBezTo>
                    <a:cubicBezTo>
                      <a:pt x="101" y="224"/>
                      <a:pt x="102" y="223"/>
                      <a:pt x="103" y="223"/>
                    </a:cubicBezTo>
                    <a:cubicBezTo>
                      <a:pt x="123" y="208"/>
                      <a:pt x="123" y="208"/>
                      <a:pt x="123" y="208"/>
                    </a:cubicBezTo>
                    <a:cubicBezTo>
                      <a:pt x="129" y="219"/>
                      <a:pt x="129" y="219"/>
                      <a:pt x="129" y="219"/>
                    </a:cubicBezTo>
                    <a:cubicBezTo>
                      <a:pt x="129" y="219"/>
                      <a:pt x="130" y="220"/>
                      <a:pt x="131" y="220"/>
                    </a:cubicBezTo>
                    <a:cubicBezTo>
                      <a:pt x="131" y="220"/>
                      <a:pt x="131" y="220"/>
                      <a:pt x="131" y="220"/>
                    </a:cubicBezTo>
                    <a:cubicBezTo>
                      <a:pt x="132" y="220"/>
                      <a:pt x="133" y="220"/>
                      <a:pt x="134" y="219"/>
                    </a:cubicBezTo>
                    <a:cubicBezTo>
                      <a:pt x="139" y="208"/>
                      <a:pt x="139" y="208"/>
                      <a:pt x="139" y="208"/>
                    </a:cubicBezTo>
                    <a:cubicBezTo>
                      <a:pt x="160" y="223"/>
                      <a:pt x="160" y="223"/>
                      <a:pt x="160" y="223"/>
                    </a:cubicBezTo>
                    <a:cubicBezTo>
                      <a:pt x="161" y="223"/>
                      <a:pt x="161" y="224"/>
                      <a:pt x="162" y="224"/>
                    </a:cubicBezTo>
                    <a:cubicBezTo>
                      <a:pt x="162" y="224"/>
                      <a:pt x="163" y="224"/>
                      <a:pt x="163" y="223"/>
                    </a:cubicBezTo>
                    <a:cubicBezTo>
                      <a:pt x="164" y="223"/>
                      <a:pt x="165" y="222"/>
                      <a:pt x="165" y="220"/>
                    </a:cubicBezTo>
                    <a:cubicBezTo>
                      <a:pt x="163" y="192"/>
                      <a:pt x="163" y="192"/>
                      <a:pt x="163" y="192"/>
                    </a:cubicBezTo>
                    <a:cubicBezTo>
                      <a:pt x="164" y="193"/>
                      <a:pt x="166" y="193"/>
                      <a:pt x="167" y="194"/>
                    </a:cubicBezTo>
                    <a:cubicBezTo>
                      <a:pt x="188" y="199"/>
                      <a:pt x="188" y="199"/>
                      <a:pt x="188" y="199"/>
                    </a:cubicBezTo>
                    <a:cubicBezTo>
                      <a:pt x="209" y="205"/>
                      <a:pt x="227" y="229"/>
                      <a:pt x="227" y="254"/>
                    </a:cubicBezTo>
                    <a:cubicBezTo>
                      <a:pt x="227" y="254"/>
                      <a:pt x="227" y="254"/>
                      <a:pt x="227" y="254"/>
                    </a:cubicBezTo>
                    <a:cubicBezTo>
                      <a:pt x="227" y="256"/>
                      <a:pt x="228" y="257"/>
                      <a:pt x="230" y="257"/>
                    </a:cubicBezTo>
                    <a:cubicBezTo>
                      <a:pt x="231" y="257"/>
                      <a:pt x="233" y="256"/>
                      <a:pt x="233" y="254"/>
                    </a:cubicBezTo>
                    <a:cubicBezTo>
                      <a:pt x="233" y="227"/>
                      <a:pt x="213" y="200"/>
                      <a:pt x="189" y="193"/>
                    </a:cubicBezTo>
                    <a:cubicBezTo>
                      <a:pt x="169" y="188"/>
                      <a:pt x="169" y="188"/>
                      <a:pt x="169" y="188"/>
                    </a:cubicBezTo>
                    <a:cubicBezTo>
                      <a:pt x="166" y="187"/>
                      <a:pt x="164" y="186"/>
                      <a:pt x="162" y="185"/>
                    </a:cubicBezTo>
                    <a:cubicBezTo>
                      <a:pt x="162" y="182"/>
                      <a:pt x="162" y="182"/>
                      <a:pt x="162" y="182"/>
                    </a:cubicBezTo>
                    <a:cubicBezTo>
                      <a:pt x="162" y="182"/>
                      <a:pt x="162" y="181"/>
                      <a:pt x="162" y="181"/>
                    </a:cubicBezTo>
                    <a:cubicBezTo>
                      <a:pt x="159" y="173"/>
                      <a:pt x="159" y="173"/>
                      <a:pt x="159" y="173"/>
                    </a:cubicBezTo>
                    <a:cubicBezTo>
                      <a:pt x="158" y="172"/>
                      <a:pt x="157" y="172"/>
                      <a:pt x="156" y="172"/>
                    </a:cubicBezTo>
                    <a:cubicBezTo>
                      <a:pt x="155" y="171"/>
                      <a:pt x="154" y="172"/>
                      <a:pt x="153" y="173"/>
                    </a:cubicBezTo>
                    <a:cubicBezTo>
                      <a:pt x="153" y="173"/>
                      <a:pt x="153" y="173"/>
                      <a:pt x="153" y="173"/>
                    </a:cubicBezTo>
                    <a:cubicBezTo>
                      <a:pt x="152" y="171"/>
                      <a:pt x="151" y="168"/>
                      <a:pt x="151" y="165"/>
                    </a:cubicBezTo>
                    <a:cubicBezTo>
                      <a:pt x="151" y="150"/>
                      <a:pt x="151" y="150"/>
                      <a:pt x="151" y="150"/>
                    </a:cubicBezTo>
                    <a:cubicBezTo>
                      <a:pt x="167" y="143"/>
                      <a:pt x="178" y="129"/>
                      <a:pt x="180" y="112"/>
                    </a:cubicBezTo>
                    <a:cubicBezTo>
                      <a:pt x="190" y="111"/>
                      <a:pt x="197" y="103"/>
                      <a:pt x="197" y="94"/>
                    </a:cubicBezTo>
                    <a:cubicBezTo>
                      <a:pt x="197" y="88"/>
                      <a:pt x="194" y="82"/>
                      <a:pt x="189" y="80"/>
                    </a:cubicBezTo>
                    <a:cubicBezTo>
                      <a:pt x="189" y="79"/>
                      <a:pt x="189" y="78"/>
                      <a:pt x="189" y="77"/>
                    </a:cubicBezTo>
                    <a:cubicBezTo>
                      <a:pt x="189" y="66"/>
                      <a:pt x="189" y="66"/>
                      <a:pt x="189" y="66"/>
                    </a:cubicBezTo>
                    <a:cubicBezTo>
                      <a:pt x="189" y="57"/>
                      <a:pt x="187" y="49"/>
                      <a:pt x="184" y="41"/>
                    </a:cubicBezTo>
                    <a:cubicBezTo>
                      <a:pt x="186" y="40"/>
                      <a:pt x="186" y="40"/>
                      <a:pt x="186" y="40"/>
                    </a:cubicBezTo>
                    <a:cubicBezTo>
                      <a:pt x="187" y="40"/>
                      <a:pt x="187" y="40"/>
                      <a:pt x="188" y="39"/>
                    </a:cubicBezTo>
                    <a:cubicBezTo>
                      <a:pt x="188" y="38"/>
                      <a:pt x="188" y="37"/>
                      <a:pt x="188" y="37"/>
                    </a:cubicBezTo>
                    <a:cubicBezTo>
                      <a:pt x="188" y="36"/>
                      <a:pt x="186" y="31"/>
                      <a:pt x="180" y="26"/>
                    </a:cubicBezTo>
                    <a:cubicBezTo>
                      <a:pt x="178" y="24"/>
                      <a:pt x="176" y="22"/>
                      <a:pt x="174" y="21"/>
                    </a:cubicBezTo>
                    <a:cubicBezTo>
                      <a:pt x="174" y="21"/>
                      <a:pt x="174" y="21"/>
                      <a:pt x="174" y="21"/>
                    </a:cubicBezTo>
                    <a:cubicBezTo>
                      <a:pt x="176" y="20"/>
                      <a:pt x="176" y="18"/>
                      <a:pt x="175" y="17"/>
                    </a:cubicBezTo>
                    <a:cubicBezTo>
                      <a:pt x="175" y="16"/>
                      <a:pt x="172" y="13"/>
                      <a:pt x="166" y="11"/>
                    </a:cubicBezTo>
                    <a:cubicBezTo>
                      <a:pt x="163" y="10"/>
                      <a:pt x="159" y="10"/>
                      <a:pt x="157" y="10"/>
                    </a:cubicBezTo>
                    <a:cubicBezTo>
                      <a:pt x="154" y="8"/>
                      <a:pt x="142" y="0"/>
                      <a:pt x="121" y="3"/>
                    </a:cubicBezTo>
                    <a:cubicBezTo>
                      <a:pt x="98" y="6"/>
                      <a:pt x="87" y="15"/>
                      <a:pt x="87" y="15"/>
                    </a:cubicBezTo>
                    <a:cubicBezTo>
                      <a:pt x="85" y="16"/>
                      <a:pt x="85" y="18"/>
                      <a:pt x="86" y="19"/>
                    </a:cubicBezTo>
                    <a:cubicBezTo>
                      <a:pt x="88" y="22"/>
                      <a:pt x="88" y="22"/>
                      <a:pt x="88" y="22"/>
                    </a:cubicBezTo>
                    <a:cubicBezTo>
                      <a:pt x="86" y="23"/>
                      <a:pt x="84" y="25"/>
                      <a:pt x="81" y="27"/>
                    </a:cubicBezTo>
                    <a:cubicBezTo>
                      <a:pt x="76" y="30"/>
                      <a:pt x="72" y="37"/>
                      <a:pt x="71" y="37"/>
                    </a:cubicBezTo>
                    <a:cubicBezTo>
                      <a:pt x="71" y="38"/>
                      <a:pt x="71" y="38"/>
                      <a:pt x="71" y="39"/>
                    </a:cubicBezTo>
                    <a:cubicBezTo>
                      <a:pt x="71" y="40"/>
                      <a:pt x="72" y="41"/>
                      <a:pt x="73" y="41"/>
                    </a:cubicBezTo>
                    <a:cubicBezTo>
                      <a:pt x="76" y="43"/>
                      <a:pt x="76" y="43"/>
                      <a:pt x="76" y="43"/>
                    </a:cubicBezTo>
                    <a:cubicBezTo>
                      <a:pt x="75" y="44"/>
                      <a:pt x="74" y="45"/>
                      <a:pt x="74" y="46"/>
                    </a:cubicBezTo>
                    <a:cubicBezTo>
                      <a:pt x="71" y="50"/>
                      <a:pt x="71" y="55"/>
                      <a:pt x="71" y="55"/>
                    </a:cubicBezTo>
                    <a:cubicBezTo>
                      <a:pt x="71" y="56"/>
                      <a:pt x="71" y="57"/>
                      <a:pt x="72" y="58"/>
                    </a:cubicBezTo>
                    <a:cubicBezTo>
                      <a:pt x="72" y="58"/>
                      <a:pt x="73" y="59"/>
                      <a:pt x="74" y="59"/>
                    </a:cubicBezTo>
                    <a:cubicBezTo>
                      <a:pt x="76" y="58"/>
                      <a:pt x="76" y="58"/>
                      <a:pt x="76" y="58"/>
                    </a:cubicBezTo>
                    <a:cubicBezTo>
                      <a:pt x="76" y="61"/>
                      <a:pt x="76" y="63"/>
                      <a:pt x="76" y="66"/>
                    </a:cubicBezTo>
                    <a:cubicBezTo>
                      <a:pt x="76" y="77"/>
                      <a:pt x="76" y="77"/>
                      <a:pt x="76" y="77"/>
                    </a:cubicBezTo>
                    <a:cubicBezTo>
                      <a:pt x="76" y="78"/>
                      <a:pt x="76" y="78"/>
                      <a:pt x="76" y="79"/>
                    </a:cubicBezTo>
                    <a:cubicBezTo>
                      <a:pt x="75" y="79"/>
                      <a:pt x="75" y="79"/>
                      <a:pt x="74" y="79"/>
                    </a:cubicBezTo>
                    <a:cubicBezTo>
                      <a:pt x="69" y="81"/>
                      <a:pt x="66" y="87"/>
                      <a:pt x="66" y="94"/>
                    </a:cubicBezTo>
                    <a:cubicBezTo>
                      <a:pt x="66" y="103"/>
                      <a:pt x="73" y="111"/>
                      <a:pt x="82" y="112"/>
                    </a:cubicBezTo>
                    <a:cubicBezTo>
                      <a:pt x="85" y="129"/>
                      <a:pt x="95" y="143"/>
                      <a:pt x="111" y="150"/>
                    </a:cubicBezTo>
                    <a:cubicBezTo>
                      <a:pt x="111" y="165"/>
                      <a:pt x="111" y="165"/>
                      <a:pt x="111" y="165"/>
                    </a:cubicBezTo>
                    <a:cubicBezTo>
                      <a:pt x="111" y="168"/>
                      <a:pt x="110" y="171"/>
                      <a:pt x="109" y="173"/>
                    </a:cubicBezTo>
                    <a:cubicBezTo>
                      <a:pt x="109" y="173"/>
                      <a:pt x="109" y="173"/>
                      <a:pt x="109" y="173"/>
                    </a:cubicBezTo>
                    <a:cubicBezTo>
                      <a:pt x="109" y="172"/>
                      <a:pt x="108" y="171"/>
                      <a:pt x="106" y="172"/>
                    </a:cubicBezTo>
                    <a:cubicBezTo>
                      <a:pt x="105" y="172"/>
                      <a:pt x="104" y="172"/>
                      <a:pt x="104" y="173"/>
                    </a:cubicBezTo>
                    <a:cubicBezTo>
                      <a:pt x="101" y="181"/>
                      <a:pt x="101" y="181"/>
                      <a:pt x="101" y="181"/>
                    </a:cubicBezTo>
                    <a:cubicBezTo>
                      <a:pt x="101" y="181"/>
                      <a:pt x="101" y="182"/>
                      <a:pt x="101" y="182"/>
                    </a:cubicBezTo>
                    <a:cubicBezTo>
                      <a:pt x="100" y="185"/>
                      <a:pt x="100" y="185"/>
                      <a:pt x="100" y="185"/>
                    </a:cubicBezTo>
                    <a:cubicBezTo>
                      <a:pt x="98" y="186"/>
                      <a:pt x="96" y="187"/>
                      <a:pt x="94" y="188"/>
                    </a:cubicBezTo>
                    <a:cubicBezTo>
                      <a:pt x="73" y="193"/>
                      <a:pt x="73" y="193"/>
                      <a:pt x="73" y="193"/>
                    </a:cubicBezTo>
                    <a:cubicBezTo>
                      <a:pt x="67" y="195"/>
                      <a:pt x="62" y="198"/>
                      <a:pt x="56" y="202"/>
                    </a:cubicBezTo>
                    <a:cubicBezTo>
                      <a:pt x="56" y="201"/>
                      <a:pt x="56" y="200"/>
                      <a:pt x="56" y="200"/>
                    </a:cubicBezTo>
                    <a:cubicBezTo>
                      <a:pt x="56" y="197"/>
                      <a:pt x="56" y="195"/>
                      <a:pt x="56" y="192"/>
                    </a:cubicBezTo>
                    <a:cubicBezTo>
                      <a:pt x="56" y="191"/>
                      <a:pt x="56" y="191"/>
                      <a:pt x="56" y="191"/>
                    </a:cubicBezTo>
                    <a:cubicBezTo>
                      <a:pt x="56" y="190"/>
                      <a:pt x="56" y="189"/>
                      <a:pt x="57" y="188"/>
                    </a:cubicBezTo>
                    <a:cubicBezTo>
                      <a:pt x="57" y="187"/>
                      <a:pt x="57" y="186"/>
                      <a:pt x="58" y="186"/>
                    </a:cubicBezTo>
                    <a:cubicBezTo>
                      <a:pt x="58" y="185"/>
                      <a:pt x="58" y="184"/>
                      <a:pt x="59" y="183"/>
                    </a:cubicBezTo>
                    <a:cubicBezTo>
                      <a:pt x="59" y="181"/>
                      <a:pt x="60" y="179"/>
                      <a:pt x="60" y="177"/>
                    </a:cubicBezTo>
                    <a:cubicBezTo>
                      <a:pt x="60" y="175"/>
                      <a:pt x="60" y="173"/>
                      <a:pt x="60" y="171"/>
                    </a:cubicBezTo>
                    <a:cubicBezTo>
                      <a:pt x="60" y="170"/>
                      <a:pt x="60" y="170"/>
                      <a:pt x="60" y="170"/>
                    </a:cubicBezTo>
                    <a:cubicBezTo>
                      <a:pt x="61" y="167"/>
                      <a:pt x="61" y="164"/>
                      <a:pt x="60" y="161"/>
                    </a:cubicBezTo>
                    <a:cubicBezTo>
                      <a:pt x="60" y="159"/>
                      <a:pt x="60" y="159"/>
                      <a:pt x="60" y="159"/>
                    </a:cubicBezTo>
                    <a:cubicBezTo>
                      <a:pt x="60" y="159"/>
                      <a:pt x="60" y="159"/>
                      <a:pt x="60" y="159"/>
                    </a:cubicBezTo>
                    <a:cubicBezTo>
                      <a:pt x="61" y="158"/>
                      <a:pt x="61" y="158"/>
                      <a:pt x="61" y="157"/>
                    </a:cubicBezTo>
                    <a:cubicBezTo>
                      <a:pt x="61" y="148"/>
                      <a:pt x="61" y="148"/>
                      <a:pt x="61" y="148"/>
                    </a:cubicBezTo>
                    <a:cubicBezTo>
                      <a:pt x="61" y="142"/>
                      <a:pt x="58" y="138"/>
                      <a:pt x="53" y="137"/>
                    </a:cubicBezTo>
                    <a:cubicBezTo>
                      <a:pt x="51" y="133"/>
                      <a:pt x="48" y="130"/>
                      <a:pt x="43" y="130"/>
                    </a:cubicBezTo>
                    <a:cubicBezTo>
                      <a:pt x="42" y="130"/>
                      <a:pt x="42" y="130"/>
                      <a:pt x="41" y="130"/>
                    </a:cubicBezTo>
                    <a:cubicBezTo>
                      <a:pt x="39" y="127"/>
                      <a:pt x="36" y="125"/>
                      <a:pt x="32" y="125"/>
                    </a:cubicBezTo>
                    <a:cubicBezTo>
                      <a:pt x="29" y="125"/>
                      <a:pt x="26" y="127"/>
                      <a:pt x="24" y="129"/>
                    </a:cubicBezTo>
                    <a:cubicBezTo>
                      <a:pt x="22" y="128"/>
                      <a:pt x="20" y="128"/>
                      <a:pt x="18" y="128"/>
                    </a:cubicBezTo>
                    <a:cubicBezTo>
                      <a:pt x="13" y="128"/>
                      <a:pt x="8" y="132"/>
                      <a:pt x="8" y="138"/>
                    </a:cubicBezTo>
                    <a:cubicBezTo>
                      <a:pt x="8" y="152"/>
                      <a:pt x="8" y="152"/>
                      <a:pt x="8" y="152"/>
                    </a:cubicBezTo>
                    <a:cubicBezTo>
                      <a:pt x="4" y="155"/>
                      <a:pt x="4" y="155"/>
                      <a:pt x="4" y="155"/>
                    </a:cubicBezTo>
                    <a:cubicBezTo>
                      <a:pt x="2" y="158"/>
                      <a:pt x="0" y="162"/>
                      <a:pt x="1" y="165"/>
                    </a:cubicBezTo>
                    <a:cubicBezTo>
                      <a:pt x="2" y="169"/>
                      <a:pt x="2" y="172"/>
                      <a:pt x="4" y="177"/>
                    </a:cubicBezTo>
                    <a:close/>
                    <a:moveTo>
                      <a:pt x="117" y="165"/>
                    </a:moveTo>
                    <a:cubicBezTo>
                      <a:pt x="117" y="148"/>
                      <a:pt x="117" y="148"/>
                      <a:pt x="117" y="148"/>
                    </a:cubicBezTo>
                    <a:cubicBezTo>
                      <a:pt x="117" y="147"/>
                      <a:pt x="116" y="146"/>
                      <a:pt x="115" y="145"/>
                    </a:cubicBezTo>
                    <a:cubicBezTo>
                      <a:pt x="99" y="139"/>
                      <a:pt x="88" y="123"/>
                      <a:pt x="88" y="105"/>
                    </a:cubicBezTo>
                    <a:cubicBezTo>
                      <a:pt x="88" y="101"/>
                      <a:pt x="88" y="101"/>
                      <a:pt x="88" y="101"/>
                    </a:cubicBezTo>
                    <a:cubicBezTo>
                      <a:pt x="91" y="104"/>
                      <a:pt x="94" y="106"/>
                      <a:pt x="99" y="106"/>
                    </a:cubicBezTo>
                    <a:cubicBezTo>
                      <a:pt x="114" y="106"/>
                      <a:pt x="114" y="106"/>
                      <a:pt x="114" y="106"/>
                    </a:cubicBezTo>
                    <a:cubicBezTo>
                      <a:pt x="122" y="106"/>
                      <a:pt x="129" y="99"/>
                      <a:pt x="129" y="91"/>
                    </a:cubicBezTo>
                    <a:cubicBezTo>
                      <a:pt x="129" y="85"/>
                      <a:pt x="129" y="85"/>
                      <a:pt x="129" y="85"/>
                    </a:cubicBezTo>
                    <a:cubicBezTo>
                      <a:pt x="134" y="85"/>
                      <a:pt x="134" y="85"/>
                      <a:pt x="134" y="85"/>
                    </a:cubicBezTo>
                    <a:cubicBezTo>
                      <a:pt x="134" y="91"/>
                      <a:pt x="134" y="91"/>
                      <a:pt x="134" y="91"/>
                    </a:cubicBezTo>
                    <a:cubicBezTo>
                      <a:pt x="134" y="99"/>
                      <a:pt x="141" y="106"/>
                      <a:pt x="149" y="106"/>
                    </a:cubicBezTo>
                    <a:cubicBezTo>
                      <a:pt x="164" y="106"/>
                      <a:pt x="164" y="106"/>
                      <a:pt x="164" y="106"/>
                    </a:cubicBezTo>
                    <a:cubicBezTo>
                      <a:pt x="168" y="106"/>
                      <a:pt x="172" y="104"/>
                      <a:pt x="175" y="101"/>
                    </a:cubicBezTo>
                    <a:cubicBezTo>
                      <a:pt x="175" y="105"/>
                      <a:pt x="175" y="105"/>
                      <a:pt x="175" y="105"/>
                    </a:cubicBezTo>
                    <a:cubicBezTo>
                      <a:pt x="175" y="123"/>
                      <a:pt x="164" y="139"/>
                      <a:pt x="147" y="145"/>
                    </a:cubicBezTo>
                    <a:cubicBezTo>
                      <a:pt x="146" y="146"/>
                      <a:pt x="145" y="147"/>
                      <a:pt x="145" y="148"/>
                    </a:cubicBezTo>
                    <a:cubicBezTo>
                      <a:pt x="145" y="165"/>
                      <a:pt x="145" y="165"/>
                      <a:pt x="145" y="165"/>
                    </a:cubicBezTo>
                    <a:cubicBezTo>
                      <a:pt x="145" y="170"/>
                      <a:pt x="147" y="175"/>
                      <a:pt x="149" y="179"/>
                    </a:cubicBezTo>
                    <a:cubicBezTo>
                      <a:pt x="135" y="201"/>
                      <a:pt x="135" y="201"/>
                      <a:pt x="135" y="201"/>
                    </a:cubicBezTo>
                    <a:cubicBezTo>
                      <a:pt x="134" y="202"/>
                      <a:pt x="134" y="203"/>
                      <a:pt x="135" y="204"/>
                    </a:cubicBezTo>
                    <a:cubicBezTo>
                      <a:pt x="131" y="211"/>
                      <a:pt x="131" y="211"/>
                      <a:pt x="131" y="211"/>
                    </a:cubicBezTo>
                    <a:cubicBezTo>
                      <a:pt x="128" y="204"/>
                      <a:pt x="128" y="204"/>
                      <a:pt x="128" y="204"/>
                    </a:cubicBezTo>
                    <a:cubicBezTo>
                      <a:pt x="128" y="203"/>
                      <a:pt x="128" y="202"/>
                      <a:pt x="128" y="201"/>
                    </a:cubicBezTo>
                    <a:cubicBezTo>
                      <a:pt x="113" y="179"/>
                      <a:pt x="113" y="179"/>
                      <a:pt x="113" y="179"/>
                    </a:cubicBezTo>
                    <a:cubicBezTo>
                      <a:pt x="116" y="175"/>
                      <a:pt x="117" y="170"/>
                      <a:pt x="117" y="165"/>
                    </a:cubicBezTo>
                    <a:close/>
                    <a:moveTo>
                      <a:pt x="94" y="26"/>
                    </a:moveTo>
                    <a:cubicBezTo>
                      <a:pt x="94" y="26"/>
                      <a:pt x="95" y="25"/>
                      <a:pt x="95" y="24"/>
                    </a:cubicBezTo>
                    <a:cubicBezTo>
                      <a:pt x="96" y="24"/>
                      <a:pt x="96" y="23"/>
                      <a:pt x="95" y="22"/>
                    </a:cubicBezTo>
                    <a:cubicBezTo>
                      <a:pt x="93" y="18"/>
                      <a:pt x="93" y="18"/>
                      <a:pt x="93" y="18"/>
                    </a:cubicBezTo>
                    <a:cubicBezTo>
                      <a:pt x="96" y="16"/>
                      <a:pt x="106" y="11"/>
                      <a:pt x="122" y="9"/>
                    </a:cubicBezTo>
                    <a:cubicBezTo>
                      <a:pt x="144" y="6"/>
                      <a:pt x="154" y="15"/>
                      <a:pt x="154" y="16"/>
                    </a:cubicBezTo>
                    <a:cubicBezTo>
                      <a:pt x="155" y="16"/>
                      <a:pt x="156" y="17"/>
                      <a:pt x="157" y="17"/>
                    </a:cubicBezTo>
                    <a:cubicBezTo>
                      <a:pt x="158" y="16"/>
                      <a:pt x="161" y="16"/>
                      <a:pt x="164" y="17"/>
                    </a:cubicBezTo>
                    <a:cubicBezTo>
                      <a:pt x="166" y="17"/>
                      <a:pt x="167" y="18"/>
                      <a:pt x="168" y="19"/>
                    </a:cubicBezTo>
                    <a:cubicBezTo>
                      <a:pt x="167" y="19"/>
                      <a:pt x="167" y="19"/>
                      <a:pt x="167" y="19"/>
                    </a:cubicBezTo>
                    <a:cubicBezTo>
                      <a:pt x="166" y="20"/>
                      <a:pt x="166" y="21"/>
                      <a:pt x="166" y="22"/>
                    </a:cubicBezTo>
                    <a:cubicBezTo>
                      <a:pt x="166" y="23"/>
                      <a:pt x="167" y="24"/>
                      <a:pt x="168" y="25"/>
                    </a:cubicBezTo>
                    <a:cubicBezTo>
                      <a:pt x="168" y="25"/>
                      <a:pt x="171" y="26"/>
                      <a:pt x="176" y="30"/>
                    </a:cubicBezTo>
                    <a:cubicBezTo>
                      <a:pt x="178" y="32"/>
                      <a:pt x="180" y="34"/>
                      <a:pt x="181" y="36"/>
                    </a:cubicBezTo>
                    <a:cubicBezTo>
                      <a:pt x="179" y="36"/>
                      <a:pt x="179" y="36"/>
                      <a:pt x="179" y="36"/>
                    </a:cubicBezTo>
                    <a:cubicBezTo>
                      <a:pt x="178" y="37"/>
                      <a:pt x="177" y="37"/>
                      <a:pt x="177" y="38"/>
                    </a:cubicBezTo>
                    <a:cubicBezTo>
                      <a:pt x="176" y="39"/>
                      <a:pt x="176" y="40"/>
                      <a:pt x="177" y="41"/>
                    </a:cubicBezTo>
                    <a:cubicBezTo>
                      <a:pt x="181" y="48"/>
                      <a:pt x="183" y="57"/>
                      <a:pt x="183" y="66"/>
                    </a:cubicBezTo>
                    <a:cubicBezTo>
                      <a:pt x="183" y="77"/>
                      <a:pt x="183" y="77"/>
                      <a:pt x="183" y="77"/>
                    </a:cubicBezTo>
                    <a:cubicBezTo>
                      <a:pt x="183" y="77"/>
                      <a:pt x="183" y="78"/>
                      <a:pt x="183" y="79"/>
                    </a:cubicBezTo>
                    <a:cubicBezTo>
                      <a:pt x="182" y="79"/>
                      <a:pt x="182" y="79"/>
                      <a:pt x="181" y="79"/>
                    </a:cubicBezTo>
                    <a:cubicBezTo>
                      <a:pt x="181" y="78"/>
                      <a:pt x="181" y="78"/>
                      <a:pt x="181" y="78"/>
                    </a:cubicBezTo>
                    <a:cubicBezTo>
                      <a:pt x="181" y="70"/>
                      <a:pt x="179" y="63"/>
                      <a:pt x="176" y="57"/>
                    </a:cubicBezTo>
                    <a:cubicBezTo>
                      <a:pt x="176" y="57"/>
                      <a:pt x="177" y="57"/>
                      <a:pt x="177" y="56"/>
                    </a:cubicBezTo>
                    <a:cubicBezTo>
                      <a:pt x="177" y="55"/>
                      <a:pt x="176" y="53"/>
                      <a:pt x="174" y="53"/>
                    </a:cubicBezTo>
                    <a:cubicBezTo>
                      <a:pt x="157" y="51"/>
                      <a:pt x="142" y="45"/>
                      <a:pt x="137" y="39"/>
                    </a:cubicBezTo>
                    <a:cubicBezTo>
                      <a:pt x="136" y="38"/>
                      <a:pt x="135" y="38"/>
                      <a:pt x="133" y="38"/>
                    </a:cubicBezTo>
                    <a:cubicBezTo>
                      <a:pt x="132" y="39"/>
                      <a:pt x="131" y="41"/>
                      <a:pt x="132" y="42"/>
                    </a:cubicBezTo>
                    <a:cubicBezTo>
                      <a:pt x="133" y="46"/>
                      <a:pt x="136" y="51"/>
                      <a:pt x="140" y="55"/>
                    </a:cubicBezTo>
                    <a:cubicBezTo>
                      <a:pt x="123" y="53"/>
                      <a:pt x="109" y="45"/>
                      <a:pt x="109" y="36"/>
                    </a:cubicBezTo>
                    <a:cubicBezTo>
                      <a:pt x="109" y="35"/>
                      <a:pt x="108" y="33"/>
                      <a:pt x="106" y="33"/>
                    </a:cubicBezTo>
                    <a:cubicBezTo>
                      <a:pt x="105" y="33"/>
                      <a:pt x="103" y="35"/>
                      <a:pt x="103" y="36"/>
                    </a:cubicBezTo>
                    <a:cubicBezTo>
                      <a:pt x="103" y="36"/>
                      <a:pt x="103" y="37"/>
                      <a:pt x="103" y="37"/>
                    </a:cubicBezTo>
                    <a:cubicBezTo>
                      <a:pt x="91" y="45"/>
                      <a:pt x="83" y="59"/>
                      <a:pt x="82" y="75"/>
                    </a:cubicBezTo>
                    <a:cubicBezTo>
                      <a:pt x="82" y="66"/>
                      <a:pt x="82" y="66"/>
                      <a:pt x="82" y="66"/>
                    </a:cubicBezTo>
                    <a:cubicBezTo>
                      <a:pt x="82" y="63"/>
                      <a:pt x="82" y="59"/>
                      <a:pt x="83" y="56"/>
                    </a:cubicBezTo>
                    <a:cubicBezTo>
                      <a:pt x="83" y="55"/>
                      <a:pt x="83" y="54"/>
                      <a:pt x="82" y="53"/>
                    </a:cubicBezTo>
                    <a:cubicBezTo>
                      <a:pt x="82" y="53"/>
                      <a:pt x="81" y="52"/>
                      <a:pt x="80" y="52"/>
                    </a:cubicBezTo>
                    <a:cubicBezTo>
                      <a:pt x="80" y="52"/>
                      <a:pt x="80" y="52"/>
                      <a:pt x="80" y="52"/>
                    </a:cubicBezTo>
                    <a:cubicBezTo>
                      <a:pt x="78" y="52"/>
                      <a:pt x="78" y="52"/>
                      <a:pt x="78" y="52"/>
                    </a:cubicBezTo>
                    <a:cubicBezTo>
                      <a:pt x="78" y="51"/>
                      <a:pt x="78" y="50"/>
                      <a:pt x="79" y="49"/>
                    </a:cubicBezTo>
                    <a:cubicBezTo>
                      <a:pt x="80" y="46"/>
                      <a:pt x="83" y="44"/>
                      <a:pt x="83" y="44"/>
                    </a:cubicBezTo>
                    <a:cubicBezTo>
                      <a:pt x="84" y="44"/>
                      <a:pt x="84" y="43"/>
                      <a:pt x="84" y="42"/>
                    </a:cubicBezTo>
                    <a:cubicBezTo>
                      <a:pt x="84" y="41"/>
                      <a:pt x="83" y="40"/>
                      <a:pt x="82" y="39"/>
                    </a:cubicBezTo>
                    <a:cubicBezTo>
                      <a:pt x="78" y="37"/>
                      <a:pt x="78" y="37"/>
                      <a:pt x="78" y="37"/>
                    </a:cubicBezTo>
                    <a:cubicBezTo>
                      <a:pt x="80" y="36"/>
                      <a:pt x="82" y="33"/>
                      <a:pt x="85" y="31"/>
                    </a:cubicBezTo>
                    <a:cubicBezTo>
                      <a:pt x="89" y="28"/>
                      <a:pt x="94" y="26"/>
                      <a:pt x="94" y="26"/>
                    </a:cubicBezTo>
                    <a:close/>
                    <a:moveTo>
                      <a:pt x="90" y="76"/>
                    </a:moveTo>
                    <a:cubicBezTo>
                      <a:pt x="90" y="76"/>
                      <a:pt x="90" y="75"/>
                      <a:pt x="91" y="75"/>
                    </a:cubicBezTo>
                    <a:cubicBezTo>
                      <a:pt x="122" y="75"/>
                      <a:pt x="122" y="75"/>
                      <a:pt x="122" y="75"/>
                    </a:cubicBezTo>
                    <a:cubicBezTo>
                      <a:pt x="122" y="75"/>
                      <a:pt x="123" y="76"/>
                      <a:pt x="123" y="76"/>
                    </a:cubicBezTo>
                    <a:cubicBezTo>
                      <a:pt x="123" y="91"/>
                      <a:pt x="123" y="91"/>
                      <a:pt x="123" y="91"/>
                    </a:cubicBezTo>
                    <a:cubicBezTo>
                      <a:pt x="123" y="96"/>
                      <a:pt x="118" y="100"/>
                      <a:pt x="114" y="100"/>
                    </a:cubicBezTo>
                    <a:cubicBezTo>
                      <a:pt x="99" y="100"/>
                      <a:pt x="99" y="100"/>
                      <a:pt x="99" y="100"/>
                    </a:cubicBezTo>
                    <a:cubicBezTo>
                      <a:pt x="94" y="100"/>
                      <a:pt x="90" y="96"/>
                      <a:pt x="90" y="91"/>
                    </a:cubicBezTo>
                    <a:lnTo>
                      <a:pt x="90" y="76"/>
                    </a:lnTo>
                    <a:close/>
                    <a:moveTo>
                      <a:pt x="122" y="69"/>
                    </a:moveTo>
                    <a:cubicBezTo>
                      <a:pt x="122" y="69"/>
                      <a:pt x="121" y="68"/>
                      <a:pt x="121" y="68"/>
                    </a:cubicBezTo>
                    <a:cubicBezTo>
                      <a:pt x="112" y="63"/>
                      <a:pt x="112" y="63"/>
                      <a:pt x="112" y="63"/>
                    </a:cubicBezTo>
                    <a:cubicBezTo>
                      <a:pt x="110" y="62"/>
                      <a:pt x="108" y="63"/>
                      <a:pt x="108" y="64"/>
                    </a:cubicBezTo>
                    <a:cubicBezTo>
                      <a:pt x="107" y="66"/>
                      <a:pt x="107" y="67"/>
                      <a:pt x="109" y="68"/>
                    </a:cubicBezTo>
                    <a:cubicBezTo>
                      <a:pt x="111" y="69"/>
                      <a:pt x="111" y="69"/>
                      <a:pt x="111" y="69"/>
                    </a:cubicBezTo>
                    <a:cubicBezTo>
                      <a:pt x="91" y="69"/>
                      <a:pt x="91" y="69"/>
                      <a:pt x="91" y="69"/>
                    </a:cubicBezTo>
                    <a:cubicBezTo>
                      <a:pt x="90" y="69"/>
                      <a:pt x="89" y="69"/>
                      <a:pt x="89" y="70"/>
                    </a:cubicBezTo>
                    <a:cubicBezTo>
                      <a:pt x="91" y="59"/>
                      <a:pt x="97" y="49"/>
                      <a:pt x="105" y="43"/>
                    </a:cubicBezTo>
                    <a:cubicBezTo>
                      <a:pt x="110" y="54"/>
                      <a:pt x="128" y="62"/>
                      <a:pt x="149" y="62"/>
                    </a:cubicBezTo>
                    <a:cubicBezTo>
                      <a:pt x="150" y="62"/>
                      <a:pt x="152" y="61"/>
                      <a:pt x="152" y="60"/>
                    </a:cubicBezTo>
                    <a:cubicBezTo>
                      <a:pt x="152" y="58"/>
                      <a:pt x="152" y="57"/>
                      <a:pt x="150" y="56"/>
                    </a:cubicBezTo>
                    <a:cubicBezTo>
                      <a:pt x="148" y="55"/>
                      <a:pt x="146" y="53"/>
                      <a:pt x="144" y="52"/>
                    </a:cubicBezTo>
                    <a:cubicBezTo>
                      <a:pt x="152" y="55"/>
                      <a:pt x="162" y="57"/>
                      <a:pt x="170" y="59"/>
                    </a:cubicBezTo>
                    <a:cubicBezTo>
                      <a:pt x="172" y="62"/>
                      <a:pt x="173" y="66"/>
                      <a:pt x="174" y="70"/>
                    </a:cubicBezTo>
                    <a:cubicBezTo>
                      <a:pt x="173" y="69"/>
                      <a:pt x="173" y="69"/>
                      <a:pt x="172" y="69"/>
                    </a:cubicBezTo>
                    <a:cubicBezTo>
                      <a:pt x="153" y="69"/>
                      <a:pt x="153" y="69"/>
                      <a:pt x="153" y="69"/>
                    </a:cubicBezTo>
                    <a:cubicBezTo>
                      <a:pt x="155" y="68"/>
                      <a:pt x="155" y="68"/>
                      <a:pt x="155" y="68"/>
                    </a:cubicBezTo>
                    <a:cubicBezTo>
                      <a:pt x="156" y="67"/>
                      <a:pt x="157" y="66"/>
                      <a:pt x="156" y="64"/>
                    </a:cubicBezTo>
                    <a:cubicBezTo>
                      <a:pt x="155" y="63"/>
                      <a:pt x="153" y="62"/>
                      <a:pt x="152" y="63"/>
                    </a:cubicBezTo>
                    <a:cubicBezTo>
                      <a:pt x="143" y="68"/>
                      <a:pt x="143" y="68"/>
                      <a:pt x="143" y="68"/>
                    </a:cubicBezTo>
                    <a:cubicBezTo>
                      <a:pt x="142" y="68"/>
                      <a:pt x="142" y="69"/>
                      <a:pt x="141" y="69"/>
                    </a:cubicBezTo>
                    <a:cubicBezTo>
                      <a:pt x="141" y="69"/>
                      <a:pt x="141" y="69"/>
                      <a:pt x="141" y="69"/>
                    </a:cubicBezTo>
                    <a:cubicBezTo>
                      <a:pt x="137" y="69"/>
                      <a:pt x="134" y="72"/>
                      <a:pt x="134" y="76"/>
                    </a:cubicBezTo>
                    <a:cubicBezTo>
                      <a:pt x="134" y="79"/>
                      <a:pt x="134" y="79"/>
                      <a:pt x="134" y="79"/>
                    </a:cubicBezTo>
                    <a:cubicBezTo>
                      <a:pt x="129" y="79"/>
                      <a:pt x="129" y="79"/>
                      <a:pt x="129" y="79"/>
                    </a:cubicBezTo>
                    <a:cubicBezTo>
                      <a:pt x="129" y="76"/>
                      <a:pt x="129" y="76"/>
                      <a:pt x="129" y="76"/>
                    </a:cubicBezTo>
                    <a:cubicBezTo>
                      <a:pt x="129" y="72"/>
                      <a:pt x="126" y="69"/>
                      <a:pt x="122" y="69"/>
                    </a:cubicBezTo>
                    <a:close/>
                    <a:moveTo>
                      <a:pt x="140" y="76"/>
                    </a:moveTo>
                    <a:cubicBezTo>
                      <a:pt x="140" y="76"/>
                      <a:pt x="140" y="75"/>
                      <a:pt x="141" y="75"/>
                    </a:cubicBezTo>
                    <a:cubicBezTo>
                      <a:pt x="172" y="75"/>
                      <a:pt x="172" y="75"/>
                      <a:pt x="172" y="75"/>
                    </a:cubicBezTo>
                    <a:cubicBezTo>
                      <a:pt x="172" y="75"/>
                      <a:pt x="173" y="76"/>
                      <a:pt x="173" y="76"/>
                    </a:cubicBezTo>
                    <a:cubicBezTo>
                      <a:pt x="173" y="91"/>
                      <a:pt x="173" y="91"/>
                      <a:pt x="173" y="91"/>
                    </a:cubicBezTo>
                    <a:cubicBezTo>
                      <a:pt x="173" y="96"/>
                      <a:pt x="169" y="100"/>
                      <a:pt x="164" y="100"/>
                    </a:cubicBezTo>
                    <a:cubicBezTo>
                      <a:pt x="149" y="100"/>
                      <a:pt x="149" y="100"/>
                      <a:pt x="149" y="100"/>
                    </a:cubicBezTo>
                    <a:cubicBezTo>
                      <a:pt x="144" y="100"/>
                      <a:pt x="140" y="96"/>
                      <a:pt x="140" y="91"/>
                    </a:cubicBezTo>
                    <a:lnTo>
                      <a:pt x="140" y="76"/>
                    </a:lnTo>
                    <a:close/>
                    <a:moveTo>
                      <a:pt x="181" y="106"/>
                    </a:moveTo>
                    <a:cubicBezTo>
                      <a:pt x="181" y="86"/>
                      <a:pt x="181" y="86"/>
                      <a:pt x="181" y="86"/>
                    </a:cubicBezTo>
                    <a:cubicBezTo>
                      <a:pt x="183" y="84"/>
                      <a:pt x="184" y="84"/>
                      <a:pt x="186" y="85"/>
                    </a:cubicBezTo>
                    <a:cubicBezTo>
                      <a:pt x="189" y="86"/>
                      <a:pt x="191" y="90"/>
                      <a:pt x="191" y="94"/>
                    </a:cubicBezTo>
                    <a:cubicBezTo>
                      <a:pt x="191" y="99"/>
                      <a:pt x="187" y="104"/>
                      <a:pt x="181" y="106"/>
                    </a:cubicBezTo>
                    <a:close/>
                    <a:moveTo>
                      <a:pt x="78" y="84"/>
                    </a:moveTo>
                    <a:cubicBezTo>
                      <a:pt x="79" y="84"/>
                      <a:pt x="80" y="85"/>
                      <a:pt x="81" y="86"/>
                    </a:cubicBezTo>
                    <a:cubicBezTo>
                      <a:pt x="81" y="106"/>
                      <a:pt x="81" y="106"/>
                      <a:pt x="81" y="106"/>
                    </a:cubicBezTo>
                    <a:cubicBezTo>
                      <a:pt x="76" y="104"/>
                      <a:pt x="72" y="99"/>
                      <a:pt x="72" y="94"/>
                    </a:cubicBezTo>
                    <a:cubicBezTo>
                      <a:pt x="72" y="90"/>
                      <a:pt x="74" y="86"/>
                      <a:pt x="77" y="85"/>
                    </a:cubicBezTo>
                    <a:cubicBezTo>
                      <a:pt x="77" y="85"/>
                      <a:pt x="78" y="84"/>
                      <a:pt x="78" y="84"/>
                    </a:cubicBezTo>
                    <a:close/>
                    <a:moveTo>
                      <a:pt x="156" y="183"/>
                    </a:moveTo>
                    <a:cubicBezTo>
                      <a:pt x="158" y="214"/>
                      <a:pt x="158" y="214"/>
                      <a:pt x="158" y="214"/>
                    </a:cubicBezTo>
                    <a:cubicBezTo>
                      <a:pt x="141" y="202"/>
                      <a:pt x="141" y="202"/>
                      <a:pt x="141" y="202"/>
                    </a:cubicBezTo>
                    <a:cubicBezTo>
                      <a:pt x="155" y="181"/>
                      <a:pt x="155" y="181"/>
                      <a:pt x="155" y="181"/>
                    </a:cubicBezTo>
                    <a:lnTo>
                      <a:pt x="156" y="183"/>
                    </a:lnTo>
                    <a:close/>
                    <a:moveTo>
                      <a:pt x="121" y="202"/>
                    </a:moveTo>
                    <a:cubicBezTo>
                      <a:pt x="104" y="214"/>
                      <a:pt x="104" y="214"/>
                      <a:pt x="104" y="214"/>
                    </a:cubicBezTo>
                    <a:cubicBezTo>
                      <a:pt x="106" y="183"/>
                      <a:pt x="106" y="183"/>
                      <a:pt x="106" y="183"/>
                    </a:cubicBezTo>
                    <a:cubicBezTo>
                      <a:pt x="107" y="181"/>
                      <a:pt x="107" y="181"/>
                      <a:pt x="107" y="181"/>
                    </a:cubicBezTo>
                    <a:lnTo>
                      <a:pt x="121" y="202"/>
                    </a:lnTo>
                    <a:close/>
                    <a:moveTo>
                      <a:pt x="55" y="146"/>
                    </a:moveTo>
                    <a:cubicBezTo>
                      <a:pt x="54" y="145"/>
                      <a:pt x="54" y="145"/>
                      <a:pt x="53" y="144"/>
                    </a:cubicBezTo>
                    <a:cubicBezTo>
                      <a:pt x="52" y="143"/>
                      <a:pt x="51" y="143"/>
                      <a:pt x="51" y="142"/>
                    </a:cubicBezTo>
                    <a:cubicBezTo>
                      <a:pt x="53" y="143"/>
                      <a:pt x="54" y="144"/>
                      <a:pt x="55" y="146"/>
                    </a:cubicBezTo>
                    <a:close/>
                    <a:moveTo>
                      <a:pt x="43" y="136"/>
                    </a:moveTo>
                    <a:cubicBezTo>
                      <a:pt x="45" y="136"/>
                      <a:pt x="47" y="138"/>
                      <a:pt x="48" y="140"/>
                    </a:cubicBezTo>
                    <a:cubicBezTo>
                      <a:pt x="45" y="139"/>
                      <a:pt x="42" y="138"/>
                      <a:pt x="39" y="138"/>
                    </a:cubicBezTo>
                    <a:cubicBezTo>
                      <a:pt x="40" y="137"/>
                      <a:pt x="41" y="136"/>
                      <a:pt x="43" y="136"/>
                    </a:cubicBezTo>
                    <a:close/>
                    <a:moveTo>
                      <a:pt x="32" y="131"/>
                    </a:moveTo>
                    <a:cubicBezTo>
                      <a:pt x="35" y="131"/>
                      <a:pt x="37" y="134"/>
                      <a:pt x="37" y="136"/>
                    </a:cubicBezTo>
                    <a:cubicBezTo>
                      <a:pt x="37" y="138"/>
                      <a:pt x="37" y="138"/>
                      <a:pt x="37" y="138"/>
                    </a:cubicBezTo>
                    <a:cubicBezTo>
                      <a:pt x="34" y="138"/>
                      <a:pt x="31" y="138"/>
                      <a:pt x="28" y="139"/>
                    </a:cubicBezTo>
                    <a:cubicBezTo>
                      <a:pt x="28" y="138"/>
                      <a:pt x="28" y="138"/>
                      <a:pt x="28" y="138"/>
                    </a:cubicBezTo>
                    <a:cubicBezTo>
                      <a:pt x="28" y="136"/>
                      <a:pt x="28" y="135"/>
                      <a:pt x="28" y="134"/>
                    </a:cubicBezTo>
                    <a:cubicBezTo>
                      <a:pt x="29" y="132"/>
                      <a:pt x="30" y="131"/>
                      <a:pt x="32" y="131"/>
                    </a:cubicBezTo>
                    <a:close/>
                    <a:moveTo>
                      <a:pt x="18" y="134"/>
                    </a:moveTo>
                    <a:cubicBezTo>
                      <a:pt x="21" y="134"/>
                      <a:pt x="22" y="136"/>
                      <a:pt x="22" y="138"/>
                    </a:cubicBezTo>
                    <a:cubicBezTo>
                      <a:pt x="22" y="138"/>
                      <a:pt x="22" y="138"/>
                      <a:pt x="22" y="138"/>
                    </a:cubicBezTo>
                    <a:cubicBezTo>
                      <a:pt x="22" y="151"/>
                      <a:pt x="22" y="151"/>
                      <a:pt x="22" y="151"/>
                    </a:cubicBezTo>
                    <a:cubicBezTo>
                      <a:pt x="23" y="150"/>
                      <a:pt x="24" y="149"/>
                      <a:pt x="24" y="149"/>
                    </a:cubicBezTo>
                    <a:cubicBezTo>
                      <a:pt x="31" y="142"/>
                      <a:pt x="42" y="142"/>
                      <a:pt x="49" y="148"/>
                    </a:cubicBezTo>
                    <a:cubicBezTo>
                      <a:pt x="49" y="149"/>
                      <a:pt x="49" y="149"/>
                      <a:pt x="49" y="149"/>
                    </a:cubicBezTo>
                    <a:cubicBezTo>
                      <a:pt x="51" y="150"/>
                      <a:pt x="52" y="152"/>
                      <a:pt x="53" y="154"/>
                    </a:cubicBezTo>
                    <a:cubicBezTo>
                      <a:pt x="55" y="156"/>
                      <a:pt x="54" y="158"/>
                      <a:pt x="54" y="159"/>
                    </a:cubicBezTo>
                    <a:cubicBezTo>
                      <a:pt x="54" y="163"/>
                      <a:pt x="55" y="167"/>
                      <a:pt x="54" y="170"/>
                    </a:cubicBezTo>
                    <a:cubicBezTo>
                      <a:pt x="54" y="172"/>
                      <a:pt x="54" y="174"/>
                      <a:pt x="54" y="176"/>
                    </a:cubicBezTo>
                    <a:cubicBezTo>
                      <a:pt x="54" y="177"/>
                      <a:pt x="53" y="179"/>
                      <a:pt x="53" y="181"/>
                    </a:cubicBezTo>
                    <a:cubicBezTo>
                      <a:pt x="52" y="183"/>
                      <a:pt x="51" y="185"/>
                      <a:pt x="51" y="187"/>
                    </a:cubicBezTo>
                    <a:cubicBezTo>
                      <a:pt x="50" y="188"/>
                      <a:pt x="50" y="190"/>
                      <a:pt x="50" y="192"/>
                    </a:cubicBezTo>
                    <a:cubicBezTo>
                      <a:pt x="50" y="197"/>
                      <a:pt x="50" y="201"/>
                      <a:pt x="50" y="206"/>
                    </a:cubicBezTo>
                    <a:cubicBezTo>
                      <a:pt x="26" y="206"/>
                      <a:pt x="26" y="206"/>
                      <a:pt x="26" y="206"/>
                    </a:cubicBezTo>
                    <a:cubicBezTo>
                      <a:pt x="26" y="201"/>
                      <a:pt x="26" y="197"/>
                      <a:pt x="26" y="192"/>
                    </a:cubicBezTo>
                    <a:cubicBezTo>
                      <a:pt x="26" y="190"/>
                      <a:pt x="26" y="188"/>
                      <a:pt x="25" y="187"/>
                    </a:cubicBezTo>
                    <a:cubicBezTo>
                      <a:pt x="25" y="186"/>
                      <a:pt x="25" y="186"/>
                      <a:pt x="25" y="186"/>
                    </a:cubicBezTo>
                    <a:cubicBezTo>
                      <a:pt x="22" y="185"/>
                      <a:pt x="19" y="184"/>
                      <a:pt x="17" y="182"/>
                    </a:cubicBezTo>
                    <a:cubicBezTo>
                      <a:pt x="16" y="181"/>
                      <a:pt x="14" y="180"/>
                      <a:pt x="13" y="179"/>
                    </a:cubicBezTo>
                    <a:cubicBezTo>
                      <a:pt x="12" y="178"/>
                      <a:pt x="12" y="177"/>
                      <a:pt x="11" y="177"/>
                    </a:cubicBezTo>
                    <a:cubicBezTo>
                      <a:pt x="11" y="176"/>
                      <a:pt x="11" y="176"/>
                      <a:pt x="10" y="175"/>
                    </a:cubicBezTo>
                    <a:cubicBezTo>
                      <a:pt x="10" y="175"/>
                      <a:pt x="10" y="174"/>
                      <a:pt x="10" y="174"/>
                    </a:cubicBezTo>
                    <a:cubicBezTo>
                      <a:pt x="8" y="170"/>
                      <a:pt x="7" y="168"/>
                      <a:pt x="7" y="164"/>
                    </a:cubicBezTo>
                    <a:cubicBezTo>
                      <a:pt x="7" y="162"/>
                      <a:pt x="7" y="161"/>
                      <a:pt x="8" y="160"/>
                    </a:cubicBezTo>
                    <a:cubicBezTo>
                      <a:pt x="8" y="160"/>
                      <a:pt x="8" y="160"/>
                      <a:pt x="8" y="160"/>
                    </a:cubicBezTo>
                    <a:cubicBezTo>
                      <a:pt x="14" y="154"/>
                      <a:pt x="14" y="154"/>
                      <a:pt x="14" y="154"/>
                    </a:cubicBezTo>
                    <a:cubicBezTo>
                      <a:pt x="14" y="138"/>
                      <a:pt x="14" y="138"/>
                      <a:pt x="14" y="138"/>
                    </a:cubicBezTo>
                    <a:cubicBezTo>
                      <a:pt x="14" y="136"/>
                      <a:pt x="16" y="134"/>
                      <a:pt x="18"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nvGrpSpPr>
            <p:cNvPr id="84" name="グループ化 83"/>
            <p:cNvGrpSpPr/>
            <p:nvPr/>
          </p:nvGrpSpPr>
          <p:grpSpPr>
            <a:xfrm>
              <a:off x="5968097" y="4345205"/>
              <a:ext cx="660816" cy="762480"/>
              <a:chOff x="1841739" y="2853932"/>
              <a:chExt cx="613719" cy="708138"/>
            </a:xfrm>
            <a:solidFill>
              <a:schemeClr val="accent1">
                <a:lumMod val="60000"/>
                <a:lumOff val="40000"/>
              </a:schemeClr>
            </a:solidFill>
          </p:grpSpPr>
          <p:sp>
            <p:nvSpPr>
              <p:cNvPr id="85" name="Freeform 138"/>
              <p:cNvSpPr>
                <a:spLocks/>
              </p:cNvSpPr>
              <p:nvPr/>
            </p:nvSpPr>
            <p:spPr bwMode="auto">
              <a:xfrm>
                <a:off x="2142978" y="3148426"/>
                <a:ext cx="96666" cy="33722"/>
              </a:xfrm>
              <a:custGeom>
                <a:avLst/>
                <a:gdLst>
                  <a:gd name="T0" fmla="*/ 19 w 37"/>
                  <a:gd name="T1" fmla="*/ 13 h 13"/>
                  <a:gd name="T2" fmla="*/ 19 w 37"/>
                  <a:gd name="T3" fmla="*/ 13 h 13"/>
                  <a:gd name="T4" fmla="*/ 36 w 37"/>
                  <a:gd name="T5" fmla="*/ 5 h 13"/>
                  <a:gd name="T6" fmla="*/ 36 w 37"/>
                  <a:gd name="T7" fmla="*/ 1 h 13"/>
                  <a:gd name="T8" fmla="*/ 32 w 37"/>
                  <a:gd name="T9" fmla="*/ 1 h 13"/>
                  <a:gd name="T10" fmla="*/ 19 w 37"/>
                  <a:gd name="T11" fmla="*/ 7 h 13"/>
                  <a:gd name="T12" fmla="*/ 19 w 37"/>
                  <a:gd name="T13" fmla="*/ 7 h 13"/>
                  <a:gd name="T14" fmla="*/ 5 w 37"/>
                  <a:gd name="T15" fmla="*/ 1 h 13"/>
                  <a:gd name="T16" fmla="*/ 1 w 37"/>
                  <a:gd name="T17" fmla="*/ 1 h 13"/>
                  <a:gd name="T18" fmla="*/ 1 w 37"/>
                  <a:gd name="T19" fmla="*/ 5 h 13"/>
                  <a:gd name="T20" fmla="*/ 19 w 37"/>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3">
                    <a:moveTo>
                      <a:pt x="19" y="13"/>
                    </a:moveTo>
                    <a:cubicBezTo>
                      <a:pt x="19" y="13"/>
                      <a:pt x="19" y="13"/>
                      <a:pt x="19" y="13"/>
                    </a:cubicBezTo>
                    <a:cubicBezTo>
                      <a:pt x="25" y="13"/>
                      <a:pt x="32" y="10"/>
                      <a:pt x="36" y="5"/>
                    </a:cubicBezTo>
                    <a:cubicBezTo>
                      <a:pt x="37" y="4"/>
                      <a:pt x="37" y="2"/>
                      <a:pt x="36" y="1"/>
                    </a:cubicBezTo>
                    <a:cubicBezTo>
                      <a:pt x="35" y="0"/>
                      <a:pt x="33" y="0"/>
                      <a:pt x="32" y="1"/>
                    </a:cubicBezTo>
                    <a:cubicBezTo>
                      <a:pt x="28" y="5"/>
                      <a:pt x="24" y="7"/>
                      <a:pt x="19" y="7"/>
                    </a:cubicBezTo>
                    <a:cubicBezTo>
                      <a:pt x="19" y="7"/>
                      <a:pt x="19" y="7"/>
                      <a:pt x="19" y="7"/>
                    </a:cubicBezTo>
                    <a:cubicBezTo>
                      <a:pt x="14" y="7"/>
                      <a:pt x="9" y="5"/>
                      <a:pt x="5" y="1"/>
                    </a:cubicBezTo>
                    <a:cubicBezTo>
                      <a:pt x="4" y="0"/>
                      <a:pt x="2" y="0"/>
                      <a:pt x="1" y="1"/>
                    </a:cubicBezTo>
                    <a:cubicBezTo>
                      <a:pt x="0" y="2"/>
                      <a:pt x="0" y="4"/>
                      <a:pt x="1" y="5"/>
                    </a:cubicBezTo>
                    <a:cubicBezTo>
                      <a:pt x="6" y="10"/>
                      <a:pt x="12" y="13"/>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6" name="Freeform 158"/>
              <p:cNvSpPr>
                <a:spLocks/>
              </p:cNvSpPr>
              <p:nvPr/>
            </p:nvSpPr>
            <p:spPr bwMode="auto">
              <a:xfrm>
                <a:off x="2120498" y="3006798"/>
                <a:ext cx="51706" cy="26977"/>
              </a:xfrm>
              <a:custGeom>
                <a:avLst/>
                <a:gdLst>
                  <a:gd name="T0" fmla="*/ 17 w 20"/>
                  <a:gd name="T1" fmla="*/ 5 h 10"/>
                  <a:gd name="T2" fmla="*/ 4 w 20"/>
                  <a:gd name="T3" fmla="*/ 0 h 10"/>
                  <a:gd name="T4" fmla="*/ 1 w 20"/>
                  <a:gd name="T5" fmla="*/ 2 h 10"/>
                  <a:gd name="T6" fmla="*/ 3 w 20"/>
                  <a:gd name="T7" fmla="*/ 6 h 10"/>
                  <a:gd name="T8" fmla="*/ 15 w 20"/>
                  <a:gd name="T9" fmla="*/ 10 h 10"/>
                  <a:gd name="T10" fmla="*/ 16 w 20"/>
                  <a:gd name="T11" fmla="*/ 10 h 10"/>
                  <a:gd name="T12" fmla="*/ 19 w 20"/>
                  <a:gd name="T13" fmla="*/ 8 h 10"/>
                  <a:gd name="T14" fmla="*/ 17 w 2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17" y="5"/>
                    </a:moveTo>
                    <a:cubicBezTo>
                      <a:pt x="4" y="0"/>
                      <a:pt x="4" y="0"/>
                      <a:pt x="4" y="0"/>
                    </a:cubicBezTo>
                    <a:cubicBezTo>
                      <a:pt x="3" y="0"/>
                      <a:pt x="1" y="1"/>
                      <a:pt x="1" y="2"/>
                    </a:cubicBezTo>
                    <a:cubicBezTo>
                      <a:pt x="0" y="4"/>
                      <a:pt x="1" y="5"/>
                      <a:pt x="3" y="6"/>
                    </a:cubicBezTo>
                    <a:cubicBezTo>
                      <a:pt x="15" y="10"/>
                      <a:pt x="15" y="10"/>
                      <a:pt x="15" y="10"/>
                    </a:cubicBezTo>
                    <a:cubicBezTo>
                      <a:pt x="16" y="10"/>
                      <a:pt x="16" y="10"/>
                      <a:pt x="16" y="10"/>
                    </a:cubicBezTo>
                    <a:cubicBezTo>
                      <a:pt x="18" y="10"/>
                      <a:pt x="19" y="10"/>
                      <a:pt x="19" y="8"/>
                    </a:cubicBezTo>
                    <a:cubicBezTo>
                      <a:pt x="20" y="7"/>
                      <a:pt x="19" y="5"/>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7" name="Oval 159"/>
              <p:cNvSpPr>
                <a:spLocks noChangeArrowheads="1"/>
              </p:cNvSpPr>
              <p:nvPr/>
            </p:nvSpPr>
            <p:spPr bwMode="auto">
              <a:xfrm>
                <a:off x="2129490" y="3063001"/>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8" name="Oval 160"/>
              <p:cNvSpPr>
                <a:spLocks noChangeArrowheads="1"/>
              </p:cNvSpPr>
              <p:nvPr/>
            </p:nvSpPr>
            <p:spPr bwMode="auto">
              <a:xfrm>
                <a:off x="2221660" y="3063001"/>
                <a:ext cx="31473" cy="314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9" name="Freeform 404"/>
              <p:cNvSpPr>
                <a:spLocks noEditPoints="1"/>
              </p:cNvSpPr>
              <p:nvPr/>
            </p:nvSpPr>
            <p:spPr bwMode="auto">
              <a:xfrm>
                <a:off x="1841739" y="2853932"/>
                <a:ext cx="613719" cy="708138"/>
              </a:xfrm>
              <a:custGeom>
                <a:avLst/>
                <a:gdLst>
                  <a:gd name="T0" fmla="*/ 24 w 236"/>
                  <a:gd name="T1" fmla="*/ 202 h 272"/>
                  <a:gd name="T2" fmla="*/ 63 w 236"/>
                  <a:gd name="T3" fmla="*/ 270 h 272"/>
                  <a:gd name="T4" fmla="*/ 78 w 236"/>
                  <a:gd name="T5" fmla="*/ 200 h 272"/>
                  <a:gd name="T6" fmla="*/ 103 w 236"/>
                  <a:gd name="T7" fmla="*/ 224 h 272"/>
                  <a:gd name="T8" fmla="*/ 135 w 236"/>
                  <a:gd name="T9" fmla="*/ 221 h 272"/>
                  <a:gd name="T10" fmla="*/ 165 w 236"/>
                  <a:gd name="T11" fmla="*/ 224 h 272"/>
                  <a:gd name="T12" fmla="*/ 191 w 236"/>
                  <a:gd name="T13" fmla="*/ 200 h 272"/>
                  <a:gd name="T14" fmla="*/ 193 w 236"/>
                  <a:gd name="T15" fmla="*/ 194 h 272"/>
                  <a:gd name="T16" fmla="*/ 162 w 236"/>
                  <a:gd name="T17" fmla="*/ 174 h 272"/>
                  <a:gd name="T18" fmla="*/ 155 w 236"/>
                  <a:gd name="T19" fmla="*/ 151 h 272"/>
                  <a:gd name="T20" fmla="*/ 193 w 236"/>
                  <a:gd name="T21" fmla="*/ 66 h 272"/>
                  <a:gd name="T22" fmla="*/ 183 w 236"/>
                  <a:gd name="T23" fmla="*/ 26 h 272"/>
                  <a:gd name="T24" fmla="*/ 161 w 236"/>
                  <a:gd name="T25" fmla="*/ 11 h 272"/>
                  <a:gd name="T26" fmla="*/ 84 w 236"/>
                  <a:gd name="T27" fmla="*/ 27 h 272"/>
                  <a:gd name="T28" fmla="*/ 77 w 236"/>
                  <a:gd name="T29" fmla="*/ 47 h 272"/>
                  <a:gd name="T30" fmla="*/ 79 w 236"/>
                  <a:gd name="T31" fmla="*/ 66 h 272"/>
                  <a:gd name="T32" fmla="*/ 57 w 236"/>
                  <a:gd name="T33" fmla="*/ 98 h 272"/>
                  <a:gd name="T34" fmla="*/ 35 w 236"/>
                  <a:gd name="T35" fmla="*/ 142 h 272"/>
                  <a:gd name="T36" fmla="*/ 32 w 236"/>
                  <a:gd name="T37" fmla="*/ 177 h 272"/>
                  <a:gd name="T38" fmla="*/ 19 w 236"/>
                  <a:gd name="T39" fmla="*/ 198 h 272"/>
                  <a:gd name="T40" fmla="*/ 75 w 236"/>
                  <a:gd name="T41" fmla="*/ 169 h 272"/>
                  <a:gd name="T42" fmla="*/ 74 w 236"/>
                  <a:gd name="T43" fmla="*/ 133 h 272"/>
                  <a:gd name="T44" fmla="*/ 86 w 236"/>
                  <a:gd name="T45" fmla="*/ 112 h 272"/>
                  <a:gd name="T46" fmla="*/ 110 w 236"/>
                  <a:gd name="T47" fmla="*/ 172 h 272"/>
                  <a:gd name="T48" fmla="*/ 97 w 236"/>
                  <a:gd name="T49" fmla="*/ 188 h 272"/>
                  <a:gd name="T50" fmla="*/ 97 w 236"/>
                  <a:gd name="T51" fmla="*/ 27 h 272"/>
                  <a:gd name="T52" fmla="*/ 157 w 236"/>
                  <a:gd name="T53" fmla="*/ 16 h 272"/>
                  <a:gd name="T54" fmla="*/ 169 w 236"/>
                  <a:gd name="T55" fmla="*/ 23 h 272"/>
                  <a:gd name="T56" fmla="*/ 180 w 236"/>
                  <a:gd name="T57" fmla="*/ 39 h 272"/>
                  <a:gd name="T58" fmla="*/ 184 w 236"/>
                  <a:gd name="T59" fmla="*/ 80 h 272"/>
                  <a:gd name="T60" fmla="*/ 141 w 236"/>
                  <a:gd name="T61" fmla="*/ 40 h 272"/>
                  <a:gd name="T62" fmla="*/ 110 w 236"/>
                  <a:gd name="T63" fmla="*/ 34 h 272"/>
                  <a:gd name="T64" fmla="*/ 86 w 236"/>
                  <a:gd name="T65" fmla="*/ 56 h 272"/>
                  <a:gd name="T66" fmla="*/ 82 w 236"/>
                  <a:gd name="T67" fmla="*/ 50 h 272"/>
                  <a:gd name="T68" fmla="*/ 88 w 236"/>
                  <a:gd name="T69" fmla="*/ 32 h 272"/>
                  <a:gd name="T70" fmla="*/ 153 w 236"/>
                  <a:gd name="T71" fmla="*/ 180 h 272"/>
                  <a:gd name="T72" fmla="*/ 131 w 236"/>
                  <a:gd name="T73" fmla="*/ 202 h 272"/>
                  <a:gd name="T74" fmla="*/ 91 w 236"/>
                  <a:gd name="T75" fmla="*/ 105 h 272"/>
                  <a:gd name="T76" fmla="*/ 136 w 236"/>
                  <a:gd name="T77" fmla="*/ 86 h 272"/>
                  <a:gd name="T78" fmla="*/ 151 w 236"/>
                  <a:gd name="T79" fmla="*/ 146 h 272"/>
                  <a:gd name="T80" fmla="*/ 159 w 236"/>
                  <a:gd name="T81" fmla="*/ 183 h 272"/>
                  <a:gd name="T82" fmla="*/ 108 w 236"/>
                  <a:gd name="T83" fmla="*/ 215 h 272"/>
                  <a:gd name="T84" fmla="*/ 153 w 236"/>
                  <a:gd name="T85" fmla="*/ 95 h 272"/>
                  <a:gd name="T86" fmla="*/ 137 w 236"/>
                  <a:gd name="T87" fmla="*/ 80 h 272"/>
                  <a:gd name="T88" fmla="*/ 91 w 236"/>
                  <a:gd name="T89" fmla="*/ 78 h 272"/>
                  <a:gd name="T90" fmla="*/ 146 w 236"/>
                  <a:gd name="T91" fmla="*/ 69 h 272"/>
                  <a:gd name="T92" fmla="*/ 155 w 236"/>
                  <a:gd name="T93" fmla="*/ 60 h 272"/>
                  <a:gd name="T94" fmla="*/ 178 w 236"/>
                  <a:gd name="T95" fmla="*/ 80 h 272"/>
                  <a:gd name="T96" fmla="*/ 96 w 236"/>
                  <a:gd name="T97" fmla="*/ 84 h 272"/>
                  <a:gd name="T98" fmla="*/ 185 w 236"/>
                  <a:gd name="T99" fmla="*/ 86 h 272"/>
                  <a:gd name="T100" fmla="*/ 85 w 236"/>
                  <a:gd name="T101" fmla="*/ 86 h 272"/>
                  <a:gd name="T102" fmla="*/ 35 w 236"/>
                  <a:gd name="T103" fmla="*/ 191 h 272"/>
                  <a:gd name="T104" fmla="*/ 40 w 236"/>
                  <a:gd name="T105" fmla="*/ 144 h 272"/>
                  <a:gd name="T106" fmla="*/ 62 w 236"/>
                  <a:gd name="T107" fmla="*/ 101 h 272"/>
                  <a:gd name="T108" fmla="*/ 60 w 236"/>
                  <a:gd name="T109" fmla="*/ 140 h 272"/>
                  <a:gd name="T110" fmla="*/ 59 w 236"/>
                  <a:gd name="T111" fmla="*/ 159 h 272"/>
                  <a:gd name="T112" fmla="*/ 73 w 236"/>
                  <a:gd name="T113" fmla="*/ 138 h 272"/>
                  <a:gd name="T114" fmla="*/ 63 w 236"/>
                  <a:gd name="T115" fmla="*/ 176 h 272"/>
                  <a:gd name="T116" fmla="*/ 35 w 236"/>
                  <a:gd name="T117" fmla="*/ 19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272">
                    <a:moveTo>
                      <a:pt x="2" y="272"/>
                    </a:moveTo>
                    <a:cubicBezTo>
                      <a:pt x="3" y="272"/>
                      <a:pt x="3" y="272"/>
                      <a:pt x="3" y="272"/>
                    </a:cubicBezTo>
                    <a:cubicBezTo>
                      <a:pt x="4" y="272"/>
                      <a:pt x="6" y="271"/>
                      <a:pt x="6" y="270"/>
                    </a:cubicBezTo>
                    <a:cubicBezTo>
                      <a:pt x="6" y="269"/>
                      <a:pt x="6" y="269"/>
                      <a:pt x="6" y="269"/>
                    </a:cubicBezTo>
                    <a:cubicBezTo>
                      <a:pt x="24" y="202"/>
                      <a:pt x="24" y="202"/>
                      <a:pt x="24" y="202"/>
                    </a:cubicBezTo>
                    <a:cubicBezTo>
                      <a:pt x="63" y="213"/>
                      <a:pt x="63" y="213"/>
                      <a:pt x="63" y="213"/>
                    </a:cubicBezTo>
                    <a:cubicBezTo>
                      <a:pt x="57" y="269"/>
                      <a:pt x="57" y="269"/>
                      <a:pt x="57" y="269"/>
                    </a:cubicBezTo>
                    <a:cubicBezTo>
                      <a:pt x="57" y="269"/>
                      <a:pt x="57" y="269"/>
                      <a:pt x="57" y="269"/>
                    </a:cubicBezTo>
                    <a:cubicBezTo>
                      <a:pt x="57" y="271"/>
                      <a:pt x="58" y="272"/>
                      <a:pt x="59" y="272"/>
                    </a:cubicBezTo>
                    <a:cubicBezTo>
                      <a:pt x="61" y="272"/>
                      <a:pt x="62" y="271"/>
                      <a:pt x="63" y="270"/>
                    </a:cubicBezTo>
                    <a:cubicBezTo>
                      <a:pt x="64" y="254"/>
                      <a:pt x="64" y="254"/>
                      <a:pt x="64" y="254"/>
                    </a:cubicBezTo>
                    <a:cubicBezTo>
                      <a:pt x="69" y="211"/>
                      <a:pt x="69" y="211"/>
                      <a:pt x="69" y="211"/>
                    </a:cubicBezTo>
                    <a:cubicBezTo>
                      <a:pt x="69" y="209"/>
                      <a:pt x="68" y="208"/>
                      <a:pt x="67" y="208"/>
                    </a:cubicBezTo>
                    <a:cubicBezTo>
                      <a:pt x="64" y="207"/>
                      <a:pt x="64" y="207"/>
                      <a:pt x="64" y="207"/>
                    </a:cubicBezTo>
                    <a:cubicBezTo>
                      <a:pt x="68" y="204"/>
                      <a:pt x="73" y="201"/>
                      <a:pt x="78" y="200"/>
                    </a:cubicBezTo>
                    <a:cubicBezTo>
                      <a:pt x="91" y="196"/>
                      <a:pt x="91" y="196"/>
                      <a:pt x="91" y="196"/>
                    </a:cubicBezTo>
                    <a:cubicBezTo>
                      <a:pt x="99" y="194"/>
                      <a:pt x="99" y="194"/>
                      <a:pt x="99" y="194"/>
                    </a:cubicBezTo>
                    <a:cubicBezTo>
                      <a:pt x="100" y="194"/>
                      <a:pt x="102" y="193"/>
                      <a:pt x="103" y="192"/>
                    </a:cubicBezTo>
                    <a:cubicBezTo>
                      <a:pt x="101" y="221"/>
                      <a:pt x="101" y="221"/>
                      <a:pt x="101" y="221"/>
                    </a:cubicBezTo>
                    <a:cubicBezTo>
                      <a:pt x="101" y="222"/>
                      <a:pt x="102" y="223"/>
                      <a:pt x="103" y="224"/>
                    </a:cubicBezTo>
                    <a:cubicBezTo>
                      <a:pt x="103" y="224"/>
                      <a:pt x="104" y="224"/>
                      <a:pt x="104" y="224"/>
                    </a:cubicBezTo>
                    <a:cubicBezTo>
                      <a:pt x="105" y="224"/>
                      <a:pt x="105" y="224"/>
                      <a:pt x="106" y="224"/>
                    </a:cubicBezTo>
                    <a:cubicBezTo>
                      <a:pt x="127" y="209"/>
                      <a:pt x="127" y="209"/>
                      <a:pt x="127" y="209"/>
                    </a:cubicBezTo>
                    <a:cubicBezTo>
                      <a:pt x="132" y="219"/>
                      <a:pt x="132" y="219"/>
                      <a:pt x="132" y="219"/>
                    </a:cubicBezTo>
                    <a:cubicBezTo>
                      <a:pt x="132" y="220"/>
                      <a:pt x="133" y="221"/>
                      <a:pt x="135" y="221"/>
                    </a:cubicBezTo>
                    <a:cubicBezTo>
                      <a:pt x="135" y="221"/>
                      <a:pt x="135" y="221"/>
                      <a:pt x="135" y="221"/>
                    </a:cubicBezTo>
                    <a:cubicBezTo>
                      <a:pt x="136" y="221"/>
                      <a:pt x="137" y="220"/>
                      <a:pt x="137" y="219"/>
                    </a:cubicBezTo>
                    <a:cubicBezTo>
                      <a:pt x="143" y="209"/>
                      <a:pt x="143" y="209"/>
                      <a:pt x="143" y="209"/>
                    </a:cubicBezTo>
                    <a:cubicBezTo>
                      <a:pt x="163" y="224"/>
                      <a:pt x="163" y="224"/>
                      <a:pt x="163" y="224"/>
                    </a:cubicBezTo>
                    <a:cubicBezTo>
                      <a:pt x="164" y="224"/>
                      <a:pt x="165" y="224"/>
                      <a:pt x="165" y="224"/>
                    </a:cubicBezTo>
                    <a:cubicBezTo>
                      <a:pt x="166" y="224"/>
                      <a:pt x="166" y="224"/>
                      <a:pt x="167" y="224"/>
                    </a:cubicBezTo>
                    <a:cubicBezTo>
                      <a:pt x="168" y="223"/>
                      <a:pt x="168" y="222"/>
                      <a:pt x="168" y="221"/>
                    </a:cubicBezTo>
                    <a:cubicBezTo>
                      <a:pt x="166" y="192"/>
                      <a:pt x="166" y="192"/>
                      <a:pt x="166" y="192"/>
                    </a:cubicBezTo>
                    <a:cubicBezTo>
                      <a:pt x="168" y="193"/>
                      <a:pt x="169" y="194"/>
                      <a:pt x="170" y="194"/>
                    </a:cubicBezTo>
                    <a:cubicBezTo>
                      <a:pt x="191" y="200"/>
                      <a:pt x="191" y="200"/>
                      <a:pt x="191" y="200"/>
                    </a:cubicBezTo>
                    <a:cubicBezTo>
                      <a:pt x="213" y="205"/>
                      <a:pt x="230" y="230"/>
                      <a:pt x="230" y="254"/>
                    </a:cubicBezTo>
                    <a:cubicBezTo>
                      <a:pt x="230" y="254"/>
                      <a:pt x="230" y="254"/>
                      <a:pt x="230" y="254"/>
                    </a:cubicBezTo>
                    <a:cubicBezTo>
                      <a:pt x="230" y="256"/>
                      <a:pt x="231" y="257"/>
                      <a:pt x="233" y="257"/>
                    </a:cubicBezTo>
                    <a:cubicBezTo>
                      <a:pt x="235" y="257"/>
                      <a:pt x="236" y="256"/>
                      <a:pt x="236" y="254"/>
                    </a:cubicBezTo>
                    <a:cubicBezTo>
                      <a:pt x="236" y="227"/>
                      <a:pt x="217" y="200"/>
                      <a:pt x="193" y="194"/>
                    </a:cubicBezTo>
                    <a:cubicBezTo>
                      <a:pt x="172" y="188"/>
                      <a:pt x="172" y="188"/>
                      <a:pt x="172" y="188"/>
                    </a:cubicBezTo>
                    <a:cubicBezTo>
                      <a:pt x="170" y="188"/>
                      <a:pt x="168" y="187"/>
                      <a:pt x="166" y="185"/>
                    </a:cubicBezTo>
                    <a:cubicBezTo>
                      <a:pt x="165" y="182"/>
                      <a:pt x="165" y="182"/>
                      <a:pt x="165" y="182"/>
                    </a:cubicBezTo>
                    <a:cubicBezTo>
                      <a:pt x="165" y="182"/>
                      <a:pt x="165" y="182"/>
                      <a:pt x="165" y="181"/>
                    </a:cubicBezTo>
                    <a:cubicBezTo>
                      <a:pt x="162" y="174"/>
                      <a:pt x="162" y="174"/>
                      <a:pt x="162" y="174"/>
                    </a:cubicBezTo>
                    <a:cubicBezTo>
                      <a:pt x="162" y="173"/>
                      <a:pt x="161" y="172"/>
                      <a:pt x="160" y="172"/>
                    </a:cubicBezTo>
                    <a:cubicBezTo>
                      <a:pt x="158" y="172"/>
                      <a:pt x="157" y="172"/>
                      <a:pt x="157" y="173"/>
                    </a:cubicBezTo>
                    <a:cubicBezTo>
                      <a:pt x="156" y="174"/>
                      <a:pt x="156" y="174"/>
                      <a:pt x="156" y="174"/>
                    </a:cubicBezTo>
                    <a:cubicBezTo>
                      <a:pt x="155" y="171"/>
                      <a:pt x="155" y="168"/>
                      <a:pt x="155" y="166"/>
                    </a:cubicBezTo>
                    <a:cubicBezTo>
                      <a:pt x="155" y="151"/>
                      <a:pt x="155" y="151"/>
                      <a:pt x="155" y="151"/>
                    </a:cubicBezTo>
                    <a:cubicBezTo>
                      <a:pt x="171" y="144"/>
                      <a:pt x="181" y="129"/>
                      <a:pt x="184" y="112"/>
                    </a:cubicBezTo>
                    <a:cubicBezTo>
                      <a:pt x="193" y="111"/>
                      <a:pt x="201" y="104"/>
                      <a:pt x="201" y="94"/>
                    </a:cubicBezTo>
                    <a:cubicBezTo>
                      <a:pt x="201" y="88"/>
                      <a:pt x="197" y="83"/>
                      <a:pt x="193" y="80"/>
                    </a:cubicBezTo>
                    <a:cubicBezTo>
                      <a:pt x="193" y="79"/>
                      <a:pt x="193" y="78"/>
                      <a:pt x="193" y="78"/>
                    </a:cubicBezTo>
                    <a:cubicBezTo>
                      <a:pt x="193" y="66"/>
                      <a:pt x="193" y="66"/>
                      <a:pt x="193" y="66"/>
                    </a:cubicBezTo>
                    <a:cubicBezTo>
                      <a:pt x="193" y="58"/>
                      <a:pt x="191" y="49"/>
                      <a:pt x="187" y="42"/>
                    </a:cubicBezTo>
                    <a:cubicBezTo>
                      <a:pt x="189" y="41"/>
                      <a:pt x="189" y="41"/>
                      <a:pt x="189" y="41"/>
                    </a:cubicBezTo>
                    <a:cubicBezTo>
                      <a:pt x="190" y="41"/>
                      <a:pt x="191" y="40"/>
                      <a:pt x="191" y="39"/>
                    </a:cubicBezTo>
                    <a:cubicBezTo>
                      <a:pt x="191" y="39"/>
                      <a:pt x="192" y="38"/>
                      <a:pt x="191" y="37"/>
                    </a:cubicBezTo>
                    <a:cubicBezTo>
                      <a:pt x="191" y="37"/>
                      <a:pt x="189" y="32"/>
                      <a:pt x="183" y="26"/>
                    </a:cubicBezTo>
                    <a:cubicBezTo>
                      <a:pt x="181" y="24"/>
                      <a:pt x="179" y="23"/>
                      <a:pt x="178" y="22"/>
                    </a:cubicBezTo>
                    <a:cubicBezTo>
                      <a:pt x="178" y="21"/>
                      <a:pt x="178" y="21"/>
                      <a:pt x="178" y="21"/>
                    </a:cubicBezTo>
                    <a:cubicBezTo>
                      <a:pt x="179" y="20"/>
                      <a:pt x="179" y="19"/>
                      <a:pt x="178" y="17"/>
                    </a:cubicBezTo>
                    <a:cubicBezTo>
                      <a:pt x="178" y="17"/>
                      <a:pt x="175" y="14"/>
                      <a:pt x="169" y="12"/>
                    </a:cubicBezTo>
                    <a:cubicBezTo>
                      <a:pt x="166" y="11"/>
                      <a:pt x="162" y="11"/>
                      <a:pt x="161" y="11"/>
                    </a:cubicBezTo>
                    <a:cubicBezTo>
                      <a:pt x="157" y="8"/>
                      <a:pt x="145" y="0"/>
                      <a:pt x="124" y="3"/>
                    </a:cubicBezTo>
                    <a:cubicBezTo>
                      <a:pt x="101" y="6"/>
                      <a:pt x="90" y="15"/>
                      <a:pt x="90" y="16"/>
                    </a:cubicBezTo>
                    <a:cubicBezTo>
                      <a:pt x="89" y="17"/>
                      <a:pt x="88" y="18"/>
                      <a:pt x="89" y="20"/>
                    </a:cubicBezTo>
                    <a:cubicBezTo>
                      <a:pt x="91" y="23"/>
                      <a:pt x="91" y="23"/>
                      <a:pt x="91" y="23"/>
                    </a:cubicBezTo>
                    <a:cubicBezTo>
                      <a:pt x="90" y="24"/>
                      <a:pt x="87" y="25"/>
                      <a:pt x="84" y="27"/>
                    </a:cubicBezTo>
                    <a:cubicBezTo>
                      <a:pt x="79" y="31"/>
                      <a:pt x="75" y="37"/>
                      <a:pt x="75" y="37"/>
                    </a:cubicBezTo>
                    <a:cubicBezTo>
                      <a:pt x="74" y="38"/>
                      <a:pt x="74" y="39"/>
                      <a:pt x="74" y="40"/>
                    </a:cubicBezTo>
                    <a:cubicBezTo>
                      <a:pt x="75" y="41"/>
                      <a:pt x="75" y="41"/>
                      <a:pt x="76" y="42"/>
                    </a:cubicBezTo>
                    <a:cubicBezTo>
                      <a:pt x="79" y="43"/>
                      <a:pt x="79" y="43"/>
                      <a:pt x="79" y="43"/>
                    </a:cubicBezTo>
                    <a:cubicBezTo>
                      <a:pt x="78" y="44"/>
                      <a:pt x="78" y="46"/>
                      <a:pt x="77" y="47"/>
                    </a:cubicBezTo>
                    <a:cubicBezTo>
                      <a:pt x="75" y="51"/>
                      <a:pt x="74" y="56"/>
                      <a:pt x="74" y="56"/>
                    </a:cubicBezTo>
                    <a:cubicBezTo>
                      <a:pt x="74" y="57"/>
                      <a:pt x="75" y="58"/>
                      <a:pt x="75" y="58"/>
                    </a:cubicBezTo>
                    <a:cubicBezTo>
                      <a:pt x="76" y="59"/>
                      <a:pt x="77" y="59"/>
                      <a:pt x="77" y="59"/>
                    </a:cubicBezTo>
                    <a:cubicBezTo>
                      <a:pt x="80" y="59"/>
                      <a:pt x="80" y="59"/>
                      <a:pt x="80" y="59"/>
                    </a:cubicBezTo>
                    <a:cubicBezTo>
                      <a:pt x="79" y="61"/>
                      <a:pt x="79" y="64"/>
                      <a:pt x="79" y="66"/>
                    </a:cubicBezTo>
                    <a:cubicBezTo>
                      <a:pt x="79" y="78"/>
                      <a:pt x="79" y="78"/>
                      <a:pt x="79" y="78"/>
                    </a:cubicBezTo>
                    <a:cubicBezTo>
                      <a:pt x="79" y="78"/>
                      <a:pt x="79" y="79"/>
                      <a:pt x="79" y="79"/>
                    </a:cubicBezTo>
                    <a:cubicBezTo>
                      <a:pt x="79" y="79"/>
                      <a:pt x="78" y="80"/>
                      <a:pt x="78" y="80"/>
                    </a:cubicBezTo>
                    <a:cubicBezTo>
                      <a:pt x="73" y="82"/>
                      <a:pt x="69" y="88"/>
                      <a:pt x="69" y="94"/>
                    </a:cubicBezTo>
                    <a:cubicBezTo>
                      <a:pt x="65" y="92"/>
                      <a:pt x="59" y="94"/>
                      <a:pt x="57" y="98"/>
                    </a:cubicBezTo>
                    <a:cubicBezTo>
                      <a:pt x="48" y="115"/>
                      <a:pt x="48" y="115"/>
                      <a:pt x="48" y="115"/>
                    </a:cubicBezTo>
                    <a:cubicBezTo>
                      <a:pt x="41" y="130"/>
                      <a:pt x="41" y="130"/>
                      <a:pt x="41" y="130"/>
                    </a:cubicBezTo>
                    <a:cubicBezTo>
                      <a:pt x="41" y="130"/>
                      <a:pt x="40" y="130"/>
                      <a:pt x="40" y="131"/>
                    </a:cubicBezTo>
                    <a:cubicBezTo>
                      <a:pt x="39" y="133"/>
                      <a:pt x="37" y="136"/>
                      <a:pt x="36" y="138"/>
                    </a:cubicBezTo>
                    <a:cubicBezTo>
                      <a:pt x="36" y="139"/>
                      <a:pt x="35" y="141"/>
                      <a:pt x="35" y="142"/>
                    </a:cubicBezTo>
                    <a:cubicBezTo>
                      <a:pt x="34" y="145"/>
                      <a:pt x="34" y="145"/>
                      <a:pt x="34" y="145"/>
                    </a:cubicBezTo>
                    <a:cubicBezTo>
                      <a:pt x="33" y="149"/>
                      <a:pt x="32" y="153"/>
                      <a:pt x="31" y="157"/>
                    </a:cubicBezTo>
                    <a:cubicBezTo>
                      <a:pt x="31" y="161"/>
                      <a:pt x="32" y="164"/>
                      <a:pt x="32" y="167"/>
                    </a:cubicBezTo>
                    <a:cubicBezTo>
                      <a:pt x="32" y="168"/>
                      <a:pt x="33" y="169"/>
                      <a:pt x="33" y="170"/>
                    </a:cubicBezTo>
                    <a:cubicBezTo>
                      <a:pt x="33" y="172"/>
                      <a:pt x="33" y="174"/>
                      <a:pt x="32" y="177"/>
                    </a:cubicBezTo>
                    <a:cubicBezTo>
                      <a:pt x="32" y="178"/>
                      <a:pt x="32" y="178"/>
                      <a:pt x="32" y="179"/>
                    </a:cubicBezTo>
                    <a:cubicBezTo>
                      <a:pt x="31" y="183"/>
                      <a:pt x="30" y="186"/>
                      <a:pt x="29" y="190"/>
                    </a:cubicBezTo>
                    <a:cubicBezTo>
                      <a:pt x="29" y="192"/>
                      <a:pt x="28" y="195"/>
                      <a:pt x="27" y="197"/>
                    </a:cubicBezTo>
                    <a:cubicBezTo>
                      <a:pt x="23" y="196"/>
                      <a:pt x="23" y="196"/>
                      <a:pt x="23" y="196"/>
                    </a:cubicBezTo>
                    <a:cubicBezTo>
                      <a:pt x="21" y="195"/>
                      <a:pt x="20" y="196"/>
                      <a:pt x="19" y="198"/>
                    </a:cubicBezTo>
                    <a:cubicBezTo>
                      <a:pt x="0" y="268"/>
                      <a:pt x="0" y="268"/>
                      <a:pt x="0" y="268"/>
                    </a:cubicBezTo>
                    <a:cubicBezTo>
                      <a:pt x="0" y="270"/>
                      <a:pt x="1" y="272"/>
                      <a:pt x="2" y="272"/>
                    </a:cubicBezTo>
                    <a:close/>
                    <a:moveTo>
                      <a:pt x="61" y="184"/>
                    </a:moveTo>
                    <a:cubicBezTo>
                      <a:pt x="63" y="183"/>
                      <a:pt x="65" y="182"/>
                      <a:pt x="67" y="180"/>
                    </a:cubicBezTo>
                    <a:cubicBezTo>
                      <a:pt x="70" y="177"/>
                      <a:pt x="73" y="173"/>
                      <a:pt x="75" y="169"/>
                    </a:cubicBezTo>
                    <a:cubicBezTo>
                      <a:pt x="76" y="167"/>
                      <a:pt x="78" y="165"/>
                      <a:pt x="79" y="162"/>
                    </a:cubicBezTo>
                    <a:cubicBezTo>
                      <a:pt x="79" y="160"/>
                      <a:pt x="80" y="158"/>
                      <a:pt x="80" y="157"/>
                    </a:cubicBezTo>
                    <a:cubicBezTo>
                      <a:pt x="80" y="156"/>
                      <a:pt x="80" y="156"/>
                      <a:pt x="80" y="156"/>
                    </a:cubicBezTo>
                    <a:cubicBezTo>
                      <a:pt x="81" y="152"/>
                      <a:pt x="82" y="149"/>
                      <a:pt x="82" y="145"/>
                    </a:cubicBezTo>
                    <a:cubicBezTo>
                      <a:pt x="83" y="139"/>
                      <a:pt x="79" y="134"/>
                      <a:pt x="74" y="133"/>
                    </a:cubicBezTo>
                    <a:cubicBezTo>
                      <a:pt x="72" y="132"/>
                      <a:pt x="69" y="133"/>
                      <a:pt x="68" y="133"/>
                    </a:cubicBezTo>
                    <a:cubicBezTo>
                      <a:pt x="68" y="130"/>
                      <a:pt x="69" y="126"/>
                      <a:pt x="70" y="123"/>
                    </a:cubicBezTo>
                    <a:cubicBezTo>
                      <a:pt x="70" y="121"/>
                      <a:pt x="71" y="119"/>
                      <a:pt x="71" y="117"/>
                    </a:cubicBezTo>
                    <a:cubicBezTo>
                      <a:pt x="72" y="113"/>
                      <a:pt x="73" y="110"/>
                      <a:pt x="74" y="107"/>
                    </a:cubicBezTo>
                    <a:cubicBezTo>
                      <a:pt x="77" y="110"/>
                      <a:pt x="81" y="112"/>
                      <a:pt x="86" y="112"/>
                    </a:cubicBezTo>
                    <a:cubicBezTo>
                      <a:pt x="88" y="129"/>
                      <a:pt x="99" y="144"/>
                      <a:pt x="114" y="151"/>
                    </a:cubicBezTo>
                    <a:cubicBezTo>
                      <a:pt x="114" y="166"/>
                      <a:pt x="114" y="166"/>
                      <a:pt x="114" y="166"/>
                    </a:cubicBezTo>
                    <a:cubicBezTo>
                      <a:pt x="114" y="168"/>
                      <a:pt x="114" y="171"/>
                      <a:pt x="113" y="174"/>
                    </a:cubicBezTo>
                    <a:cubicBezTo>
                      <a:pt x="113" y="173"/>
                      <a:pt x="113" y="173"/>
                      <a:pt x="113" y="173"/>
                    </a:cubicBezTo>
                    <a:cubicBezTo>
                      <a:pt x="112" y="172"/>
                      <a:pt x="111" y="172"/>
                      <a:pt x="110" y="172"/>
                    </a:cubicBezTo>
                    <a:cubicBezTo>
                      <a:pt x="109" y="172"/>
                      <a:pt x="108" y="173"/>
                      <a:pt x="107" y="174"/>
                    </a:cubicBezTo>
                    <a:cubicBezTo>
                      <a:pt x="104" y="181"/>
                      <a:pt x="104" y="181"/>
                      <a:pt x="104" y="181"/>
                    </a:cubicBezTo>
                    <a:cubicBezTo>
                      <a:pt x="104" y="182"/>
                      <a:pt x="104" y="182"/>
                      <a:pt x="104" y="182"/>
                    </a:cubicBezTo>
                    <a:cubicBezTo>
                      <a:pt x="104" y="185"/>
                      <a:pt x="104" y="185"/>
                      <a:pt x="104" y="185"/>
                    </a:cubicBezTo>
                    <a:cubicBezTo>
                      <a:pt x="102" y="187"/>
                      <a:pt x="99" y="188"/>
                      <a:pt x="97" y="188"/>
                    </a:cubicBezTo>
                    <a:cubicBezTo>
                      <a:pt x="77" y="194"/>
                      <a:pt x="77" y="194"/>
                      <a:pt x="77" y="194"/>
                    </a:cubicBezTo>
                    <a:cubicBezTo>
                      <a:pt x="70" y="196"/>
                      <a:pt x="64" y="199"/>
                      <a:pt x="59" y="203"/>
                    </a:cubicBezTo>
                    <a:cubicBezTo>
                      <a:pt x="59" y="199"/>
                      <a:pt x="60" y="195"/>
                      <a:pt x="60" y="191"/>
                    </a:cubicBezTo>
                    <a:cubicBezTo>
                      <a:pt x="60" y="189"/>
                      <a:pt x="61" y="187"/>
                      <a:pt x="61" y="184"/>
                    </a:cubicBezTo>
                    <a:close/>
                    <a:moveTo>
                      <a:pt x="97" y="27"/>
                    </a:moveTo>
                    <a:cubicBezTo>
                      <a:pt x="98" y="27"/>
                      <a:pt x="98" y="26"/>
                      <a:pt x="99" y="25"/>
                    </a:cubicBezTo>
                    <a:cubicBezTo>
                      <a:pt x="99" y="24"/>
                      <a:pt x="99" y="23"/>
                      <a:pt x="98" y="23"/>
                    </a:cubicBezTo>
                    <a:cubicBezTo>
                      <a:pt x="96" y="19"/>
                      <a:pt x="96" y="19"/>
                      <a:pt x="96" y="19"/>
                    </a:cubicBezTo>
                    <a:cubicBezTo>
                      <a:pt x="100" y="16"/>
                      <a:pt x="109" y="11"/>
                      <a:pt x="125" y="9"/>
                    </a:cubicBezTo>
                    <a:cubicBezTo>
                      <a:pt x="147" y="6"/>
                      <a:pt x="157" y="16"/>
                      <a:pt x="157" y="16"/>
                    </a:cubicBezTo>
                    <a:cubicBezTo>
                      <a:pt x="158" y="17"/>
                      <a:pt x="159" y="17"/>
                      <a:pt x="160" y="17"/>
                    </a:cubicBezTo>
                    <a:cubicBezTo>
                      <a:pt x="161" y="17"/>
                      <a:pt x="165" y="17"/>
                      <a:pt x="167" y="17"/>
                    </a:cubicBezTo>
                    <a:cubicBezTo>
                      <a:pt x="169" y="18"/>
                      <a:pt x="170" y="19"/>
                      <a:pt x="171" y="19"/>
                    </a:cubicBezTo>
                    <a:cubicBezTo>
                      <a:pt x="170" y="20"/>
                      <a:pt x="170" y="20"/>
                      <a:pt x="170" y="20"/>
                    </a:cubicBezTo>
                    <a:cubicBezTo>
                      <a:pt x="169" y="21"/>
                      <a:pt x="169" y="22"/>
                      <a:pt x="169" y="23"/>
                    </a:cubicBezTo>
                    <a:cubicBezTo>
                      <a:pt x="169" y="24"/>
                      <a:pt x="170" y="25"/>
                      <a:pt x="171" y="25"/>
                    </a:cubicBezTo>
                    <a:cubicBezTo>
                      <a:pt x="171" y="25"/>
                      <a:pt x="175" y="26"/>
                      <a:pt x="179" y="31"/>
                    </a:cubicBezTo>
                    <a:cubicBezTo>
                      <a:pt x="182" y="33"/>
                      <a:pt x="183" y="35"/>
                      <a:pt x="184" y="36"/>
                    </a:cubicBezTo>
                    <a:cubicBezTo>
                      <a:pt x="182" y="37"/>
                      <a:pt x="182" y="37"/>
                      <a:pt x="182" y="37"/>
                    </a:cubicBezTo>
                    <a:cubicBezTo>
                      <a:pt x="181" y="37"/>
                      <a:pt x="180" y="38"/>
                      <a:pt x="180" y="39"/>
                    </a:cubicBezTo>
                    <a:cubicBezTo>
                      <a:pt x="179" y="39"/>
                      <a:pt x="179" y="40"/>
                      <a:pt x="180" y="41"/>
                    </a:cubicBezTo>
                    <a:cubicBezTo>
                      <a:pt x="184" y="49"/>
                      <a:pt x="187" y="58"/>
                      <a:pt x="187" y="66"/>
                    </a:cubicBezTo>
                    <a:cubicBezTo>
                      <a:pt x="187" y="78"/>
                      <a:pt x="187" y="78"/>
                      <a:pt x="187" y="78"/>
                    </a:cubicBezTo>
                    <a:cubicBezTo>
                      <a:pt x="187" y="78"/>
                      <a:pt x="187" y="79"/>
                      <a:pt x="187" y="79"/>
                    </a:cubicBezTo>
                    <a:cubicBezTo>
                      <a:pt x="186" y="79"/>
                      <a:pt x="185" y="79"/>
                      <a:pt x="184" y="80"/>
                    </a:cubicBezTo>
                    <a:cubicBezTo>
                      <a:pt x="184" y="78"/>
                      <a:pt x="184" y="78"/>
                      <a:pt x="184" y="78"/>
                    </a:cubicBezTo>
                    <a:cubicBezTo>
                      <a:pt x="184" y="71"/>
                      <a:pt x="183" y="64"/>
                      <a:pt x="180" y="58"/>
                    </a:cubicBezTo>
                    <a:cubicBezTo>
                      <a:pt x="180" y="57"/>
                      <a:pt x="180" y="57"/>
                      <a:pt x="180" y="57"/>
                    </a:cubicBezTo>
                    <a:cubicBezTo>
                      <a:pt x="180" y="55"/>
                      <a:pt x="179" y="54"/>
                      <a:pt x="177" y="54"/>
                    </a:cubicBezTo>
                    <a:cubicBezTo>
                      <a:pt x="161" y="52"/>
                      <a:pt x="145" y="46"/>
                      <a:pt x="141" y="40"/>
                    </a:cubicBezTo>
                    <a:cubicBezTo>
                      <a:pt x="140" y="39"/>
                      <a:pt x="138" y="38"/>
                      <a:pt x="137" y="39"/>
                    </a:cubicBezTo>
                    <a:cubicBezTo>
                      <a:pt x="135" y="40"/>
                      <a:pt x="135" y="41"/>
                      <a:pt x="135" y="43"/>
                    </a:cubicBezTo>
                    <a:cubicBezTo>
                      <a:pt x="137" y="47"/>
                      <a:pt x="139" y="52"/>
                      <a:pt x="143" y="56"/>
                    </a:cubicBezTo>
                    <a:cubicBezTo>
                      <a:pt x="126" y="54"/>
                      <a:pt x="113" y="46"/>
                      <a:pt x="113" y="37"/>
                    </a:cubicBezTo>
                    <a:cubicBezTo>
                      <a:pt x="113" y="35"/>
                      <a:pt x="111" y="34"/>
                      <a:pt x="110" y="34"/>
                    </a:cubicBezTo>
                    <a:cubicBezTo>
                      <a:pt x="108" y="34"/>
                      <a:pt x="107" y="35"/>
                      <a:pt x="107" y="37"/>
                    </a:cubicBezTo>
                    <a:cubicBezTo>
                      <a:pt x="107" y="37"/>
                      <a:pt x="107" y="37"/>
                      <a:pt x="107" y="37"/>
                    </a:cubicBezTo>
                    <a:cubicBezTo>
                      <a:pt x="94" y="46"/>
                      <a:pt x="86" y="60"/>
                      <a:pt x="85" y="76"/>
                    </a:cubicBezTo>
                    <a:cubicBezTo>
                      <a:pt x="85" y="66"/>
                      <a:pt x="85" y="66"/>
                      <a:pt x="85" y="66"/>
                    </a:cubicBezTo>
                    <a:cubicBezTo>
                      <a:pt x="85" y="63"/>
                      <a:pt x="86" y="60"/>
                      <a:pt x="86" y="56"/>
                    </a:cubicBezTo>
                    <a:cubicBezTo>
                      <a:pt x="86" y="55"/>
                      <a:pt x="86" y="55"/>
                      <a:pt x="86" y="54"/>
                    </a:cubicBezTo>
                    <a:cubicBezTo>
                      <a:pt x="85" y="53"/>
                      <a:pt x="84" y="53"/>
                      <a:pt x="83" y="53"/>
                    </a:cubicBezTo>
                    <a:cubicBezTo>
                      <a:pt x="83" y="53"/>
                      <a:pt x="83" y="53"/>
                      <a:pt x="83" y="53"/>
                    </a:cubicBezTo>
                    <a:cubicBezTo>
                      <a:pt x="81" y="53"/>
                      <a:pt x="81" y="53"/>
                      <a:pt x="81" y="53"/>
                    </a:cubicBezTo>
                    <a:cubicBezTo>
                      <a:pt x="81" y="52"/>
                      <a:pt x="82" y="51"/>
                      <a:pt x="82" y="50"/>
                    </a:cubicBezTo>
                    <a:cubicBezTo>
                      <a:pt x="84" y="47"/>
                      <a:pt x="86" y="45"/>
                      <a:pt x="86" y="45"/>
                    </a:cubicBezTo>
                    <a:cubicBezTo>
                      <a:pt x="87" y="44"/>
                      <a:pt x="87" y="43"/>
                      <a:pt x="87" y="42"/>
                    </a:cubicBezTo>
                    <a:cubicBezTo>
                      <a:pt x="87" y="41"/>
                      <a:pt x="87" y="40"/>
                      <a:pt x="86" y="40"/>
                    </a:cubicBezTo>
                    <a:cubicBezTo>
                      <a:pt x="82" y="38"/>
                      <a:pt x="82" y="38"/>
                      <a:pt x="82" y="38"/>
                    </a:cubicBezTo>
                    <a:cubicBezTo>
                      <a:pt x="83" y="36"/>
                      <a:pt x="85" y="34"/>
                      <a:pt x="88" y="32"/>
                    </a:cubicBezTo>
                    <a:cubicBezTo>
                      <a:pt x="93" y="29"/>
                      <a:pt x="97" y="27"/>
                      <a:pt x="97" y="27"/>
                    </a:cubicBezTo>
                    <a:close/>
                    <a:moveTo>
                      <a:pt x="151" y="146"/>
                    </a:moveTo>
                    <a:cubicBezTo>
                      <a:pt x="150" y="146"/>
                      <a:pt x="149" y="147"/>
                      <a:pt x="149" y="149"/>
                    </a:cubicBezTo>
                    <a:cubicBezTo>
                      <a:pt x="149" y="166"/>
                      <a:pt x="149" y="166"/>
                      <a:pt x="149" y="166"/>
                    </a:cubicBezTo>
                    <a:cubicBezTo>
                      <a:pt x="149" y="171"/>
                      <a:pt x="150" y="175"/>
                      <a:pt x="153" y="180"/>
                    </a:cubicBezTo>
                    <a:cubicBezTo>
                      <a:pt x="138" y="202"/>
                      <a:pt x="138" y="202"/>
                      <a:pt x="138" y="202"/>
                    </a:cubicBezTo>
                    <a:cubicBezTo>
                      <a:pt x="138" y="203"/>
                      <a:pt x="138" y="204"/>
                      <a:pt x="138" y="205"/>
                    </a:cubicBezTo>
                    <a:cubicBezTo>
                      <a:pt x="135" y="211"/>
                      <a:pt x="135" y="211"/>
                      <a:pt x="135" y="211"/>
                    </a:cubicBezTo>
                    <a:cubicBezTo>
                      <a:pt x="131" y="205"/>
                      <a:pt x="131" y="205"/>
                      <a:pt x="131" y="205"/>
                    </a:cubicBezTo>
                    <a:cubicBezTo>
                      <a:pt x="132" y="204"/>
                      <a:pt x="132" y="203"/>
                      <a:pt x="131" y="202"/>
                    </a:cubicBezTo>
                    <a:cubicBezTo>
                      <a:pt x="117" y="180"/>
                      <a:pt x="117" y="180"/>
                      <a:pt x="117" y="180"/>
                    </a:cubicBezTo>
                    <a:cubicBezTo>
                      <a:pt x="119" y="175"/>
                      <a:pt x="120" y="171"/>
                      <a:pt x="120" y="166"/>
                    </a:cubicBezTo>
                    <a:cubicBezTo>
                      <a:pt x="120" y="149"/>
                      <a:pt x="120" y="149"/>
                      <a:pt x="120" y="149"/>
                    </a:cubicBezTo>
                    <a:cubicBezTo>
                      <a:pt x="120" y="147"/>
                      <a:pt x="120" y="146"/>
                      <a:pt x="119" y="146"/>
                    </a:cubicBezTo>
                    <a:cubicBezTo>
                      <a:pt x="102" y="139"/>
                      <a:pt x="91" y="123"/>
                      <a:pt x="91" y="105"/>
                    </a:cubicBezTo>
                    <a:cubicBezTo>
                      <a:pt x="91" y="89"/>
                      <a:pt x="91" y="89"/>
                      <a:pt x="91" y="89"/>
                    </a:cubicBezTo>
                    <a:cubicBezTo>
                      <a:pt x="93" y="96"/>
                      <a:pt x="100" y="101"/>
                      <a:pt x="107" y="101"/>
                    </a:cubicBezTo>
                    <a:cubicBezTo>
                      <a:pt x="117" y="101"/>
                      <a:pt x="117" y="101"/>
                      <a:pt x="117" y="101"/>
                    </a:cubicBezTo>
                    <a:cubicBezTo>
                      <a:pt x="125" y="101"/>
                      <a:pt x="132" y="94"/>
                      <a:pt x="133" y="86"/>
                    </a:cubicBezTo>
                    <a:cubicBezTo>
                      <a:pt x="136" y="86"/>
                      <a:pt x="136" y="86"/>
                      <a:pt x="136" y="86"/>
                    </a:cubicBezTo>
                    <a:cubicBezTo>
                      <a:pt x="137" y="94"/>
                      <a:pt x="144" y="101"/>
                      <a:pt x="153" y="101"/>
                    </a:cubicBezTo>
                    <a:cubicBezTo>
                      <a:pt x="162" y="101"/>
                      <a:pt x="162" y="101"/>
                      <a:pt x="162" y="101"/>
                    </a:cubicBezTo>
                    <a:cubicBezTo>
                      <a:pt x="170" y="101"/>
                      <a:pt x="176" y="96"/>
                      <a:pt x="178" y="89"/>
                    </a:cubicBezTo>
                    <a:cubicBezTo>
                      <a:pt x="178" y="105"/>
                      <a:pt x="178" y="105"/>
                      <a:pt x="178" y="105"/>
                    </a:cubicBezTo>
                    <a:cubicBezTo>
                      <a:pt x="178" y="123"/>
                      <a:pt x="167" y="139"/>
                      <a:pt x="151" y="146"/>
                    </a:cubicBezTo>
                    <a:close/>
                    <a:moveTo>
                      <a:pt x="159" y="183"/>
                    </a:moveTo>
                    <a:cubicBezTo>
                      <a:pt x="162" y="215"/>
                      <a:pt x="162" y="215"/>
                      <a:pt x="162" y="215"/>
                    </a:cubicBezTo>
                    <a:cubicBezTo>
                      <a:pt x="145" y="203"/>
                      <a:pt x="145" y="203"/>
                      <a:pt x="145" y="203"/>
                    </a:cubicBezTo>
                    <a:cubicBezTo>
                      <a:pt x="159" y="181"/>
                      <a:pt x="159" y="181"/>
                      <a:pt x="159" y="181"/>
                    </a:cubicBezTo>
                    <a:lnTo>
                      <a:pt x="159" y="183"/>
                    </a:lnTo>
                    <a:close/>
                    <a:moveTo>
                      <a:pt x="108" y="215"/>
                    </a:moveTo>
                    <a:cubicBezTo>
                      <a:pt x="110" y="183"/>
                      <a:pt x="110" y="183"/>
                      <a:pt x="110" y="183"/>
                    </a:cubicBezTo>
                    <a:cubicBezTo>
                      <a:pt x="111" y="181"/>
                      <a:pt x="111" y="181"/>
                      <a:pt x="111" y="181"/>
                    </a:cubicBezTo>
                    <a:cubicBezTo>
                      <a:pt x="125" y="203"/>
                      <a:pt x="125" y="203"/>
                      <a:pt x="125" y="203"/>
                    </a:cubicBezTo>
                    <a:lnTo>
                      <a:pt x="108" y="215"/>
                    </a:lnTo>
                    <a:close/>
                    <a:moveTo>
                      <a:pt x="147" y="79"/>
                    </a:moveTo>
                    <a:cubicBezTo>
                      <a:pt x="168" y="79"/>
                      <a:pt x="168" y="79"/>
                      <a:pt x="168" y="79"/>
                    </a:cubicBezTo>
                    <a:cubicBezTo>
                      <a:pt x="171" y="79"/>
                      <a:pt x="173" y="81"/>
                      <a:pt x="173" y="84"/>
                    </a:cubicBezTo>
                    <a:cubicBezTo>
                      <a:pt x="173" y="90"/>
                      <a:pt x="168" y="95"/>
                      <a:pt x="162" y="95"/>
                    </a:cubicBezTo>
                    <a:cubicBezTo>
                      <a:pt x="153" y="95"/>
                      <a:pt x="153" y="95"/>
                      <a:pt x="153" y="95"/>
                    </a:cubicBezTo>
                    <a:cubicBezTo>
                      <a:pt x="147" y="95"/>
                      <a:pt x="142" y="90"/>
                      <a:pt x="142" y="84"/>
                    </a:cubicBezTo>
                    <a:cubicBezTo>
                      <a:pt x="142" y="81"/>
                      <a:pt x="144" y="79"/>
                      <a:pt x="147" y="79"/>
                    </a:cubicBezTo>
                    <a:close/>
                    <a:moveTo>
                      <a:pt x="168" y="73"/>
                    </a:moveTo>
                    <a:cubicBezTo>
                      <a:pt x="147" y="73"/>
                      <a:pt x="147" y="73"/>
                      <a:pt x="147" y="73"/>
                    </a:cubicBezTo>
                    <a:cubicBezTo>
                      <a:pt x="142" y="73"/>
                      <a:pt x="138" y="76"/>
                      <a:pt x="137" y="80"/>
                    </a:cubicBezTo>
                    <a:cubicBezTo>
                      <a:pt x="133" y="80"/>
                      <a:pt x="133" y="80"/>
                      <a:pt x="133" y="80"/>
                    </a:cubicBezTo>
                    <a:cubicBezTo>
                      <a:pt x="131" y="76"/>
                      <a:pt x="127" y="73"/>
                      <a:pt x="122" y="73"/>
                    </a:cubicBezTo>
                    <a:cubicBezTo>
                      <a:pt x="102" y="73"/>
                      <a:pt x="102" y="73"/>
                      <a:pt x="102" y="73"/>
                    </a:cubicBezTo>
                    <a:cubicBezTo>
                      <a:pt x="97" y="73"/>
                      <a:pt x="93" y="76"/>
                      <a:pt x="91" y="80"/>
                    </a:cubicBezTo>
                    <a:cubicBezTo>
                      <a:pt x="91" y="78"/>
                      <a:pt x="91" y="78"/>
                      <a:pt x="91" y="78"/>
                    </a:cubicBezTo>
                    <a:cubicBezTo>
                      <a:pt x="91" y="64"/>
                      <a:pt x="98" y="51"/>
                      <a:pt x="108" y="44"/>
                    </a:cubicBezTo>
                    <a:cubicBezTo>
                      <a:pt x="113" y="54"/>
                      <a:pt x="129" y="61"/>
                      <a:pt x="148" y="62"/>
                    </a:cubicBezTo>
                    <a:cubicBezTo>
                      <a:pt x="145" y="64"/>
                      <a:pt x="145" y="64"/>
                      <a:pt x="145" y="64"/>
                    </a:cubicBezTo>
                    <a:cubicBezTo>
                      <a:pt x="143" y="64"/>
                      <a:pt x="142" y="66"/>
                      <a:pt x="143" y="67"/>
                    </a:cubicBezTo>
                    <a:cubicBezTo>
                      <a:pt x="143" y="69"/>
                      <a:pt x="145" y="69"/>
                      <a:pt x="146" y="69"/>
                    </a:cubicBezTo>
                    <a:cubicBezTo>
                      <a:pt x="146" y="69"/>
                      <a:pt x="146" y="69"/>
                      <a:pt x="147" y="69"/>
                    </a:cubicBezTo>
                    <a:cubicBezTo>
                      <a:pt x="160" y="65"/>
                      <a:pt x="160" y="65"/>
                      <a:pt x="160" y="65"/>
                    </a:cubicBezTo>
                    <a:cubicBezTo>
                      <a:pt x="161" y="64"/>
                      <a:pt x="162" y="63"/>
                      <a:pt x="162" y="61"/>
                    </a:cubicBezTo>
                    <a:cubicBezTo>
                      <a:pt x="161" y="60"/>
                      <a:pt x="159" y="59"/>
                      <a:pt x="158" y="59"/>
                    </a:cubicBezTo>
                    <a:cubicBezTo>
                      <a:pt x="155" y="60"/>
                      <a:pt x="155" y="60"/>
                      <a:pt x="155" y="60"/>
                    </a:cubicBezTo>
                    <a:cubicBezTo>
                      <a:pt x="156" y="59"/>
                      <a:pt x="155" y="57"/>
                      <a:pt x="154" y="57"/>
                    </a:cubicBezTo>
                    <a:cubicBezTo>
                      <a:pt x="151" y="56"/>
                      <a:pt x="149" y="54"/>
                      <a:pt x="148" y="52"/>
                    </a:cubicBezTo>
                    <a:cubicBezTo>
                      <a:pt x="155" y="56"/>
                      <a:pt x="165" y="58"/>
                      <a:pt x="174" y="59"/>
                    </a:cubicBezTo>
                    <a:cubicBezTo>
                      <a:pt x="177" y="65"/>
                      <a:pt x="178" y="71"/>
                      <a:pt x="178" y="78"/>
                    </a:cubicBezTo>
                    <a:cubicBezTo>
                      <a:pt x="178" y="80"/>
                      <a:pt x="178" y="80"/>
                      <a:pt x="178" y="80"/>
                    </a:cubicBezTo>
                    <a:cubicBezTo>
                      <a:pt x="176" y="76"/>
                      <a:pt x="172" y="73"/>
                      <a:pt x="168" y="73"/>
                    </a:cubicBezTo>
                    <a:close/>
                    <a:moveTo>
                      <a:pt x="127" y="84"/>
                    </a:moveTo>
                    <a:cubicBezTo>
                      <a:pt x="127" y="90"/>
                      <a:pt x="123" y="95"/>
                      <a:pt x="117" y="95"/>
                    </a:cubicBezTo>
                    <a:cubicBezTo>
                      <a:pt x="107" y="95"/>
                      <a:pt x="107" y="95"/>
                      <a:pt x="107" y="95"/>
                    </a:cubicBezTo>
                    <a:cubicBezTo>
                      <a:pt x="101" y="95"/>
                      <a:pt x="96" y="90"/>
                      <a:pt x="96" y="84"/>
                    </a:cubicBezTo>
                    <a:cubicBezTo>
                      <a:pt x="96" y="81"/>
                      <a:pt x="99" y="79"/>
                      <a:pt x="102" y="79"/>
                    </a:cubicBezTo>
                    <a:cubicBezTo>
                      <a:pt x="122" y="79"/>
                      <a:pt x="122" y="79"/>
                      <a:pt x="122" y="79"/>
                    </a:cubicBezTo>
                    <a:cubicBezTo>
                      <a:pt x="125" y="79"/>
                      <a:pt x="127" y="81"/>
                      <a:pt x="127" y="84"/>
                    </a:cubicBezTo>
                    <a:close/>
                    <a:moveTo>
                      <a:pt x="185" y="106"/>
                    </a:moveTo>
                    <a:cubicBezTo>
                      <a:pt x="185" y="86"/>
                      <a:pt x="185" y="86"/>
                      <a:pt x="185" y="86"/>
                    </a:cubicBezTo>
                    <a:cubicBezTo>
                      <a:pt x="186" y="85"/>
                      <a:pt x="188" y="85"/>
                      <a:pt x="189" y="85"/>
                    </a:cubicBezTo>
                    <a:cubicBezTo>
                      <a:pt x="192" y="86"/>
                      <a:pt x="195" y="91"/>
                      <a:pt x="195" y="94"/>
                    </a:cubicBezTo>
                    <a:cubicBezTo>
                      <a:pt x="195" y="100"/>
                      <a:pt x="190" y="105"/>
                      <a:pt x="185" y="106"/>
                    </a:cubicBezTo>
                    <a:close/>
                    <a:moveTo>
                      <a:pt x="82" y="85"/>
                    </a:moveTo>
                    <a:cubicBezTo>
                      <a:pt x="83" y="85"/>
                      <a:pt x="84" y="85"/>
                      <a:pt x="85" y="86"/>
                    </a:cubicBezTo>
                    <a:cubicBezTo>
                      <a:pt x="85" y="106"/>
                      <a:pt x="85" y="106"/>
                      <a:pt x="85" y="106"/>
                    </a:cubicBezTo>
                    <a:cubicBezTo>
                      <a:pt x="79" y="105"/>
                      <a:pt x="75" y="100"/>
                      <a:pt x="75" y="94"/>
                    </a:cubicBezTo>
                    <a:cubicBezTo>
                      <a:pt x="75" y="91"/>
                      <a:pt x="77" y="86"/>
                      <a:pt x="80" y="85"/>
                    </a:cubicBezTo>
                    <a:cubicBezTo>
                      <a:pt x="81" y="85"/>
                      <a:pt x="81" y="85"/>
                      <a:pt x="82" y="85"/>
                    </a:cubicBezTo>
                    <a:close/>
                    <a:moveTo>
                      <a:pt x="35" y="191"/>
                    </a:moveTo>
                    <a:cubicBezTo>
                      <a:pt x="36" y="188"/>
                      <a:pt x="37" y="184"/>
                      <a:pt x="38" y="180"/>
                    </a:cubicBezTo>
                    <a:cubicBezTo>
                      <a:pt x="38" y="177"/>
                      <a:pt x="40" y="173"/>
                      <a:pt x="39" y="169"/>
                    </a:cubicBezTo>
                    <a:cubicBezTo>
                      <a:pt x="38" y="165"/>
                      <a:pt x="37" y="161"/>
                      <a:pt x="37" y="158"/>
                    </a:cubicBezTo>
                    <a:cubicBezTo>
                      <a:pt x="38" y="154"/>
                      <a:pt x="39" y="150"/>
                      <a:pt x="40" y="147"/>
                    </a:cubicBezTo>
                    <a:cubicBezTo>
                      <a:pt x="40" y="144"/>
                      <a:pt x="40" y="144"/>
                      <a:pt x="40" y="144"/>
                    </a:cubicBezTo>
                    <a:cubicBezTo>
                      <a:pt x="41" y="143"/>
                      <a:pt x="41" y="142"/>
                      <a:pt x="42" y="140"/>
                    </a:cubicBezTo>
                    <a:cubicBezTo>
                      <a:pt x="43" y="138"/>
                      <a:pt x="44" y="136"/>
                      <a:pt x="45" y="134"/>
                    </a:cubicBezTo>
                    <a:cubicBezTo>
                      <a:pt x="45" y="135"/>
                      <a:pt x="45" y="135"/>
                      <a:pt x="45" y="135"/>
                    </a:cubicBezTo>
                    <a:cubicBezTo>
                      <a:pt x="54" y="118"/>
                      <a:pt x="54" y="118"/>
                      <a:pt x="54" y="118"/>
                    </a:cubicBezTo>
                    <a:cubicBezTo>
                      <a:pt x="62" y="101"/>
                      <a:pt x="62" y="101"/>
                      <a:pt x="62" y="101"/>
                    </a:cubicBezTo>
                    <a:cubicBezTo>
                      <a:pt x="63" y="101"/>
                      <a:pt x="63" y="101"/>
                      <a:pt x="63" y="101"/>
                    </a:cubicBezTo>
                    <a:cubicBezTo>
                      <a:pt x="63" y="99"/>
                      <a:pt x="65" y="99"/>
                      <a:pt x="67" y="99"/>
                    </a:cubicBezTo>
                    <a:cubicBezTo>
                      <a:pt x="69" y="100"/>
                      <a:pt x="69" y="102"/>
                      <a:pt x="69" y="103"/>
                    </a:cubicBezTo>
                    <a:cubicBezTo>
                      <a:pt x="67" y="109"/>
                      <a:pt x="66" y="115"/>
                      <a:pt x="64" y="121"/>
                    </a:cubicBezTo>
                    <a:cubicBezTo>
                      <a:pt x="63" y="128"/>
                      <a:pt x="61" y="134"/>
                      <a:pt x="60" y="140"/>
                    </a:cubicBezTo>
                    <a:cubicBezTo>
                      <a:pt x="60" y="140"/>
                      <a:pt x="60" y="140"/>
                      <a:pt x="60" y="140"/>
                    </a:cubicBezTo>
                    <a:cubicBezTo>
                      <a:pt x="59" y="142"/>
                      <a:pt x="59" y="143"/>
                      <a:pt x="59" y="145"/>
                    </a:cubicBezTo>
                    <a:cubicBezTo>
                      <a:pt x="59" y="146"/>
                      <a:pt x="59" y="146"/>
                      <a:pt x="59" y="147"/>
                    </a:cubicBezTo>
                    <a:cubicBezTo>
                      <a:pt x="59" y="150"/>
                      <a:pt x="59" y="150"/>
                      <a:pt x="59" y="150"/>
                    </a:cubicBezTo>
                    <a:cubicBezTo>
                      <a:pt x="59" y="153"/>
                      <a:pt x="59" y="156"/>
                      <a:pt x="59" y="159"/>
                    </a:cubicBezTo>
                    <a:cubicBezTo>
                      <a:pt x="60" y="158"/>
                      <a:pt x="62" y="158"/>
                      <a:pt x="62" y="157"/>
                    </a:cubicBezTo>
                    <a:cubicBezTo>
                      <a:pt x="63" y="156"/>
                      <a:pt x="64" y="154"/>
                      <a:pt x="65" y="153"/>
                    </a:cubicBezTo>
                    <a:cubicBezTo>
                      <a:pt x="66" y="149"/>
                      <a:pt x="67" y="146"/>
                      <a:pt x="67" y="142"/>
                    </a:cubicBezTo>
                    <a:cubicBezTo>
                      <a:pt x="67" y="142"/>
                      <a:pt x="67" y="142"/>
                      <a:pt x="67" y="142"/>
                    </a:cubicBezTo>
                    <a:cubicBezTo>
                      <a:pt x="68" y="140"/>
                      <a:pt x="70" y="138"/>
                      <a:pt x="73" y="138"/>
                    </a:cubicBezTo>
                    <a:cubicBezTo>
                      <a:pt x="75" y="139"/>
                      <a:pt x="77" y="141"/>
                      <a:pt x="76" y="144"/>
                    </a:cubicBezTo>
                    <a:cubicBezTo>
                      <a:pt x="76" y="147"/>
                      <a:pt x="75" y="151"/>
                      <a:pt x="74" y="155"/>
                    </a:cubicBezTo>
                    <a:cubicBezTo>
                      <a:pt x="74" y="156"/>
                      <a:pt x="74" y="158"/>
                      <a:pt x="73" y="160"/>
                    </a:cubicBezTo>
                    <a:cubicBezTo>
                      <a:pt x="72" y="163"/>
                      <a:pt x="71" y="164"/>
                      <a:pt x="70" y="166"/>
                    </a:cubicBezTo>
                    <a:cubicBezTo>
                      <a:pt x="68" y="170"/>
                      <a:pt x="66" y="173"/>
                      <a:pt x="63" y="176"/>
                    </a:cubicBezTo>
                    <a:cubicBezTo>
                      <a:pt x="61" y="178"/>
                      <a:pt x="58" y="179"/>
                      <a:pt x="55" y="180"/>
                    </a:cubicBezTo>
                    <a:cubicBezTo>
                      <a:pt x="55" y="181"/>
                      <a:pt x="55" y="182"/>
                      <a:pt x="55" y="183"/>
                    </a:cubicBezTo>
                    <a:cubicBezTo>
                      <a:pt x="54" y="190"/>
                      <a:pt x="53" y="197"/>
                      <a:pt x="53" y="204"/>
                    </a:cubicBezTo>
                    <a:cubicBezTo>
                      <a:pt x="33" y="199"/>
                      <a:pt x="33" y="199"/>
                      <a:pt x="33" y="199"/>
                    </a:cubicBezTo>
                    <a:cubicBezTo>
                      <a:pt x="34" y="196"/>
                      <a:pt x="34" y="194"/>
                      <a:pt x="35"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cxnSp>
          <p:nvCxnSpPr>
            <p:cNvPr id="94" name="直線矢印コネクタ 93"/>
            <p:cNvCxnSpPr/>
            <p:nvPr/>
          </p:nvCxnSpPr>
          <p:spPr>
            <a:xfrm flipH="1" flipV="1">
              <a:off x="9336165" y="3425935"/>
              <a:ext cx="1337509" cy="843344"/>
            </a:xfrm>
            <a:prstGeom prst="straightConnector1">
              <a:avLst/>
            </a:prstGeom>
            <a:ln w="47625" cap="rnd">
              <a:solidFill>
                <a:schemeClr val="accent1">
                  <a:lumMod val="60000"/>
                  <a:lumOff val="4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1" name="グループ化 90"/>
            <p:cNvGrpSpPr/>
            <p:nvPr/>
          </p:nvGrpSpPr>
          <p:grpSpPr>
            <a:xfrm>
              <a:off x="8151749" y="2191230"/>
              <a:ext cx="1095375" cy="822325"/>
              <a:chOff x="9579960" y="3049588"/>
              <a:chExt cx="1095375" cy="822325"/>
            </a:xfrm>
          </p:grpSpPr>
          <p:sp>
            <p:nvSpPr>
              <p:cNvPr id="97" name="正方形/長方形 96"/>
              <p:cNvSpPr/>
              <p:nvPr/>
            </p:nvSpPr>
            <p:spPr>
              <a:xfrm>
                <a:off x="9636316" y="3166661"/>
                <a:ext cx="1029755" cy="672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98" name="Group 4"/>
              <p:cNvGrpSpPr>
                <a:grpSpLocks noChangeAspect="1"/>
              </p:cNvGrpSpPr>
              <p:nvPr/>
            </p:nvGrpSpPr>
            <p:grpSpPr bwMode="auto">
              <a:xfrm>
                <a:off x="9579960" y="3049588"/>
                <a:ext cx="1095375" cy="822325"/>
                <a:chOff x="5037" y="1921"/>
                <a:chExt cx="690" cy="518"/>
              </a:xfrm>
            </p:grpSpPr>
            <p:sp>
              <p:nvSpPr>
                <p:cNvPr id="122" name="AutoShape 3"/>
                <p:cNvSpPr>
                  <a:spLocks noChangeAspect="1" noChangeArrowheads="1" noTextEdit="1"/>
                </p:cNvSpPr>
                <p:nvPr/>
              </p:nvSpPr>
              <p:spPr bwMode="auto">
                <a:xfrm>
                  <a:off x="5037" y="1921"/>
                  <a:ext cx="69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24" name="Freeform 5"/>
                <p:cNvSpPr>
                  <a:spLocks noEditPoints="1"/>
                </p:cNvSpPr>
                <p:nvPr/>
              </p:nvSpPr>
              <p:spPr bwMode="auto">
                <a:xfrm>
                  <a:off x="5038" y="1920"/>
                  <a:ext cx="689" cy="518"/>
                </a:xfrm>
                <a:custGeom>
                  <a:avLst/>
                  <a:gdLst>
                    <a:gd name="T0" fmla="*/ 1045 w 1091"/>
                    <a:gd name="T1" fmla="*/ 0 h 819"/>
                    <a:gd name="T2" fmla="*/ 46 w 1091"/>
                    <a:gd name="T3" fmla="*/ 0 h 819"/>
                    <a:gd name="T4" fmla="*/ 0 w 1091"/>
                    <a:gd name="T5" fmla="*/ 47 h 819"/>
                    <a:gd name="T6" fmla="*/ 0 w 1091"/>
                    <a:gd name="T7" fmla="*/ 772 h 819"/>
                    <a:gd name="T8" fmla="*/ 46 w 1091"/>
                    <a:gd name="T9" fmla="*/ 819 h 819"/>
                    <a:gd name="T10" fmla="*/ 1045 w 1091"/>
                    <a:gd name="T11" fmla="*/ 819 h 819"/>
                    <a:gd name="T12" fmla="*/ 1091 w 1091"/>
                    <a:gd name="T13" fmla="*/ 772 h 819"/>
                    <a:gd name="T14" fmla="*/ 1091 w 1091"/>
                    <a:gd name="T15" fmla="*/ 47 h 819"/>
                    <a:gd name="T16" fmla="*/ 1045 w 1091"/>
                    <a:gd name="T17" fmla="*/ 0 h 819"/>
                    <a:gd name="T18" fmla="*/ 964 w 1091"/>
                    <a:gd name="T19" fmla="*/ 46 h 819"/>
                    <a:gd name="T20" fmla="*/ 1009 w 1091"/>
                    <a:gd name="T21" fmla="*/ 91 h 819"/>
                    <a:gd name="T22" fmla="*/ 964 w 1091"/>
                    <a:gd name="T23" fmla="*/ 137 h 819"/>
                    <a:gd name="T24" fmla="*/ 918 w 1091"/>
                    <a:gd name="T25" fmla="*/ 91 h 819"/>
                    <a:gd name="T26" fmla="*/ 964 w 1091"/>
                    <a:gd name="T27" fmla="*/ 46 h 819"/>
                    <a:gd name="T28" fmla="*/ 836 w 1091"/>
                    <a:gd name="T29" fmla="*/ 46 h 819"/>
                    <a:gd name="T30" fmla="*/ 882 w 1091"/>
                    <a:gd name="T31" fmla="*/ 91 h 819"/>
                    <a:gd name="T32" fmla="*/ 836 w 1091"/>
                    <a:gd name="T33" fmla="*/ 137 h 819"/>
                    <a:gd name="T34" fmla="*/ 791 w 1091"/>
                    <a:gd name="T35" fmla="*/ 91 h 819"/>
                    <a:gd name="T36" fmla="*/ 836 w 1091"/>
                    <a:gd name="T37" fmla="*/ 46 h 819"/>
                    <a:gd name="T38" fmla="*/ 709 w 1091"/>
                    <a:gd name="T39" fmla="*/ 46 h 819"/>
                    <a:gd name="T40" fmla="*/ 755 w 1091"/>
                    <a:gd name="T41" fmla="*/ 91 h 819"/>
                    <a:gd name="T42" fmla="*/ 709 w 1091"/>
                    <a:gd name="T43" fmla="*/ 137 h 819"/>
                    <a:gd name="T44" fmla="*/ 664 w 1091"/>
                    <a:gd name="T45" fmla="*/ 91 h 819"/>
                    <a:gd name="T46" fmla="*/ 709 w 1091"/>
                    <a:gd name="T47" fmla="*/ 46 h 819"/>
                    <a:gd name="T48" fmla="*/ 1045 w 1091"/>
                    <a:gd name="T49" fmla="*/ 764 h 819"/>
                    <a:gd name="T50" fmla="*/ 45 w 1091"/>
                    <a:gd name="T51" fmla="*/ 764 h 819"/>
                    <a:gd name="T52" fmla="*/ 45 w 1091"/>
                    <a:gd name="T53" fmla="*/ 182 h 819"/>
                    <a:gd name="T54" fmla="*/ 1045 w 1091"/>
                    <a:gd name="T55" fmla="*/ 182 h 819"/>
                    <a:gd name="T56" fmla="*/ 1045 w 1091"/>
                    <a:gd name="T57" fmla="*/ 76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91" h="819">
                      <a:moveTo>
                        <a:pt x="1045" y="0"/>
                      </a:moveTo>
                      <a:cubicBezTo>
                        <a:pt x="46" y="0"/>
                        <a:pt x="46" y="0"/>
                        <a:pt x="46" y="0"/>
                      </a:cubicBezTo>
                      <a:cubicBezTo>
                        <a:pt x="21" y="0"/>
                        <a:pt x="0" y="21"/>
                        <a:pt x="0" y="47"/>
                      </a:cubicBezTo>
                      <a:cubicBezTo>
                        <a:pt x="0" y="772"/>
                        <a:pt x="0" y="772"/>
                        <a:pt x="0" y="772"/>
                      </a:cubicBezTo>
                      <a:cubicBezTo>
                        <a:pt x="0" y="798"/>
                        <a:pt x="21" y="819"/>
                        <a:pt x="46" y="819"/>
                      </a:cubicBezTo>
                      <a:cubicBezTo>
                        <a:pt x="1045" y="819"/>
                        <a:pt x="1045" y="819"/>
                        <a:pt x="1045" y="819"/>
                      </a:cubicBezTo>
                      <a:cubicBezTo>
                        <a:pt x="1070" y="819"/>
                        <a:pt x="1091" y="798"/>
                        <a:pt x="1091" y="772"/>
                      </a:cubicBezTo>
                      <a:cubicBezTo>
                        <a:pt x="1091" y="47"/>
                        <a:pt x="1091" y="47"/>
                        <a:pt x="1091" y="47"/>
                      </a:cubicBezTo>
                      <a:cubicBezTo>
                        <a:pt x="1091" y="21"/>
                        <a:pt x="1070" y="0"/>
                        <a:pt x="1045" y="0"/>
                      </a:cubicBezTo>
                      <a:close/>
                      <a:moveTo>
                        <a:pt x="964" y="46"/>
                      </a:moveTo>
                      <a:cubicBezTo>
                        <a:pt x="989" y="46"/>
                        <a:pt x="1009" y="66"/>
                        <a:pt x="1009" y="91"/>
                      </a:cubicBezTo>
                      <a:cubicBezTo>
                        <a:pt x="1009" y="116"/>
                        <a:pt x="989" y="137"/>
                        <a:pt x="964" y="137"/>
                      </a:cubicBezTo>
                      <a:cubicBezTo>
                        <a:pt x="939" y="137"/>
                        <a:pt x="918" y="116"/>
                        <a:pt x="918" y="91"/>
                      </a:cubicBezTo>
                      <a:cubicBezTo>
                        <a:pt x="918" y="66"/>
                        <a:pt x="939" y="46"/>
                        <a:pt x="964" y="46"/>
                      </a:cubicBezTo>
                      <a:close/>
                      <a:moveTo>
                        <a:pt x="836" y="46"/>
                      </a:moveTo>
                      <a:cubicBezTo>
                        <a:pt x="861" y="46"/>
                        <a:pt x="882" y="66"/>
                        <a:pt x="882" y="91"/>
                      </a:cubicBezTo>
                      <a:cubicBezTo>
                        <a:pt x="882" y="116"/>
                        <a:pt x="861" y="137"/>
                        <a:pt x="836" y="137"/>
                      </a:cubicBezTo>
                      <a:cubicBezTo>
                        <a:pt x="811" y="137"/>
                        <a:pt x="791" y="116"/>
                        <a:pt x="791" y="91"/>
                      </a:cubicBezTo>
                      <a:cubicBezTo>
                        <a:pt x="791" y="66"/>
                        <a:pt x="811" y="46"/>
                        <a:pt x="836" y="46"/>
                      </a:cubicBezTo>
                      <a:close/>
                      <a:moveTo>
                        <a:pt x="709" y="46"/>
                      </a:moveTo>
                      <a:cubicBezTo>
                        <a:pt x="734" y="46"/>
                        <a:pt x="755" y="66"/>
                        <a:pt x="755" y="91"/>
                      </a:cubicBezTo>
                      <a:cubicBezTo>
                        <a:pt x="755" y="116"/>
                        <a:pt x="734" y="137"/>
                        <a:pt x="709" y="137"/>
                      </a:cubicBezTo>
                      <a:cubicBezTo>
                        <a:pt x="684" y="137"/>
                        <a:pt x="664" y="116"/>
                        <a:pt x="664" y="91"/>
                      </a:cubicBezTo>
                      <a:cubicBezTo>
                        <a:pt x="664" y="66"/>
                        <a:pt x="684" y="46"/>
                        <a:pt x="709" y="46"/>
                      </a:cubicBezTo>
                      <a:close/>
                      <a:moveTo>
                        <a:pt x="1045" y="764"/>
                      </a:moveTo>
                      <a:cubicBezTo>
                        <a:pt x="45" y="764"/>
                        <a:pt x="45" y="764"/>
                        <a:pt x="45" y="764"/>
                      </a:cubicBezTo>
                      <a:cubicBezTo>
                        <a:pt x="45" y="182"/>
                        <a:pt x="45" y="182"/>
                        <a:pt x="45" y="182"/>
                      </a:cubicBezTo>
                      <a:cubicBezTo>
                        <a:pt x="1045" y="182"/>
                        <a:pt x="1045" y="182"/>
                        <a:pt x="1045" y="182"/>
                      </a:cubicBezTo>
                      <a:lnTo>
                        <a:pt x="1045" y="76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25" name="Freeform 6"/>
                <p:cNvSpPr>
                  <a:spLocks/>
                </p:cNvSpPr>
                <p:nvPr/>
              </p:nvSpPr>
              <p:spPr bwMode="auto">
                <a:xfrm>
                  <a:off x="5171" y="2120"/>
                  <a:ext cx="117" cy="200"/>
                </a:xfrm>
                <a:custGeom>
                  <a:avLst/>
                  <a:gdLst>
                    <a:gd name="T0" fmla="*/ 135 w 185"/>
                    <a:gd name="T1" fmla="*/ 306 h 317"/>
                    <a:gd name="T2" fmla="*/ 174 w 185"/>
                    <a:gd name="T3" fmla="*/ 306 h 317"/>
                    <a:gd name="T4" fmla="*/ 174 w 185"/>
                    <a:gd name="T5" fmla="*/ 306 h 317"/>
                    <a:gd name="T6" fmla="*/ 174 w 185"/>
                    <a:gd name="T7" fmla="*/ 266 h 317"/>
                    <a:gd name="T8" fmla="*/ 66 w 185"/>
                    <a:gd name="T9" fmla="*/ 158 h 317"/>
                    <a:gd name="T10" fmla="*/ 174 w 185"/>
                    <a:gd name="T11" fmla="*/ 50 h 317"/>
                    <a:gd name="T12" fmla="*/ 174 w 185"/>
                    <a:gd name="T13" fmla="*/ 10 h 317"/>
                    <a:gd name="T14" fmla="*/ 174 w 185"/>
                    <a:gd name="T15" fmla="*/ 10 h 317"/>
                    <a:gd name="T16" fmla="*/ 135 w 185"/>
                    <a:gd name="T17" fmla="*/ 10 h 317"/>
                    <a:gd name="T18" fmla="*/ 17 w 185"/>
                    <a:gd name="T19" fmla="*/ 128 h 317"/>
                    <a:gd name="T20" fmla="*/ 17 w 185"/>
                    <a:gd name="T21" fmla="*/ 188 h 317"/>
                    <a:gd name="T22" fmla="*/ 135 w 185"/>
                    <a:gd name="T23" fmla="*/ 30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317">
                      <a:moveTo>
                        <a:pt x="135" y="306"/>
                      </a:moveTo>
                      <a:cubicBezTo>
                        <a:pt x="146" y="317"/>
                        <a:pt x="163" y="317"/>
                        <a:pt x="174" y="306"/>
                      </a:cubicBezTo>
                      <a:cubicBezTo>
                        <a:pt x="174" y="306"/>
                        <a:pt x="174" y="306"/>
                        <a:pt x="174" y="306"/>
                      </a:cubicBezTo>
                      <a:cubicBezTo>
                        <a:pt x="185" y="295"/>
                        <a:pt x="185" y="277"/>
                        <a:pt x="174" y="266"/>
                      </a:cubicBezTo>
                      <a:cubicBezTo>
                        <a:pt x="66" y="158"/>
                        <a:pt x="66" y="158"/>
                        <a:pt x="66" y="158"/>
                      </a:cubicBezTo>
                      <a:cubicBezTo>
                        <a:pt x="174" y="50"/>
                        <a:pt x="174" y="50"/>
                        <a:pt x="174" y="50"/>
                      </a:cubicBezTo>
                      <a:cubicBezTo>
                        <a:pt x="185" y="39"/>
                        <a:pt x="185" y="21"/>
                        <a:pt x="174" y="10"/>
                      </a:cubicBezTo>
                      <a:cubicBezTo>
                        <a:pt x="174" y="10"/>
                        <a:pt x="174" y="10"/>
                        <a:pt x="174" y="10"/>
                      </a:cubicBezTo>
                      <a:cubicBezTo>
                        <a:pt x="163" y="0"/>
                        <a:pt x="146" y="0"/>
                        <a:pt x="135" y="10"/>
                      </a:cubicBezTo>
                      <a:cubicBezTo>
                        <a:pt x="17" y="128"/>
                        <a:pt x="17" y="128"/>
                        <a:pt x="17" y="128"/>
                      </a:cubicBezTo>
                      <a:cubicBezTo>
                        <a:pt x="0" y="145"/>
                        <a:pt x="0" y="172"/>
                        <a:pt x="17" y="188"/>
                      </a:cubicBezTo>
                      <a:lnTo>
                        <a:pt x="135" y="30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26" name="Freeform 7"/>
                <p:cNvSpPr>
                  <a:spLocks/>
                </p:cNvSpPr>
                <p:nvPr/>
              </p:nvSpPr>
              <p:spPr bwMode="auto">
                <a:xfrm>
                  <a:off x="5477" y="2120"/>
                  <a:ext cx="116" cy="200"/>
                </a:xfrm>
                <a:custGeom>
                  <a:avLst/>
                  <a:gdLst>
                    <a:gd name="T0" fmla="*/ 11 w 184"/>
                    <a:gd name="T1" fmla="*/ 306 h 317"/>
                    <a:gd name="T2" fmla="*/ 50 w 184"/>
                    <a:gd name="T3" fmla="*/ 306 h 317"/>
                    <a:gd name="T4" fmla="*/ 168 w 184"/>
                    <a:gd name="T5" fmla="*/ 188 h 317"/>
                    <a:gd name="T6" fmla="*/ 168 w 184"/>
                    <a:gd name="T7" fmla="*/ 128 h 317"/>
                    <a:gd name="T8" fmla="*/ 50 w 184"/>
                    <a:gd name="T9" fmla="*/ 10 h 317"/>
                    <a:gd name="T10" fmla="*/ 11 w 184"/>
                    <a:gd name="T11" fmla="*/ 10 h 317"/>
                    <a:gd name="T12" fmla="*/ 11 w 184"/>
                    <a:gd name="T13" fmla="*/ 50 h 317"/>
                    <a:gd name="T14" fmla="*/ 119 w 184"/>
                    <a:gd name="T15" fmla="*/ 158 h 317"/>
                    <a:gd name="T16" fmla="*/ 11 w 184"/>
                    <a:gd name="T17" fmla="*/ 266 h 317"/>
                    <a:gd name="T18" fmla="*/ 11 w 184"/>
                    <a:gd name="T19" fmla="*/ 30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317">
                      <a:moveTo>
                        <a:pt x="11" y="306"/>
                      </a:moveTo>
                      <a:cubicBezTo>
                        <a:pt x="22" y="317"/>
                        <a:pt x="39" y="317"/>
                        <a:pt x="50" y="306"/>
                      </a:cubicBezTo>
                      <a:cubicBezTo>
                        <a:pt x="168" y="188"/>
                        <a:pt x="168" y="188"/>
                        <a:pt x="168" y="188"/>
                      </a:cubicBezTo>
                      <a:cubicBezTo>
                        <a:pt x="184" y="172"/>
                        <a:pt x="184" y="145"/>
                        <a:pt x="168" y="128"/>
                      </a:cubicBezTo>
                      <a:cubicBezTo>
                        <a:pt x="50" y="10"/>
                        <a:pt x="50" y="10"/>
                        <a:pt x="50" y="10"/>
                      </a:cubicBezTo>
                      <a:cubicBezTo>
                        <a:pt x="39" y="0"/>
                        <a:pt x="22" y="0"/>
                        <a:pt x="11" y="10"/>
                      </a:cubicBezTo>
                      <a:cubicBezTo>
                        <a:pt x="0" y="21"/>
                        <a:pt x="0" y="39"/>
                        <a:pt x="11" y="50"/>
                      </a:cubicBezTo>
                      <a:cubicBezTo>
                        <a:pt x="119" y="158"/>
                        <a:pt x="119" y="158"/>
                        <a:pt x="119" y="158"/>
                      </a:cubicBezTo>
                      <a:cubicBezTo>
                        <a:pt x="11" y="266"/>
                        <a:pt x="11" y="266"/>
                        <a:pt x="11" y="266"/>
                      </a:cubicBezTo>
                      <a:cubicBezTo>
                        <a:pt x="0" y="277"/>
                        <a:pt x="0" y="295"/>
                        <a:pt x="11" y="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27" name="Freeform 8"/>
                <p:cNvSpPr>
                  <a:spLocks/>
                </p:cNvSpPr>
                <p:nvPr/>
              </p:nvSpPr>
              <p:spPr bwMode="auto">
                <a:xfrm>
                  <a:off x="5310" y="2073"/>
                  <a:ext cx="145" cy="293"/>
                </a:xfrm>
                <a:custGeom>
                  <a:avLst/>
                  <a:gdLst>
                    <a:gd name="T0" fmla="*/ 21 w 229"/>
                    <a:gd name="T1" fmla="*/ 456 h 462"/>
                    <a:gd name="T2" fmla="*/ 21 w 229"/>
                    <a:gd name="T3" fmla="*/ 456 h 462"/>
                    <a:gd name="T4" fmla="*/ 58 w 229"/>
                    <a:gd name="T5" fmla="*/ 441 h 462"/>
                    <a:gd name="T6" fmla="*/ 223 w 229"/>
                    <a:gd name="T7" fmla="*/ 42 h 462"/>
                    <a:gd name="T8" fmla="*/ 208 w 229"/>
                    <a:gd name="T9" fmla="*/ 6 h 462"/>
                    <a:gd name="T10" fmla="*/ 171 w 229"/>
                    <a:gd name="T11" fmla="*/ 21 h 462"/>
                    <a:gd name="T12" fmla="*/ 6 w 229"/>
                    <a:gd name="T13" fmla="*/ 420 h 462"/>
                    <a:gd name="T14" fmla="*/ 21 w 229"/>
                    <a:gd name="T15" fmla="*/ 456 h 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462">
                      <a:moveTo>
                        <a:pt x="21" y="456"/>
                      </a:moveTo>
                      <a:cubicBezTo>
                        <a:pt x="21" y="456"/>
                        <a:pt x="21" y="456"/>
                        <a:pt x="21" y="456"/>
                      </a:cubicBezTo>
                      <a:cubicBezTo>
                        <a:pt x="35" y="462"/>
                        <a:pt x="52" y="455"/>
                        <a:pt x="58" y="441"/>
                      </a:cubicBezTo>
                      <a:cubicBezTo>
                        <a:pt x="223" y="42"/>
                        <a:pt x="223" y="42"/>
                        <a:pt x="223" y="42"/>
                      </a:cubicBezTo>
                      <a:cubicBezTo>
                        <a:pt x="229" y="28"/>
                        <a:pt x="222" y="12"/>
                        <a:pt x="208" y="6"/>
                      </a:cubicBezTo>
                      <a:cubicBezTo>
                        <a:pt x="194" y="0"/>
                        <a:pt x="177" y="7"/>
                        <a:pt x="171" y="21"/>
                      </a:cubicBezTo>
                      <a:cubicBezTo>
                        <a:pt x="6" y="420"/>
                        <a:pt x="6" y="420"/>
                        <a:pt x="6" y="420"/>
                      </a:cubicBezTo>
                      <a:cubicBezTo>
                        <a:pt x="0" y="434"/>
                        <a:pt x="7" y="450"/>
                        <a:pt x="21" y="4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grpSp>
        </p:grpSp>
      </p:grpSp>
    </p:spTree>
    <p:extLst>
      <p:ext uri="{BB962C8B-B14F-4D97-AF65-F5344CB8AC3E}">
        <p14:creationId xmlns:p14="http://schemas.microsoft.com/office/powerpoint/2010/main" val="1756879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9F8608-CD9D-4A4F-9610-C25DAE0698BE}"/>
              </a:ext>
            </a:extLst>
          </p:cNvPr>
          <p:cNvSpPr>
            <a:spLocks noGrp="1"/>
          </p:cNvSpPr>
          <p:nvPr>
            <p:ph type="title"/>
          </p:nvPr>
        </p:nvSpPr>
        <p:spPr/>
        <p:txBody>
          <a:bodyPr/>
          <a:lstStyle/>
          <a:p>
            <a:r>
              <a:rPr kumimoji="1" lang="ja-JP" altLang="en-US" sz="2800" dirty="0">
                <a:latin typeface="東芝 Pゴシック" panose="020B0500000000000000" pitchFamily="50" charset="-128"/>
                <a:ea typeface="東芝 Pゴシック" panose="020B0500000000000000" pitchFamily="50" charset="-128"/>
              </a:rPr>
              <a:t>参考情報</a:t>
            </a:r>
          </a:p>
        </p:txBody>
      </p:sp>
      <p:sp>
        <p:nvSpPr>
          <p:cNvPr id="3" name="コンテンツ プレースホルダー 2">
            <a:extLst>
              <a:ext uri="{FF2B5EF4-FFF2-40B4-BE49-F238E27FC236}">
                <a16:creationId xmlns:a16="http://schemas.microsoft.com/office/drawing/2014/main" id="{CCA9F667-C412-4445-BA28-386910466D74}"/>
              </a:ext>
            </a:extLst>
          </p:cNvPr>
          <p:cNvSpPr>
            <a:spLocks noGrp="1"/>
          </p:cNvSpPr>
          <p:nvPr>
            <p:ph idx="1"/>
          </p:nvPr>
        </p:nvSpPr>
        <p:spPr>
          <a:xfrm>
            <a:off x="467400" y="1042536"/>
            <a:ext cx="11257200" cy="5201955"/>
          </a:xfrm>
        </p:spPr>
        <p:txBody>
          <a:bodyPr wrap="none" tIns="0" bIns="0" anchor="ctr" anchorCtr="0"/>
          <a:lstStyle/>
          <a:p>
            <a:pPr indent="-360000">
              <a:spcBef>
                <a:spcPts val="0"/>
              </a:spcBef>
              <a:spcAft>
                <a:spcPts val="1800"/>
              </a:spcAft>
              <a:buFont typeface="Wingdings" panose="05000000000000000000" pitchFamily="2" charset="2"/>
              <a:buChar char="l"/>
            </a:pPr>
            <a:r>
              <a:rPr kumimoji="1" lang="en-US" altLang="ja-JP" sz="2800" b="1" dirty="0">
                <a:solidFill>
                  <a:schemeClr val="accent3">
                    <a:lumMod val="75000"/>
                  </a:schemeClr>
                </a:solidFill>
                <a:latin typeface="Toshiba Sans" panose="020B0503030403020204" pitchFamily="34" charset="0"/>
                <a:ea typeface="Toshiba Sans" panose="020B0503030403020204" pitchFamily="34" charset="0"/>
              </a:rPr>
              <a:t>InnerSource Learning Path</a:t>
            </a:r>
            <a:endParaRPr kumimoji="1" lang="en-US" altLang="ja-JP" dirty="0">
              <a:solidFill>
                <a:schemeClr val="accent3">
                  <a:lumMod val="75000"/>
                </a:schemeClr>
              </a:solidFill>
              <a:latin typeface="Toshiba Sans" panose="020B0503030403020204" pitchFamily="34" charset="0"/>
              <a:ea typeface="Toshiba Sans" panose="020B0503030403020204" pitchFamily="34" charset="0"/>
            </a:endParaRPr>
          </a:p>
          <a:p>
            <a:pPr marL="360000" lvl="1" indent="-216000">
              <a:spcBef>
                <a:spcPts val="0"/>
              </a:spcBef>
              <a:spcAft>
                <a:spcPts val="600"/>
              </a:spcAft>
              <a:buFont typeface="Arial" panose="020B0604020202020204" pitchFamily="34" charset="0"/>
              <a:buChar char="•"/>
            </a:pPr>
            <a:r>
              <a:rPr lang="en-US" altLang="ja-JP" dirty="0">
                <a:latin typeface="Toshiba Sans" panose="020B0503030403020204" pitchFamily="34" charset="0"/>
                <a:ea typeface="Toshiba Sans" panose="020B0503030403020204" pitchFamily="34" charset="0"/>
                <a:hlinkClick r:id="rId2"/>
              </a:rPr>
              <a:t>http://innersourcecommons.org/resources/learningpath/</a:t>
            </a:r>
            <a:endParaRPr lang="en-US" altLang="ja-JP" dirty="0">
              <a:latin typeface="Toshiba Sans" panose="020B0503030403020204" pitchFamily="34" charset="0"/>
              <a:ea typeface="Toshiba Sans" panose="020B0503030403020204" pitchFamily="34" charset="0"/>
            </a:endParaRPr>
          </a:p>
          <a:p>
            <a:pPr marL="360000" lvl="1" indent="-216000">
              <a:spcBef>
                <a:spcPts val="600"/>
              </a:spcBef>
              <a:spcAft>
                <a:spcPts val="0"/>
              </a:spcAft>
              <a:buFont typeface="Arial" panose="020B0604020202020204" pitchFamily="34" charset="0"/>
              <a:buChar char="•"/>
            </a:pPr>
            <a:r>
              <a:rPr lang="en-US" altLang="ja-JP" dirty="0">
                <a:latin typeface="Toshiba Sans" panose="020B0503030403020204" pitchFamily="34" charset="0"/>
                <a:ea typeface="Toshiba Sans" panose="020B0503030403020204" pitchFamily="34" charset="0"/>
                <a:hlinkClick r:id="rId3"/>
              </a:rPr>
              <a:t>https://github.com/InnerSourceCommons/InnerSourceLearningPath</a:t>
            </a:r>
            <a:endParaRPr lang="en-US" altLang="ja-JP" dirty="0">
              <a:latin typeface="Toshiba Sans" panose="020B0503030403020204" pitchFamily="34" charset="0"/>
              <a:ea typeface="Toshiba Sans" panose="020B0503030403020204" pitchFamily="34" charset="0"/>
            </a:endParaRPr>
          </a:p>
          <a:p>
            <a:pPr marL="720000" lvl="2" indent="-216000">
              <a:spcBef>
                <a:spcPts val="0"/>
              </a:spcBef>
              <a:spcAft>
                <a:spcPts val="0"/>
              </a:spcAft>
              <a:buFont typeface="Wingdings" panose="05000000000000000000" pitchFamily="2" charset="2"/>
              <a:buChar char="Ø"/>
            </a:pPr>
            <a:r>
              <a:rPr lang="en-US" altLang="ja-JP" dirty="0">
                <a:latin typeface="Toshiba Sans" panose="020B0503030403020204" pitchFamily="34" charset="0"/>
                <a:ea typeface="Toshiba Sans" panose="020B0503030403020204" pitchFamily="34" charset="0"/>
              </a:rPr>
              <a:t>Copyright</a:t>
            </a:r>
            <a:r>
              <a:rPr lang="ja-JP" altLang="en-US" dirty="0">
                <a:latin typeface="Toshiba Sans" panose="020B0503030403020204" pitchFamily="34" charset="0"/>
                <a:ea typeface="東芝 Pゴシック" panose="020B0500000000000000" pitchFamily="50" charset="-128"/>
              </a:rPr>
              <a:t>：</a:t>
            </a:r>
            <a:r>
              <a:rPr lang="en-US" altLang="ja-JP" dirty="0">
                <a:latin typeface="Toshiba Sans" panose="020B0503030403020204" pitchFamily="34" charset="0"/>
                <a:ea typeface="Toshiba Sans" panose="020B0503030403020204" pitchFamily="34" charset="0"/>
              </a:rPr>
              <a:t> Johannes </a:t>
            </a:r>
            <a:r>
              <a:rPr lang="en-US" altLang="ja-JP" dirty="0" err="1">
                <a:latin typeface="Toshiba Sans" panose="020B0503030403020204" pitchFamily="34" charset="0"/>
                <a:ea typeface="Toshiba Sans" panose="020B0503030403020204" pitchFamily="34" charset="0"/>
              </a:rPr>
              <a:t>Tigges</a:t>
            </a:r>
            <a:r>
              <a:rPr lang="en-US" altLang="ja-JP" dirty="0">
                <a:latin typeface="Toshiba Sans" panose="020B0503030403020204" pitchFamily="34" charset="0"/>
                <a:ea typeface="Toshiba Sans" panose="020B0503030403020204" pitchFamily="34" charset="0"/>
              </a:rPr>
              <a:t> (English), Yoshitake Kobayashi and Jun </a:t>
            </a:r>
            <a:r>
              <a:rPr lang="en-US" altLang="ja-JP" dirty="0" err="1">
                <a:latin typeface="Toshiba Sans" panose="020B0503030403020204" pitchFamily="34" charset="0"/>
                <a:ea typeface="Toshiba Sans" panose="020B0503030403020204" pitchFamily="34" charset="0"/>
              </a:rPr>
              <a:t>Ohtani</a:t>
            </a:r>
            <a:r>
              <a:rPr lang="en-US" altLang="ja-JP" dirty="0">
                <a:latin typeface="Toshiba Sans" panose="020B0503030403020204" pitchFamily="34" charset="0"/>
                <a:ea typeface="Toshiba Sans" panose="020B0503030403020204" pitchFamily="34" charset="0"/>
              </a:rPr>
              <a:t> (Japanese translation)</a:t>
            </a:r>
          </a:p>
          <a:p>
            <a:pPr marL="720000" lvl="2" indent="-216000">
              <a:spcBef>
                <a:spcPts val="0"/>
              </a:spcBef>
              <a:spcAft>
                <a:spcPts val="0"/>
              </a:spcAft>
              <a:buFont typeface="Wingdings" panose="05000000000000000000" pitchFamily="2" charset="2"/>
              <a:buChar char="Ø"/>
            </a:pPr>
            <a:r>
              <a:rPr lang="en-US" altLang="ja-JP" dirty="0">
                <a:latin typeface="Toshiba Sans" panose="020B0503030403020204" pitchFamily="34" charset="0"/>
                <a:ea typeface="Toshiba Sans" panose="020B0503030403020204" pitchFamily="34" charset="0"/>
              </a:rPr>
              <a:t>License</a:t>
            </a:r>
            <a:r>
              <a:rPr lang="ja-JP" altLang="en-US" dirty="0">
                <a:latin typeface="Toshiba Sans" panose="020B0503030403020204" pitchFamily="34" charset="0"/>
                <a:ea typeface="東芝 Pゴシック" panose="020B0500000000000000" pitchFamily="50" charset="-128"/>
              </a:rPr>
              <a:t>： </a:t>
            </a:r>
            <a:r>
              <a:rPr lang="en-US" altLang="ja-JP" dirty="0">
                <a:latin typeface="Toshiba Sans" panose="020B0503030403020204" pitchFamily="34" charset="0"/>
                <a:ea typeface="Toshiba Sans" panose="020B0503030403020204" pitchFamily="34" charset="0"/>
              </a:rPr>
              <a:t>CC-BY-SA 4.0</a:t>
            </a:r>
          </a:p>
          <a:p>
            <a:pPr indent="-360000">
              <a:spcBef>
                <a:spcPts val="2400"/>
              </a:spcBef>
              <a:spcAft>
                <a:spcPts val="600"/>
              </a:spcAft>
              <a:buFont typeface="Wingdings" panose="05000000000000000000" pitchFamily="2" charset="2"/>
              <a:buChar char="l"/>
            </a:pPr>
            <a:r>
              <a:rPr kumimoji="1" lang="en-US" altLang="ja-JP" sz="2800" b="1" dirty="0">
                <a:solidFill>
                  <a:schemeClr val="accent3">
                    <a:lumMod val="75000"/>
                  </a:schemeClr>
                </a:solidFill>
                <a:latin typeface="Toshiba Sans" panose="020B0503030403020204" pitchFamily="34" charset="0"/>
                <a:ea typeface="Toshiba Sans" panose="020B0503030403020204" pitchFamily="34" charset="0"/>
              </a:rPr>
              <a:t>InnerSource Commons</a:t>
            </a:r>
          </a:p>
          <a:p>
            <a:pPr marL="360000" lvl="1" indent="-216000">
              <a:spcBef>
                <a:spcPts val="0"/>
              </a:spcBef>
              <a:spcAft>
                <a:spcPts val="0"/>
              </a:spcAft>
              <a:buFont typeface="Arial" panose="020B0604020202020204" pitchFamily="34" charset="0"/>
              <a:buChar char="•"/>
            </a:pPr>
            <a:r>
              <a:rPr lang="en-US" altLang="ja-JP" dirty="0">
                <a:latin typeface="Toshiba Sans" panose="020B0503030403020204" pitchFamily="34" charset="0"/>
                <a:ea typeface="Toshiba Sans" panose="020B0503030403020204" pitchFamily="34" charset="0"/>
                <a:hlinkClick r:id="rId4"/>
              </a:rPr>
              <a:t>http://innersourcecommons.org/</a:t>
            </a:r>
            <a:endParaRPr lang="en-US" altLang="ja-JP" dirty="0">
              <a:latin typeface="Toshiba Sans" panose="020B0503030403020204" pitchFamily="34" charset="0"/>
              <a:ea typeface="Toshiba Sans" panose="020B0503030403020204" pitchFamily="34" charset="0"/>
            </a:endParaRPr>
          </a:p>
        </p:txBody>
      </p:sp>
    </p:spTree>
    <p:extLst>
      <p:ext uri="{BB962C8B-B14F-4D97-AF65-F5344CB8AC3E}">
        <p14:creationId xmlns:p14="http://schemas.microsoft.com/office/powerpoint/2010/main" val="802375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298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468087" y="2217067"/>
            <a:ext cx="11255828" cy="2520000"/>
          </a:xfrm>
          <a:prstGeom prst="roundRect">
            <a:avLst>
              <a:gd name="adj" fmla="val 5288"/>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 name="タイトル 2"/>
          <p:cNvSpPr>
            <a:spLocks noGrp="1"/>
          </p:cNvSpPr>
          <p:nvPr>
            <p:ph type="title"/>
          </p:nvPr>
        </p:nvSpPr>
        <p:spPr/>
        <p:txBody>
          <a:bodyPr/>
          <a:lstStyle/>
          <a:p>
            <a:pPr marL="0"/>
            <a:r>
              <a:rPr lang="ja-JP" altLang="ja-JP" sz="2800" dirty="0">
                <a:latin typeface="東芝 Pゴシック" panose="020B0500000000000000" pitchFamily="50" charset="-128"/>
                <a:ea typeface="東芝 Pゴシック" panose="020B0500000000000000" pitchFamily="50" charset="-128"/>
              </a:rPr>
              <a:t>1-</a:t>
            </a:r>
            <a:r>
              <a:rPr lang="en-US" altLang="ja-JP" sz="2800" dirty="0">
                <a:latin typeface="東芝 Pゴシック" panose="020B0500000000000000" pitchFamily="50" charset="-128"/>
                <a:ea typeface="東芝 Pゴシック" panose="020B0500000000000000" pitchFamily="50" charset="-128"/>
              </a:rPr>
              <a:t>2</a:t>
            </a:r>
            <a:r>
              <a:rPr lang="ja-JP" altLang="en-US" sz="2800" dirty="0">
                <a:latin typeface="東芝 Pゴシック" panose="020B0500000000000000" pitchFamily="50" charset="-128"/>
                <a:ea typeface="東芝 Pゴシック" panose="020B0500000000000000" pitchFamily="50" charset="-128"/>
              </a:rPr>
              <a:t>　</a:t>
            </a:r>
            <a:r>
              <a:rPr lang="en" altLang="ja-JP" sz="3200" dirty="0">
                <a:latin typeface="Toshiba Sans" panose="020B0503030403020204" pitchFamily="34" charset="0"/>
                <a:ea typeface="Toshiba Sans" panose="020B0503030403020204" pitchFamily="34" charset="0"/>
              </a:rPr>
              <a:t>InnerSource</a:t>
            </a:r>
            <a:r>
              <a:rPr lang="en" altLang="ja-JP" sz="2800" dirty="0">
                <a:latin typeface="東芝 Pゴシック" panose="020B0500000000000000" pitchFamily="50" charset="-128"/>
                <a:ea typeface="東芝 Pゴシック" panose="020B0500000000000000" pitchFamily="50" charset="-128"/>
              </a:rPr>
              <a:t> </a:t>
            </a:r>
            <a:r>
              <a:rPr lang="ja-JP" altLang="en-US" sz="2800" dirty="0">
                <a:latin typeface="東芝 Pゴシック" panose="020B0500000000000000" pitchFamily="50" charset="-128"/>
                <a:ea typeface="東芝 Pゴシック" panose="020B0500000000000000" pitchFamily="50" charset="-128"/>
              </a:rPr>
              <a:t>なら、</a:t>
            </a:r>
            <a:r>
              <a:rPr lang="en" altLang="ja-JP" sz="2800" dirty="0">
                <a:latin typeface="東芝 Pゴシック" panose="020B0500000000000000" pitchFamily="50" charset="-128"/>
                <a:ea typeface="東芝 Pゴシック" panose="020B0500000000000000" pitchFamily="50" charset="-128"/>
              </a:rPr>
              <a:t>まとめて解決でき</a:t>
            </a:r>
            <a:r>
              <a:rPr lang="ja-JP" altLang="en-US" sz="2800" dirty="0">
                <a:latin typeface="東芝 Pゴシック" panose="020B0500000000000000" pitchFamily="50" charset="-128"/>
                <a:ea typeface="東芝 Pゴシック" panose="020B0500000000000000" pitchFamily="50" charset="-128"/>
              </a:rPr>
              <a:t>ます！</a:t>
            </a:r>
            <a:endParaRPr lang="en-US" altLang="ja-JP" sz="2800" dirty="0">
              <a:latin typeface="東芝 Pゴシック" panose="020B0500000000000000" pitchFamily="50" charset="-128"/>
              <a:ea typeface="東芝 Pゴシック" panose="020B0500000000000000" pitchFamily="50" charset="-128"/>
            </a:endParaRPr>
          </a:p>
        </p:txBody>
      </p:sp>
      <p:sp>
        <p:nvSpPr>
          <p:cNvPr id="6" name="文本框 7">
            <a:extLst>
              <a:ext uri="{FF2B5EF4-FFF2-40B4-BE49-F238E27FC236}">
                <a16:creationId xmlns:a16="http://schemas.microsoft.com/office/drawing/2014/main" id="{4F346905-1C05-7540-BAC6-AC2D5CD09BDF}"/>
              </a:ext>
            </a:extLst>
          </p:cNvPr>
          <p:cNvSpPr txBox="1"/>
          <p:nvPr/>
        </p:nvSpPr>
        <p:spPr>
          <a:xfrm>
            <a:off x="1" y="1413989"/>
            <a:ext cx="12204000" cy="540000"/>
          </a:xfrm>
          <a:prstGeom prst="rect">
            <a:avLst/>
          </a:prstGeom>
          <a:noFill/>
        </p:spPr>
        <p:txBody>
          <a:bodyPr wrap="square" lIns="0" tIns="0" rIns="0" bIns="0" rtlCol="0" anchor="ctr" anchorCtr="0">
            <a:noAutofit/>
          </a:bodyPr>
          <a:lstStyle/>
          <a:p>
            <a:pPr algn="ctr"/>
            <a:r>
              <a:rPr lang="en-US" altLang="ja-JP" sz="3600" b="1" dirty="0" err="1">
                <a:solidFill>
                  <a:srgbClr val="000000"/>
                </a:solidFill>
                <a:latin typeface="Toshiba Sans" panose="020B0503030403020204" pitchFamily="34" charset="0"/>
                <a:ea typeface="Toshiba Sans" panose="020B0503030403020204" pitchFamily="34" charset="0"/>
              </a:rPr>
              <a:t>InnerSource</a:t>
            </a:r>
            <a:r>
              <a:rPr lang="en-US" altLang="ja-JP" sz="3400" b="1" dirty="0">
                <a:solidFill>
                  <a:srgbClr val="000000"/>
                </a:solidFill>
                <a:latin typeface="東芝 Pゴシック" panose="020B0500000000000000" pitchFamily="50" charset="-128"/>
                <a:ea typeface="東芝 Pゴシック" panose="020B0500000000000000" pitchFamily="50" charset="-128"/>
              </a:rPr>
              <a:t> </a:t>
            </a:r>
            <a:r>
              <a:rPr lang="ja-JP" altLang="en-US" sz="3200" b="1" dirty="0">
                <a:solidFill>
                  <a:srgbClr val="000000"/>
                </a:solidFill>
                <a:latin typeface="東芝 Pゴシック" panose="020B0500000000000000" pitchFamily="50" charset="-128"/>
                <a:ea typeface="東芝 Pゴシック" panose="020B0500000000000000" pitchFamily="50" charset="-128"/>
              </a:rPr>
              <a:t>を使うと</a:t>
            </a:r>
            <a:r>
              <a:rPr lang="ja-JP" altLang="en-US" sz="3200" b="1" dirty="0">
                <a:solidFill>
                  <a:srgbClr val="0064D2"/>
                </a:solidFill>
                <a:latin typeface="東芝 Pゴシック" panose="020B0500000000000000" pitchFamily="50" charset="-128"/>
                <a:ea typeface="東芝 Pゴシック" panose="020B0500000000000000" pitchFamily="50" charset="-128"/>
              </a:rPr>
              <a:t>全ての欠点を解決し、効果が得られる</a:t>
            </a:r>
            <a:endParaRPr lang="zh-CN" altLang="en-US" sz="3400" b="1" dirty="0">
              <a:solidFill>
                <a:srgbClr val="0064D2"/>
              </a:solidFill>
              <a:latin typeface="東芝 Pゴシック" panose="020B0500000000000000" pitchFamily="50" charset="-128"/>
              <a:ea typeface="東芝 Pゴシック" panose="020B0500000000000000" pitchFamily="50" charset="-128"/>
            </a:endParaRPr>
          </a:p>
        </p:txBody>
      </p:sp>
      <p:sp>
        <p:nvSpPr>
          <p:cNvPr id="2" name="正方形/長方形 1"/>
          <p:cNvSpPr/>
          <p:nvPr/>
        </p:nvSpPr>
        <p:spPr>
          <a:xfrm>
            <a:off x="1722000" y="5715268"/>
            <a:ext cx="8748000" cy="432000"/>
          </a:xfrm>
          <a:prstGeom prst="rect">
            <a:avLst/>
          </a:prstGeom>
        </p:spPr>
        <p:txBody>
          <a:bodyPr wrap="square" lIns="0" tIns="0" rIns="0" bIns="0" anchor="ctr" anchorCtr="0">
            <a:noAutofit/>
          </a:bodyPr>
          <a:lstStyle/>
          <a:p>
            <a:pPr algn="ctr"/>
            <a:r>
              <a:rPr lang="ja-JP" altLang="en-US" sz="3200" dirty="0">
                <a:latin typeface="東芝 Pゴシック" panose="020B0500000000000000" pitchFamily="50" charset="-128"/>
                <a:ea typeface="東芝 Pゴシック" panose="020B0500000000000000" pitchFamily="50" charset="-128"/>
              </a:rPr>
              <a:t>・・・ でも、そもそも </a:t>
            </a:r>
            <a:r>
              <a:rPr lang="en-US" altLang="ja-JP" sz="4000" b="1" dirty="0" err="1">
                <a:latin typeface="Toshiba Sans" panose="020B0503030403020204" pitchFamily="34" charset="0"/>
                <a:ea typeface="Toshiba Sans" panose="020B0503030403020204" pitchFamily="34" charset="0"/>
              </a:rPr>
              <a:t>InnerSource</a:t>
            </a:r>
            <a:r>
              <a:rPr lang="en-US" altLang="ja-JP" sz="3200" b="1" dirty="0">
                <a:latin typeface="東芝 Pゴシック" panose="020B0500000000000000" pitchFamily="50" charset="-128"/>
                <a:ea typeface="東芝 Pゴシック" panose="020B0500000000000000" pitchFamily="50" charset="-128"/>
              </a:rPr>
              <a:t> </a:t>
            </a:r>
            <a:r>
              <a:rPr lang="ja-JP" altLang="en-US" sz="3200" dirty="0">
                <a:latin typeface="東芝 Pゴシック" panose="020B0500000000000000" pitchFamily="50" charset="-128"/>
                <a:ea typeface="東芝 Pゴシック" panose="020B0500000000000000" pitchFamily="50" charset="-128"/>
              </a:rPr>
              <a:t>って？</a:t>
            </a:r>
          </a:p>
        </p:txBody>
      </p:sp>
      <p:sp>
        <p:nvSpPr>
          <p:cNvPr id="21" name="テキスト ボックス 20"/>
          <p:cNvSpPr txBox="1"/>
          <p:nvPr/>
        </p:nvSpPr>
        <p:spPr>
          <a:xfrm>
            <a:off x="468086" y="3573654"/>
            <a:ext cx="11255828" cy="792000"/>
          </a:xfrm>
          <a:prstGeom prst="rect">
            <a:avLst/>
          </a:prstGeom>
          <a:noFill/>
        </p:spPr>
        <p:txBody>
          <a:bodyPr wrap="square" lIns="468000" tIns="0" rIns="468000" bIns="0" rtlCol="0" anchor="ctr" anchorCtr="0">
            <a:noAutofit/>
          </a:bodyPr>
          <a:lstStyle/>
          <a:p>
            <a:r>
              <a:rPr lang="ja-JP" altLang="en-US" sz="2800" dirty="0">
                <a:solidFill>
                  <a:schemeClr val="accent1">
                    <a:lumMod val="75000"/>
                  </a:schemeClr>
                </a:solidFill>
                <a:latin typeface="東芝 Pゴシック" panose="020B0500000000000000" pitchFamily="50" charset="-128"/>
                <a:ea typeface="東芝 Pゴシック" panose="020B0500000000000000" pitchFamily="50" charset="-128"/>
              </a:rPr>
              <a:t>● 共通の課題</a:t>
            </a:r>
            <a:r>
              <a:rPr lang="ja-JP" altLang="ja-JP" sz="2800" dirty="0">
                <a:solidFill>
                  <a:schemeClr val="accent1">
                    <a:lumMod val="75000"/>
                  </a:schemeClr>
                </a:solidFill>
                <a:latin typeface="東芝 Pゴシック" panose="020B0500000000000000" pitchFamily="50" charset="-128"/>
                <a:ea typeface="東芝 Pゴシック" panose="020B0500000000000000" pitchFamily="50" charset="-128"/>
              </a:rPr>
              <a:t>に対する解決方法を再利用することで、組織にとって</a:t>
            </a:r>
            <a:endParaRPr lang="en-US" altLang="ja-JP" sz="2800" dirty="0">
              <a:solidFill>
                <a:schemeClr val="accent1">
                  <a:lumMod val="75000"/>
                </a:schemeClr>
              </a:solidFill>
              <a:latin typeface="東芝 Pゴシック" panose="020B0500000000000000" pitchFamily="50" charset="-128"/>
              <a:ea typeface="東芝 Pゴシック" panose="020B0500000000000000" pitchFamily="50" charset="-128"/>
            </a:endParaRPr>
          </a:p>
          <a:p>
            <a:r>
              <a:rPr lang="en-US" altLang="ja-JP" sz="2800" dirty="0">
                <a:solidFill>
                  <a:schemeClr val="accent1">
                    <a:lumMod val="75000"/>
                  </a:schemeClr>
                </a:solidFill>
                <a:latin typeface="東芝 Pゴシック" panose="020B0500000000000000" pitchFamily="50" charset="-128"/>
                <a:ea typeface="東芝 Pゴシック" panose="020B0500000000000000" pitchFamily="50" charset="-128"/>
              </a:rPr>
              <a:t>      </a:t>
            </a:r>
            <a:r>
              <a:rPr lang="ja-JP" altLang="ja-JP" sz="2800" dirty="0">
                <a:solidFill>
                  <a:schemeClr val="accent1">
                    <a:lumMod val="75000"/>
                  </a:schemeClr>
                </a:solidFill>
                <a:latin typeface="東芝 Pゴシック" panose="020B0500000000000000" pitchFamily="50" charset="-128"/>
                <a:ea typeface="東芝 Pゴシック" panose="020B0500000000000000" pitchFamily="50" charset="-128"/>
              </a:rPr>
              <a:t>より高い価値となることに集中して取り組むことができる</a:t>
            </a:r>
          </a:p>
        </p:txBody>
      </p:sp>
      <p:sp>
        <p:nvSpPr>
          <p:cNvPr id="22" name="テキスト ボックス 21"/>
          <p:cNvSpPr txBox="1"/>
          <p:nvPr/>
        </p:nvSpPr>
        <p:spPr>
          <a:xfrm>
            <a:off x="468086" y="2513557"/>
            <a:ext cx="11255828" cy="828000"/>
          </a:xfrm>
          <a:prstGeom prst="rect">
            <a:avLst/>
          </a:prstGeom>
          <a:noFill/>
        </p:spPr>
        <p:txBody>
          <a:bodyPr wrap="square" lIns="468000" tIns="0" rIns="468000" bIns="0" rtlCol="0" anchor="ctr" anchorCtr="0">
            <a:noAutofit/>
          </a:bodyPr>
          <a:lstStyle/>
          <a:p>
            <a:r>
              <a:rPr lang="ja-JP" altLang="en-US" sz="2800" dirty="0">
                <a:solidFill>
                  <a:schemeClr val="accent1">
                    <a:lumMod val="75000"/>
                  </a:schemeClr>
                </a:solidFill>
                <a:latin typeface="東芝 Pゴシック" panose="020B0500000000000000" pitchFamily="50" charset="-128"/>
                <a:ea typeface="東芝 Pゴシック" panose="020B0500000000000000" pitchFamily="50" charset="-128"/>
              </a:rPr>
              <a:t>● </a:t>
            </a:r>
            <a:r>
              <a:rPr lang="ja-JP" altLang="ja-JP" sz="2800" dirty="0">
                <a:solidFill>
                  <a:schemeClr val="accent1">
                    <a:lumMod val="75000"/>
                  </a:schemeClr>
                </a:solidFill>
                <a:latin typeface="東芝 Pゴシック" panose="020B0500000000000000" pitchFamily="50" charset="-128"/>
                <a:ea typeface="東芝 Pゴシック" panose="020B0500000000000000" pitchFamily="50" charset="-128"/>
              </a:rPr>
              <a:t>エンジニア同士が新しいさまざまな技術やバラエティに富んだ</a:t>
            </a:r>
            <a:r>
              <a:rPr lang="en-US" altLang="ja-JP" sz="2800" dirty="0">
                <a:solidFill>
                  <a:schemeClr val="accent1">
                    <a:lumMod val="75000"/>
                  </a:schemeClr>
                </a:solidFill>
                <a:latin typeface="東芝 Pゴシック" panose="020B0500000000000000" pitchFamily="50" charset="-128"/>
                <a:ea typeface="東芝 Pゴシック" panose="020B0500000000000000" pitchFamily="50" charset="-128"/>
              </a:rPr>
              <a:t>  </a:t>
            </a:r>
          </a:p>
          <a:p>
            <a:r>
              <a:rPr lang="en-US" altLang="ja-JP" sz="2800" dirty="0">
                <a:solidFill>
                  <a:schemeClr val="accent1">
                    <a:lumMod val="75000"/>
                  </a:schemeClr>
                </a:solidFill>
                <a:latin typeface="東芝 Pゴシック" panose="020B0500000000000000" pitchFamily="50" charset="-128"/>
                <a:ea typeface="東芝 Pゴシック" panose="020B0500000000000000" pitchFamily="50" charset="-128"/>
              </a:rPr>
              <a:t>      </a:t>
            </a:r>
            <a:r>
              <a:rPr lang="ja-JP" altLang="ja-JP" sz="2800" dirty="0">
                <a:solidFill>
                  <a:schemeClr val="accent1">
                    <a:lumMod val="75000"/>
                  </a:schemeClr>
                </a:solidFill>
                <a:latin typeface="東芝 Pゴシック" panose="020B0500000000000000" pitchFamily="50" charset="-128"/>
                <a:ea typeface="東芝 Pゴシック" panose="020B0500000000000000" pitchFamily="50" charset="-128"/>
              </a:rPr>
              <a:t>人々と一緒に仕事をする</a:t>
            </a:r>
            <a:r>
              <a:rPr lang="ja-JP" altLang="en-US" sz="2800" dirty="0">
                <a:solidFill>
                  <a:schemeClr val="accent1">
                    <a:lumMod val="75000"/>
                  </a:schemeClr>
                </a:solidFill>
                <a:latin typeface="東芝 Pゴシック" panose="020B0500000000000000" pitchFamily="50" charset="-128"/>
                <a:ea typeface="東芝 Pゴシック" panose="020B0500000000000000" pitchFamily="50" charset="-128"/>
              </a:rPr>
              <a:t>事ができる</a:t>
            </a:r>
            <a:endParaRPr lang="ja-JP" altLang="ja-JP" sz="2800" dirty="0">
              <a:solidFill>
                <a:schemeClr val="accent1">
                  <a:lumMod val="75000"/>
                </a:schemeClr>
              </a:solidFill>
              <a:latin typeface="東芝 Pゴシック" panose="020B0500000000000000" pitchFamily="50" charset="-128"/>
              <a:ea typeface="東芝 Pゴシック" panose="020B0500000000000000" pitchFamily="50" charset="-128"/>
            </a:endParaRPr>
          </a:p>
        </p:txBody>
      </p:sp>
    </p:spTree>
    <p:extLst>
      <p:ext uri="{BB962C8B-B14F-4D97-AF65-F5344CB8AC3E}">
        <p14:creationId xmlns:p14="http://schemas.microsoft.com/office/powerpoint/2010/main" val="3086361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p:cNvGrpSpPr/>
          <p:nvPr/>
        </p:nvGrpSpPr>
        <p:grpSpPr>
          <a:xfrm>
            <a:off x="0" y="3314346"/>
            <a:ext cx="12192000" cy="2836827"/>
            <a:chOff x="0" y="3444976"/>
            <a:chExt cx="12192000" cy="2836827"/>
          </a:xfrm>
        </p:grpSpPr>
        <p:sp>
          <p:nvSpPr>
            <p:cNvPr id="18" name="角丸四角形 17"/>
            <p:cNvSpPr/>
            <p:nvPr/>
          </p:nvSpPr>
          <p:spPr>
            <a:xfrm>
              <a:off x="468087" y="3444976"/>
              <a:ext cx="11255828" cy="2520000"/>
            </a:xfrm>
            <a:prstGeom prst="roundRect">
              <a:avLst>
                <a:gd name="adj" fmla="val 5288"/>
              </a:avLst>
            </a:prstGeom>
            <a:solidFill>
              <a:srgbClr val="D9EBFF"/>
            </a:solidFill>
            <a:ln>
              <a:noFill/>
            </a:ln>
            <a:effectLst>
              <a:outerShdw blurRad="508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東芝 Pゴシック" panose="020B0500000000000000" pitchFamily="50" charset="-128"/>
                <a:ea typeface="東芝 Pゴシック" panose="020B0500000000000000" pitchFamily="50" charset="-128"/>
              </a:endParaRPr>
            </a:p>
          </p:txBody>
        </p:sp>
        <p:grpSp>
          <p:nvGrpSpPr>
            <p:cNvPr id="14" name="グループ化 13"/>
            <p:cNvGrpSpPr/>
            <p:nvPr/>
          </p:nvGrpSpPr>
          <p:grpSpPr>
            <a:xfrm>
              <a:off x="0" y="3631847"/>
              <a:ext cx="12192000" cy="2649956"/>
              <a:chOff x="0" y="3631847"/>
              <a:chExt cx="12192000" cy="2649956"/>
            </a:xfrm>
          </p:grpSpPr>
          <p:grpSp>
            <p:nvGrpSpPr>
              <p:cNvPr id="13" name="グループ化 12"/>
              <p:cNvGrpSpPr/>
              <p:nvPr/>
            </p:nvGrpSpPr>
            <p:grpSpPr>
              <a:xfrm>
                <a:off x="0" y="5339614"/>
                <a:ext cx="12192000" cy="942189"/>
                <a:chOff x="0" y="5470244"/>
                <a:chExt cx="12192000" cy="942189"/>
              </a:xfrm>
            </p:grpSpPr>
            <p:sp>
              <p:nvSpPr>
                <p:cNvPr id="10" name="テキスト ボックス 9"/>
                <p:cNvSpPr txBox="1"/>
                <p:nvPr/>
              </p:nvSpPr>
              <p:spPr>
                <a:xfrm>
                  <a:off x="7055907" y="6150823"/>
                  <a:ext cx="4714752" cy="261610"/>
                </a:xfrm>
                <a:prstGeom prst="rect">
                  <a:avLst/>
                </a:prstGeom>
                <a:noFill/>
              </p:spPr>
              <p:txBody>
                <a:bodyPr wrap="none" rtlCol="0">
                  <a:spAutoFit/>
                </a:bodyPr>
                <a:lstStyle/>
                <a:p>
                  <a:r>
                    <a:rPr lang="en-US" altLang="ja-JP" sz="1100" dirty="0">
                      <a:solidFill>
                        <a:schemeClr val="bg1">
                          <a:lumMod val="50000"/>
                        </a:schemeClr>
                      </a:solidFill>
                      <a:latin typeface="Toshiba Sans" panose="020B0503030403020204" pitchFamily="34" charset="0"/>
                      <a:ea typeface="Toshiba Sans" panose="020B0503030403020204" pitchFamily="34" charset="0"/>
                    </a:rPr>
                    <a:t>Dirk </a:t>
                  </a:r>
                  <a:r>
                    <a:rPr lang="en-US" altLang="ja-JP" sz="1100" dirty="0" err="1">
                      <a:solidFill>
                        <a:schemeClr val="bg1">
                          <a:lumMod val="50000"/>
                        </a:schemeClr>
                      </a:solidFill>
                      <a:latin typeface="Toshiba Sans" panose="020B0503030403020204" pitchFamily="34" charset="0"/>
                      <a:ea typeface="Toshiba Sans" panose="020B0503030403020204" pitchFamily="34" charset="0"/>
                    </a:rPr>
                    <a:t>Riehle</a:t>
                  </a:r>
                  <a:r>
                    <a:rPr lang="en-US" altLang="ja-JP" sz="1100" dirty="0">
                      <a:solidFill>
                        <a:schemeClr val="bg1">
                          <a:lumMod val="50000"/>
                        </a:schemeClr>
                      </a:solidFill>
                      <a:latin typeface="Toshiba Sans" panose="020B0503030403020204" pitchFamily="34" charset="0"/>
                      <a:ea typeface="Toshiba Sans" panose="020B0503030403020204" pitchFamily="34" charset="0"/>
                    </a:rPr>
                    <a:t>, Inner Source (Software Development), InnerSource Summit 2018</a:t>
                  </a:r>
                  <a:endParaRPr lang="ja-JP" altLang="en-US" sz="1100" dirty="0">
                    <a:solidFill>
                      <a:schemeClr val="bg1">
                        <a:lumMod val="50000"/>
                      </a:schemeClr>
                    </a:solidFill>
                    <a:latin typeface="Toshiba Sans" panose="020B0503030403020204" pitchFamily="34" charset="0"/>
                    <a:ea typeface="東芝 Pゴシック" panose="020B0500000000000000" pitchFamily="50" charset="-128"/>
                  </a:endParaRPr>
                </a:p>
              </p:txBody>
            </p:sp>
            <p:sp>
              <p:nvSpPr>
                <p:cNvPr id="12" name="正方形/長方形 11"/>
                <p:cNvSpPr/>
                <p:nvPr/>
              </p:nvSpPr>
              <p:spPr>
                <a:xfrm>
                  <a:off x="0" y="5470244"/>
                  <a:ext cx="12192000" cy="432000"/>
                </a:xfrm>
                <a:prstGeom prst="rect">
                  <a:avLst/>
                </a:prstGeom>
              </p:spPr>
              <p:txBody>
                <a:bodyPr wrap="square" lIns="0" tIns="0" rIns="0" bIns="0" anchor="ctr" anchorCtr="0">
                  <a:noAutofit/>
                </a:bodyPr>
                <a:lstStyle/>
                <a:p>
                  <a:pPr algn="ctr"/>
                  <a:r>
                    <a:rPr lang="ja-JP" altLang="en-US" sz="2800" dirty="0">
                      <a:latin typeface="東芝 Pゴシック" panose="020B0500000000000000" pitchFamily="50" charset="-128"/>
                      <a:ea typeface="東芝 Pゴシック" panose="020B0500000000000000" pitchFamily="50" charset="-128"/>
                    </a:rPr>
                    <a:t>・・・ を企業内で実践することです。</a:t>
                  </a:r>
                  <a:endParaRPr lang="en-US" altLang="ja-JP" sz="2800" dirty="0">
                    <a:latin typeface="東芝 Pゴシック" panose="020B0500000000000000" pitchFamily="50" charset="-128"/>
                    <a:ea typeface="東芝 Pゴシック" panose="020B0500000000000000" pitchFamily="50" charset="-128"/>
                  </a:endParaRPr>
                </a:p>
              </p:txBody>
            </p:sp>
          </p:grpSp>
          <p:grpSp>
            <p:nvGrpSpPr>
              <p:cNvPr id="6" name="グループ化 5"/>
              <p:cNvGrpSpPr/>
              <p:nvPr/>
            </p:nvGrpSpPr>
            <p:grpSpPr>
              <a:xfrm>
                <a:off x="2998030" y="3631847"/>
                <a:ext cx="6725111" cy="1578256"/>
                <a:chOff x="2998030" y="3475091"/>
                <a:chExt cx="6725111" cy="1578256"/>
              </a:xfrm>
            </p:grpSpPr>
            <p:sp>
              <p:nvSpPr>
                <p:cNvPr id="8" name="テキスト ボックス 7"/>
                <p:cNvSpPr txBox="1"/>
                <p:nvPr/>
              </p:nvSpPr>
              <p:spPr>
                <a:xfrm>
                  <a:off x="2998030" y="4225347"/>
                  <a:ext cx="6660221" cy="828000"/>
                </a:xfrm>
                <a:prstGeom prst="rect">
                  <a:avLst/>
                </a:prstGeom>
                <a:noFill/>
              </p:spPr>
              <p:txBody>
                <a:bodyPr wrap="none" lIns="0" tIns="0" rIns="0" bIns="0" rtlCol="0" anchor="ctr" anchorCtr="0">
                  <a:noAutofit/>
                </a:bodyPr>
                <a:lstStyle/>
                <a:p>
                  <a:pPr algn="ctr"/>
                  <a:r>
                    <a:rPr lang="en-US" altLang="ja-JP" sz="6000" b="1" dirty="0">
                      <a:solidFill>
                        <a:schemeClr val="accent1">
                          <a:lumMod val="75000"/>
                        </a:schemeClr>
                      </a:solidFill>
                      <a:latin typeface="Toshiba Sans Medium" panose="020B0603030403020204" pitchFamily="34" charset="0"/>
                      <a:ea typeface="Toshiba Sans Medium" panose="020B0603030403020204" pitchFamily="34" charset="0"/>
                    </a:rPr>
                    <a:t>Welcome visitors!</a:t>
                  </a:r>
                  <a:endParaRPr lang="ja-JP" altLang="en-US" sz="6000" b="1" dirty="0">
                    <a:solidFill>
                      <a:schemeClr val="accent1">
                        <a:lumMod val="75000"/>
                      </a:schemeClr>
                    </a:solidFill>
                    <a:latin typeface="Toshiba Sans Medium" panose="020B0603030403020204" pitchFamily="34" charset="0"/>
                    <a:ea typeface="東芝 Pゴシック Medium" panose="020B0600000000000000" pitchFamily="50" charset="-128"/>
                  </a:endParaRPr>
                </a:p>
              </p:txBody>
            </p:sp>
            <p:sp>
              <p:nvSpPr>
                <p:cNvPr id="4" name="正方形/長方形 3"/>
                <p:cNvSpPr/>
                <p:nvPr/>
              </p:nvSpPr>
              <p:spPr>
                <a:xfrm>
                  <a:off x="2998030" y="3475091"/>
                  <a:ext cx="6725111" cy="828000"/>
                </a:xfrm>
                <a:prstGeom prst="rect">
                  <a:avLst/>
                </a:prstGeom>
              </p:spPr>
              <p:txBody>
                <a:bodyPr wrap="none" lIns="0" tIns="0" rIns="0" bIns="0" anchor="ctr" anchorCtr="0">
                  <a:noAutofit/>
                </a:bodyPr>
                <a:lstStyle/>
                <a:p>
                  <a:pPr algn="ctr"/>
                  <a:r>
                    <a:rPr lang="en-US" altLang="ja-JP" sz="6000" b="1" dirty="0">
                      <a:solidFill>
                        <a:schemeClr val="accent1">
                          <a:lumMod val="75000"/>
                        </a:schemeClr>
                      </a:solidFill>
                      <a:latin typeface="Toshiba Sans Medium" panose="020B0603030403020204" pitchFamily="34" charset="0"/>
                      <a:ea typeface="Toshiba Sans Medium" panose="020B0603030403020204" pitchFamily="34" charset="0"/>
                    </a:rPr>
                    <a:t>Open all artifacts!</a:t>
                  </a:r>
                  <a:endParaRPr lang="ja-JP" altLang="en-US" sz="6000" b="1" dirty="0">
                    <a:solidFill>
                      <a:schemeClr val="accent1">
                        <a:lumMod val="75000"/>
                      </a:schemeClr>
                    </a:solidFill>
                    <a:latin typeface="Toshiba Sans Medium" panose="020B0603030403020204" pitchFamily="34" charset="0"/>
                    <a:ea typeface="東芝 Pゴシック Medium" panose="020B0600000000000000" pitchFamily="50" charset="-128"/>
                  </a:endParaRPr>
                </a:p>
              </p:txBody>
            </p:sp>
          </p:grpSp>
        </p:grpSp>
      </p:grpSp>
      <p:sp>
        <p:nvSpPr>
          <p:cNvPr id="3" name="タイトル 2"/>
          <p:cNvSpPr>
            <a:spLocks noGrp="1"/>
          </p:cNvSpPr>
          <p:nvPr>
            <p:ph type="title"/>
          </p:nvPr>
        </p:nvSpPr>
        <p:spPr/>
        <p:txBody>
          <a:bodyPr/>
          <a:lstStyle/>
          <a:p>
            <a:pPr marL="0"/>
            <a:r>
              <a:rPr lang="en-US" altLang="ja-JP" sz="2800" dirty="0">
                <a:latin typeface="東芝 Pゴシック" panose="020B0500000000000000" pitchFamily="50" charset="-128"/>
                <a:ea typeface="東芝 Pゴシック" panose="020B0500000000000000" pitchFamily="50" charset="-128"/>
              </a:rPr>
              <a:t>1-2</a:t>
            </a:r>
            <a:r>
              <a:rPr lang="ja-JP" altLang="en-US" sz="2800" dirty="0">
                <a:latin typeface="東芝 Pゴシック" panose="020B0500000000000000" pitchFamily="50" charset="-128"/>
                <a:ea typeface="東芝 Pゴシック" panose="020B0500000000000000" pitchFamily="50" charset="-128"/>
              </a:rPr>
              <a:t>　</a:t>
            </a:r>
            <a:r>
              <a:rPr lang="en-US" altLang="ja-JP" sz="3200" dirty="0" err="1">
                <a:latin typeface="Toshiba Sans" panose="020B0503030403020204" pitchFamily="34" charset="0"/>
                <a:ea typeface="Toshiba Sans" panose="020B0503030403020204" pitchFamily="34" charset="0"/>
              </a:rPr>
              <a:t>InnerSource</a:t>
            </a:r>
            <a:r>
              <a:rPr lang="en-US" altLang="ja-JP" sz="2800" dirty="0">
                <a:latin typeface="東芝 Pゴシック" panose="020B0500000000000000" pitchFamily="50" charset="-128"/>
                <a:ea typeface="東芝 Pゴシック" panose="020B0500000000000000" pitchFamily="50" charset="-128"/>
              </a:rPr>
              <a:t> </a:t>
            </a:r>
            <a:r>
              <a:rPr lang="ja-JP" altLang="en-US" sz="2800" dirty="0">
                <a:latin typeface="東芝 Pゴシック" panose="020B0500000000000000" pitchFamily="50" charset="-128"/>
                <a:ea typeface="東芝 Pゴシック" panose="020B0500000000000000" pitchFamily="50" charset="-128"/>
              </a:rPr>
              <a:t>とは？</a:t>
            </a:r>
            <a:endParaRPr lang="en-US" altLang="ja-JP" sz="2800" dirty="0">
              <a:latin typeface="東芝 Pゴシック" panose="020B0500000000000000" pitchFamily="50" charset="-128"/>
              <a:ea typeface="東芝 Pゴシック" panose="020B0500000000000000" pitchFamily="50" charset="-128"/>
            </a:endParaRPr>
          </a:p>
        </p:txBody>
      </p:sp>
      <p:sp>
        <p:nvSpPr>
          <p:cNvPr id="7" name="コンテンツ プレースホルダー 13"/>
          <p:cNvSpPr txBox="1">
            <a:spLocks/>
          </p:cNvSpPr>
          <p:nvPr/>
        </p:nvSpPr>
        <p:spPr>
          <a:xfrm>
            <a:off x="1437164" y="1415938"/>
            <a:ext cx="9172354" cy="983474"/>
          </a:xfrm>
          <a:prstGeom prst="rect">
            <a:avLst/>
          </a:prstGeom>
        </p:spPr>
        <p:txBody>
          <a:bodyPr lIns="0" rIns="0"/>
          <a:lstStyle>
            <a:lvl1pPr marL="271463" indent="-271463" algn="l" defTabSz="914400" rtl="0" eaLnBrk="1" latinLnBrk="0" hangingPunct="1">
              <a:lnSpc>
                <a:spcPct val="100000"/>
              </a:lnSpc>
              <a:spcBef>
                <a:spcPts val="1200"/>
              </a:spcBef>
              <a:spcAft>
                <a:spcPts val="750"/>
              </a:spcAft>
              <a:buFont typeface="Arial" panose="020B0604020202020204" pitchFamily="34" charset="0"/>
              <a:buChar char="•"/>
              <a:defRPr kumimoji="1" sz="2600" kern="1200">
                <a:solidFill>
                  <a:schemeClr val="tx1"/>
                </a:solidFill>
                <a:latin typeface="+mn-lt"/>
                <a:ea typeface="+mn-ea"/>
                <a:cs typeface="+mn-cs"/>
              </a:defRPr>
            </a:lvl1pPr>
            <a:lvl2pPr marL="623888" indent="-265113" algn="l" defTabSz="914400" rtl="0" eaLnBrk="1" latinLnBrk="0" hangingPunct="1">
              <a:lnSpc>
                <a:spcPct val="100000"/>
              </a:lnSpc>
              <a:spcBef>
                <a:spcPts val="300"/>
              </a:spcBef>
              <a:spcAft>
                <a:spcPts val="300"/>
              </a:spcAft>
              <a:buFont typeface="Arial" panose="020B0604020202020204" pitchFamily="34" charset="0"/>
              <a:buChar char="•"/>
              <a:defRPr kumimoji="1" sz="2400" kern="1200">
                <a:solidFill>
                  <a:schemeClr val="tx1"/>
                </a:solidFill>
                <a:latin typeface="+mn-lt"/>
                <a:ea typeface="+mn-ea"/>
                <a:cs typeface="+mn-cs"/>
              </a:defRPr>
            </a:lvl2pPr>
            <a:lvl3pPr marL="984250" indent="-265113" algn="l" defTabSz="914400" rtl="0" eaLnBrk="1" latinLnBrk="0" hangingPunct="1">
              <a:lnSpc>
                <a:spcPct val="100000"/>
              </a:lnSpc>
              <a:spcBef>
                <a:spcPts val="300"/>
              </a:spcBef>
              <a:spcAft>
                <a:spcPts val="300"/>
              </a:spcAft>
              <a:buFont typeface="Arial" panose="020B0604020202020204" pitchFamily="34" charset="0"/>
              <a:buChar char="•"/>
              <a:defRPr kumimoji="1" sz="2000" kern="1200">
                <a:solidFill>
                  <a:schemeClr val="tx1"/>
                </a:solidFill>
                <a:latin typeface="+mn-lt"/>
                <a:ea typeface="+mn-ea"/>
                <a:cs typeface="+mn-cs"/>
              </a:defRPr>
            </a:lvl3pPr>
            <a:lvl4pPr marL="1343025" indent="-265113"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162855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endParaRPr lang="en-US" altLang="ja-JP" sz="4800" b="1" dirty="0">
              <a:solidFill>
                <a:srgbClr val="000000"/>
              </a:solidFill>
              <a:latin typeface="Meiryo UI" panose="020B0604030504040204" pitchFamily="50" charset="-128"/>
            </a:endParaRPr>
          </a:p>
        </p:txBody>
      </p:sp>
      <p:sp>
        <p:nvSpPr>
          <p:cNvPr id="2" name="正方形/長方形 1"/>
          <p:cNvSpPr/>
          <p:nvPr/>
        </p:nvSpPr>
        <p:spPr>
          <a:xfrm>
            <a:off x="0" y="991016"/>
            <a:ext cx="12191999" cy="1980000"/>
          </a:xfrm>
          <a:prstGeom prst="rect">
            <a:avLst/>
          </a:prstGeom>
        </p:spPr>
        <p:txBody>
          <a:bodyPr wrap="none" lIns="396000" tIns="0" rIns="468000" bIns="0" anchor="ctr" anchorCtr="0">
            <a:noAutofit/>
          </a:bodyPr>
          <a:lstStyle/>
          <a:p>
            <a:r>
              <a:rPr lang="ja-JP" altLang="en-US" sz="2600" dirty="0">
                <a:solidFill>
                  <a:srgbClr val="000000"/>
                </a:solidFill>
                <a:latin typeface="東芝 Pゴシック" panose="020B0500000000000000" pitchFamily="50" charset="-128"/>
                <a:ea typeface="東芝 Pゴシック" panose="020B0500000000000000" pitchFamily="50" charset="-128"/>
              </a:rPr>
              <a:t>● </a:t>
            </a:r>
            <a:r>
              <a:rPr lang="en-US" altLang="ja-JP" sz="3000" b="1" dirty="0" err="1">
                <a:latin typeface="Toshiba Sans" panose="020B0503030403020204" pitchFamily="34" charset="0"/>
                <a:ea typeface="Toshiba Sans" panose="020B0503030403020204" pitchFamily="34" charset="0"/>
              </a:rPr>
              <a:t>InnerSource</a:t>
            </a:r>
            <a:r>
              <a:rPr lang="en-US" altLang="ja-JP" sz="2600" b="1" dirty="0">
                <a:latin typeface="東芝 Pゴシック" panose="020B0500000000000000" pitchFamily="50" charset="-128"/>
                <a:ea typeface="東芝 Pゴシック" panose="020B0500000000000000" pitchFamily="50" charset="-128"/>
              </a:rPr>
              <a:t> </a:t>
            </a:r>
            <a:r>
              <a:rPr lang="ja-JP" altLang="en-US" sz="2600" dirty="0">
                <a:solidFill>
                  <a:srgbClr val="000000"/>
                </a:solidFill>
                <a:latin typeface="東芝 Pゴシック" panose="020B0500000000000000" pitchFamily="50" charset="-128"/>
                <a:ea typeface="東芝 Pゴシック" panose="020B0500000000000000" pitchFamily="50" charset="-128"/>
              </a:rPr>
              <a:t>は、</a:t>
            </a:r>
            <a:r>
              <a:rPr lang="ja-JP" altLang="en-US" sz="2600" b="1" dirty="0">
                <a:solidFill>
                  <a:srgbClr val="0064D2"/>
                </a:solidFill>
                <a:latin typeface="東芝 Pゴシック" panose="020B0500000000000000" pitchFamily="50" charset="-128"/>
                <a:ea typeface="東芝 Pゴシック" panose="020B0500000000000000" pitchFamily="50" charset="-128"/>
              </a:rPr>
              <a:t>企業内のソフトウェア開発にオープンソースの実践と</a:t>
            </a:r>
            <a:endParaRPr lang="en-US" altLang="ja-JP" sz="2600" b="1" dirty="0">
              <a:solidFill>
                <a:srgbClr val="0064D2"/>
              </a:solidFill>
              <a:latin typeface="東芝 Pゴシック" panose="020B0500000000000000" pitchFamily="50" charset="-128"/>
              <a:ea typeface="東芝 Pゴシック" panose="020B0500000000000000" pitchFamily="50" charset="-128"/>
            </a:endParaRPr>
          </a:p>
          <a:p>
            <a:pPr>
              <a:spcAft>
                <a:spcPts val="600"/>
              </a:spcAft>
            </a:pPr>
            <a:r>
              <a:rPr lang="en-US" altLang="ja-JP" sz="2600" b="1" dirty="0">
                <a:solidFill>
                  <a:srgbClr val="0064D2"/>
                </a:solidFill>
                <a:latin typeface="東芝 Pゴシック" panose="020B0500000000000000" pitchFamily="50" charset="-128"/>
                <a:ea typeface="東芝 Pゴシック" panose="020B0500000000000000" pitchFamily="50" charset="-128"/>
              </a:rPr>
              <a:t>      </a:t>
            </a:r>
            <a:r>
              <a:rPr lang="ja-JP" altLang="en-US" sz="2600" b="1" dirty="0">
                <a:solidFill>
                  <a:schemeClr val="accent1"/>
                </a:solidFill>
                <a:latin typeface="東芝 Pゴシック" panose="020B0500000000000000" pitchFamily="50" charset="-128"/>
                <a:ea typeface="東芝 Pゴシック" panose="020B0500000000000000" pitchFamily="50" charset="-128"/>
              </a:rPr>
              <a:t>ベストプラクティスと</a:t>
            </a:r>
            <a:r>
              <a:rPr lang="ja-JP" altLang="en-US" sz="2600" b="1" dirty="0">
                <a:solidFill>
                  <a:srgbClr val="0064D2"/>
                </a:solidFill>
                <a:latin typeface="東芝 Pゴシック" panose="020B0500000000000000" pitchFamily="50" charset="-128"/>
                <a:ea typeface="東芝 Pゴシック" panose="020B0500000000000000" pitchFamily="50" charset="-128"/>
              </a:rPr>
              <a:t>原則を適用</a:t>
            </a:r>
            <a:r>
              <a:rPr lang="ja-JP" altLang="en-US" sz="2600" dirty="0">
                <a:solidFill>
                  <a:srgbClr val="000000"/>
                </a:solidFill>
                <a:latin typeface="東芝 Pゴシック" panose="020B0500000000000000" pitchFamily="50" charset="-128"/>
                <a:ea typeface="東芝 Pゴシック" panose="020B0500000000000000" pitchFamily="50" charset="-128"/>
              </a:rPr>
              <a:t>したものです。 </a:t>
            </a:r>
            <a:endParaRPr lang="en-US" altLang="ja-JP" sz="2600" dirty="0">
              <a:solidFill>
                <a:srgbClr val="000000"/>
              </a:solidFill>
              <a:latin typeface="東芝 Pゴシック" panose="020B0500000000000000" pitchFamily="50" charset="-128"/>
              <a:ea typeface="東芝 Pゴシック" panose="020B0500000000000000" pitchFamily="50" charset="-128"/>
            </a:endParaRPr>
          </a:p>
          <a:p>
            <a:r>
              <a:rPr lang="ja-JP" altLang="en-US" sz="2600" dirty="0">
                <a:solidFill>
                  <a:srgbClr val="000000"/>
                </a:solidFill>
                <a:latin typeface="東芝 Pゴシック" panose="020B0500000000000000" pitchFamily="50" charset="-128"/>
                <a:ea typeface="東芝 Pゴシック" panose="020B0500000000000000" pitchFamily="50" charset="-128"/>
              </a:rPr>
              <a:t>● </a:t>
            </a:r>
            <a:r>
              <a:rPr lang="en-US" altLang="ja-JP" sz="3000" b="1" dirty="0" err="1">
                <a:solidFill>
                  <a:srgbClr val="000000"/>
                </a:solidFill>
                <a:latin typeface="Toshiba Sans" panose="020B0503030403020204" pitchFamily="34" charset="0"/>
                <a:ea typeface="Toshiba Sans" panose="020B0503030403020204" pitchFamily="34" charset="0"/>
              </a:rPr>
              <a:t>InnerSource</a:t>
            </a:r>
            <a:r>
              <a:rPr lang="ja-JP" altLang="en-US" sz="2600" b="1" dirty="0">
                <a:solidFill>
                  <a:srgbClr val="000000"/>
                </a:solidFill>
                <a:latin typeface="東芝 Pゴシック" panose="020B0500000000000000" pitchFamily="50" charset="-128"/>
                <a:ea typeface="東芝 Pゴシック" panose="020B0500000000000000" pitchFamily="50" charset="-128"/>
              </a:rPr>
              <a:t> </a:t>
            </a:r>
            <a:r>
              <a:rPr lang="ja-JP" altLang="en-US" sz="2600" spc="-90" dirty="0">
                <a:solidFill>
                  <a:srgbClr val="000000"/>
                </a:solidFill>
                <a:latin typeface="東芝 Pゴシック" panose="020B0500000000000000" pitchFamily="50" charset="-128"/>
                <a:ea typeface="東芝 Pゴシック" panose="020B0500000000000000" pitchFamily="50" charset="-128"/>
              </a:rPr>
              <a:t>ソフトウェアは、</a:t>
            </a:r>
            <a:r>
              <a:rPr lang="ja-JP" altLang="en-US" sz="2600" spc="-120" dirty="0">
                <a:solidFill>
                  <a:srgbClr val="000000"/>
                </a:solidFill>
                <a:latin typeface="東芝 Pゴシック" panose="020B0500000000000000" pitchFamily="50" charset="-128"/>
                <a:ea typeface="東芝 Pゴシック" panose="020B0500000000000000" pitchFamily="50" charset="-128"/>
              </a:rPr>
              <a:t>会社としてはプロプライエタリなものとなりますが、</a:t>
            </a:r>
            <a:endParaRPr lang="en-US" altLang="ja-JP" sz="2600" spc="-120" dirty="0">
              <a:solidFill>
                <a:srgbClr val="000000"/>
              </a:solidFill>
              <a:latin typeface="東芝 Pゴシック" panose="020B0500000000000000" pitchFamily="50" charset="-128"/>
              <a:ea typeface="東芝 Pゴシック" panose="020B0500000000000000" pitchFamily="50" charset="-128"/>
            </a:endParaRPr>
          </a:p>
          <a:p>
            <a:r>
              <a:rPr lang="en-US" altLang="ja-JP" sz="2600" b="1" dirty="0">
                <a:solidFill>
                  <a:srgbClr val="0064D2"/>
                </a:solidFill>
                <a:latin typeface="東芝 Pゴシック" panose="020B0500000000000000" pitchFamily="50" charset="-128"/>
                <a:ea typeface="東芝 Pゴシック" panose="020B0500000000000000" pitchFamily="50" charset="-128"/>
              </a:rPr>
              <a:t>     </a:t>
            </a:r>
            <a:r>
              <a:rPr lang="ja-JP" altLang="en-US" sz="2600" b="1" dirty="0">
                <a:solidFill>
                  <a:srgbClr val="0064D2"/>
                </a:solidFill>
                <a:latin typeface="東芝 Pゴシック" panose="020B0500000000000000" pitchFamily="50" charset="-128"/>
                <a:ea typeface="東芝 Pゴシック" panose="020B0500000000000000" pitchFamily="50" charset="-128"/>
              </a:rPr>
              <a:t>内部にはオープンで、誰もが利用したり貢献したりできる</a:t>
            </a:r>
            <a:r>
              <a:rPr lang="ja-JP" altLang="en-US" sz="2600" dirty="0">
                <a:solidFill>
                  <a:srgbClr val="000000"/>
                </a:solidFill>
                <a:latin typeface="東芝 Pゴシック" panose="020B0500000000000000" pitchFamily="50" charset="-128"/>
                <a:ea typeface="東芝 Pゴシック" panose="020B0500000000000000" pitchFamily="50" charset="-128"/>
              </a:rPr>
              <a:t>ようになります。</a:t>
            </a:r>
            <a:endParaRPr lang="en-US" altLang="ja-JP" sz="2600" dirty="0">
              <a:solidFill>
                <a:srgbClr val="000000"/>
              </a:solidFill>
              <a:latin typeface="東芝 Pゴシック" panose="020B0500000000000000" pitchFamily="50" charset="-128"/>
              <a:ea typeface="東芝 Pゴシック" panose="020B0500000000000000" pitchFamily="50" charset="-128"/>
            </a:endParaRPr>
          </a:p>
        </p:txBody>
      </p:sp>
      <p:sp>
        <p:nvSpPr>
          <p:cNvPr id="11" name="正方形/長方形 10"/>
          <p:cNvSpPr/>
          <p:nvPr/>
        </p:nvSpPr>
        <p:spPr>
          <a:xfrm>
            <a:off x="929641" y="4358346"/>
            <a:ext cx="1800000" cy="432000"/>
          </a:xfrm>
          <a:prstGeom prst="rect">
            <a:avLst/>
          </a:prstGeom>
        </p:spPr>
        <p:txBody>
          <a:bodyPr wrap="square" lIns="0" tIns="0" rIns="144000" bIns="0" anchor="ctr" anchorCtr="0">
            <a:noAutofit/>
          </a:bodyPr>
          <a:lstStyle/>
          <a:p>
            <a:r>
              <a:rPr lang="ja-JP" altLang="en-US" sz="3200" dirty="0">
                <a:latin typeface="Meiryo UI" panose="020B0604030504040204" pitchFamily="50" charset="-128"/>
              </a:rPr>
              <a:t>つまり ・・・</a:t>
            </a:r>
            <a:endParaRPr lang="en-US" altLang="ja-JP" sz="3200" dirty="0">
              <a:latin typeface="Meiryo UI" panose="020B0604030504040204" pitchFamily="50" charset="-128"/>
            </a:endParaRPr>
          </a:p>
        </p:txBody>
      </p:sp>
    </p:spTree>
    <p:extLst>
      <p:ext uri="{BB962C8B-B14F-4D97-AF65-F5344CB8AC3E}">
        <p14:creationId xmlns:p14="http://schemas.microsoft.com/office/powerpoint/2010/main" val="9140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テーマ">
  <a:themeElements>
    <a:clrScheme name="2002ToshibaBrandColor">
      <a:dk1>
        <a:srgbClr val="000000"/>
      </a:dk1>
      <a:lt1>
        <a:srgbClr val="FFFFFF"/>
      </a:lt1>
      <a:dk2>
        <a:srgbClr val="7F7F7F"/>
      </a:dk2>
      <a:lt2>
        <a:srgbClr val="E5E5E5"/>
      </a:lt2>
      <a:accent1>
        <a:srgbClr val="0064D2"/>
      </a:accent1>
      <a:accent2>
        <a:srgbClr val="64AFE1"/>
      </a:accent2>
      <a:accent3>
        <a:srgbClr val="A0A0A5"/>
      </a:accent3>
      <a:accent4>
        <a:srgbClr val="644080"/>
      </a:accent4>
      <a:accent5>
        <a:srgbClr val="CECED0"/>
      </a:accent5>
      <a:accent6>
        <a:srgbClr val="FA9628"/>
      </a:accent6>
      <a:hlink>
        <a:srgbClr val="007580"/>
      </a:hlink>
      <a:folHlink>
        <a:srgbClr val="916E00"/>
      </a:folHlink>
    </a:clrScheme>
    <a:fontScheme name="English　SegoeUI">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テーマ1">
  <a:themeElements>
    <a:clrScheme name="Brand">
      <a:dk1>
        <a:srgbClr val="000000"/>
      </a:dk1>
      <a:lt1>
        <a:srgbClr val="FFFFFF"/>
      </a:lt1>
      <a:dk2>
        <a:srgbClr val="7F7F7F"/>
      </a:dk2>
      <a:lt2>
        <a:srgbClr val="E5E5E5"/>
      </a:lt2>
      <a:accent1>
        <a:srgbClr val="0064D2"/>
      </a:accent1>
      <a:accent2>
        <a:srgbClr val="64AFE1"/>
      </a:accent2>
      <a:accent3>
        <a:srgbClr val="A0A0A5"/>
      </a:accent3>
      <a:accent4>
        <a:srgbClr val="644080"/>
      </a:accent4>
      <a:accent5>
        <a:srgbClr val="CECED0"/>
      </a:accent5>
      <a:accent6>
        <a:srgbClr val="FA9628"/>
      </a:accent6>
      <a:hlink>
        <a:srgbClr val="E61E1E"/>
      </a:hlink>
      <a:folHlink>
        <a:srgbClr val="FA9628"/>
      </a:folHlink>
    </a:clrScheme>
    <a:fontScheme name="東芝Pゴシック">
      <a:majorFont>
        <a:latin typeface="東芝 Pゴシック"/>
        <a:ea typeface="東芝 Pゴシック"/>
        <a:cs typeface=""/>
      </a:majorFont>
      <a:minorFont>
        <a:latin typeface="東芝 Pゴシック"/>
        <a:ea typeface="東芝 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kumimoji="1"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180824_PPT_Template_16ｘ9_J_MeiryoSegoe.potx" id="{23D38748-6DDF-46EB-BDC1-894F08537FAF}" vid="{120992FF-1E9A-4528-AF9F-34B3AA870105}"/>
    </a:ext>
  </a:extLst>
</a:theme>
</file>

<file path=ppt/theme/theme3.xml><?xml version="1.0" encoding="utf-8"?>
<a:theme xmlns:a="http://schemas.openxmlformats.org/drawingml/2006/main" name="6_Office テーマ">
  <a:themeElements>
    <a:clrScheme name="brand">
      <a:dk1>
        <a:srgbClr val="000000"/>
      </a:dk1>
      <a:lt1>
        <a:srgbClr val="FFFFFF"/>
      </a:lt1>
      <a:dk2>
        <a:srgbClr val="7F7F7F"/>
      </a:dk2>
      <a:lt2>
        <a:srgbClr val="E5E5E5"/>
      </a:lt2>
      <a:accent1>
        <a:srgbClr val="0064D2"/>
      </a:accent1>
      <a:accent2>
        <a:srgbClr val="64AFE1"/>
      </a:accent2>
      <a:accent3>
        <a:srgbClr val="A0A0A5"/>
      </a:accent3>
      <a:accent4>
        <a:srgbClr val="644080"/>
      </a:accent4>
      <a:accent5>
        <a:srgbClr val="CECED0"/>
      </a:accent5>
      <a:accent6>
        <a:srgbClr val="FA9628"/>
      </a:accent6>
      <a:hlink>
        <a:srgbClr val="E61E1E"/>
      </a:hlink>
      <a:folHlink>
        <a:srgbClr val="FA9628"/>
      </a:folHlink>
    </a:clrScheme>
    <a:fontScheme name="English　SegoeUI">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_Office テーマ">
  <a:themeElements>
    <a:clrScheme name="brand">
      <a:dk1>
        <a:srgbClr val="000000"/>
      </a:dk1>
      <a:lt1>
        <a:srgbClr val="FFFFFF"/>
      </a:lt1>
      <a:dk2>
        <a:srgbClr val="7F7F7F"/>
      </a:dk2>
      <a:lt2>
        <a:srgbClr val="E5E5E5"/>
      </a:lt2>
      <a:accent1>
        <a:srgbClr val="0064D2"/>
      </a:accent1>
      <a:accent2>
        <a:srgbClr val="64AFE1"/>
      </a:accent2>
      <a:accent3>
        <a:srgbClr val="A0A0A5"/>
      </a:accent3>
      <a:accent4>
        <a:srgbClr val="644080"/>
      </a:accent4>
      <a:accent5>
        <a:srgbClr val="CECED0"/>
      </a:accent5>
      <a:accent6>
        <a:srgbClr val="FA9628"/>
      </a:accent6>
      <a:hlink>
        <a:srgbClr val="E61E1E"/>
      </a:hlink>
      <a:folHlink>
        <a:srgbClr val="FA9628"/>
      </a:folHlink>
    </a:clrScheme>
    <a:fontScheme name="English　SegoeUI">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1_テーマ1">
  <a:themeElements>
    <a:clrScheme name="Brand">
      <a:dk1>
        <a:srgbClr val="000000"/>
      </a:dk1>
      <a:lt1>
        <a:srgbClr val="FFFFFF"/>
      </a:lt1>
      <a:dk2>
        <a:srgbClr val="7F7F7F"/>
      </a:dk2>
      <a:lt2>
        <a:srgbClr val="E5E5E5"/>
      </a:lt2>
      <a:accent1>
        <a:srgbClr val="0064D2"/>
      </a:accent1>
      <a:accent2>
        <a:srgbClr val="64AFE1"/>
      </a:accent2>
      <a:accent3>
        <a:srgbClr val="A0A0A5"/>
      </a:accent3>
      <a:accent4>
        <a:srgbClr val="644080"/>
      </a:accent4>
      <a:accent5>
        <a:srgbClr val="CECED0"/>
      </a:accent5>
      <a:accent6>
        <a:srgbClr val="FA9628"/>
      </a:accent6>
      <a:hlink>
        <a:srgbClr val="E61E1E"/>
      </a:hlink>
      <a:folHlink>
        <a:srgbClr val="FA9628"/>
      </a:folHlink>
    </a:clrScheme>
    <a:fontScheme name="東芝Pゴシック">
      <a:majorFont>
        <a:latin typeface="東芝 Pゴシック"/>
        <a:ea typeface="東芝 Pゴシック"/>
        <a:cs typeface=""/>
      </a:majorFont>
      <a:minorFont>
        <a:latin typeface="東芝 Pゴシック"/>
        <a:ea typeface="東芝 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kumimoji="1"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180824_PPT_Template_16ｘ9_J_MeiryoSegoe.potx" id="{23D38748-6DDF-46EB-BDC1-894F08537FAF}" vid="{120992FF-1E9A-4528-AF9F-34B3AA870105}"/>
    </a:ext>
  </a:extLst>
</a:theme>
</file>

<file path=ppt/theme/theme6.xml><?xml version="1.0" encoding="utf-8"?>
<a:theme xmlns:a="http://schemas.openxmlformats.org/drawingml/2006/main" name="Office テーマ">
  <a:themeElements>
    <a:clrScheme name="brand">
      <a:dk1>
        <a:srgbClr val="000000"/>
      </a:dk1>
      <a:lt1>
        <a:srgbClr val="FFFFFF"/>
      </a:lt1>
      <a:dk2>
        <a:srgbClr val="7F7F7F"/>
      </a:dk2>
      <a:lt2>
        <a:srgbClr val="E5E5E5"/>
      </a:lt2>
      <a:accent1>
        <a:srgbClr val="0064D2"/>
      </a:accent1>
      <a:accent2>
        <a:srgbClr val="64AFE1"/>
      </a:accent2>
      <a:accent3>
        <a:srgbClr val="A0A0A5"/>
      </a:accent3>
      <a:accent4>
        <a:srgbClr val="644080"/>
      </a:accent4>
      <a:accent5>
        <a:srgbClr val="CECED0"/>
      </a:accent5>
      <a:accent6>
        <a:srgbClr val="FA9628"/>
      </a:accent6>
      <a:hlink>
        <a:srgbClr val="E61E1E"/>
      </a:hlink>
      <a:folHlink>
        <a:srgbClr val="FA9628"/>
      </a:folHlink>
    </a:clrScheme>
    <a:fontScheme name="TT Toshiba Sans 東芝Pゴシック">
      <a:majorFont>
        <a:latin typeface="TT Toshiba Sans"/>
        <a:ea typeface="東芝 Pゴシック"/>
        <a:cs typeface=""/>
      </a:majorFont>
      <a:minorFont>
        <a:latin typeface="TT Toshiba Sans"/>
        <a:ea typeface="東芝 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テーマ">
  <a:themeElements>
    <a:clrScheme name="brand">
      <a:dk1>
        <a:srgbClr val="000000"/>
      </a:dk1>
      <a:lt1>
        <a:srgbClr val="FFFFFF"/>
      </a:lt1>
      <a:dk2>
        <a:srgbClr val="7F7F7F"/>
      </a:dk2>
      <a:lt2>
        <a:srgbClr val="E5E5E5"/>
      </a:lt2>
      <a:accent1>
        <a:srgbClr val="0064D2"/>
      </a:accent1>
      <a:accent2>
        <a:srgbClr val="64AFE1"/>
      </a:accent2>
      <a:accent3>
        <a:srgbClr val="A0A0A5"/>
      </a:accent3>
      <a:accent4>
        <a:srgbClr val="644080"/>
      </a:accent4>
      <a:accent5>
        <a:srgbClr val="CECED0"/>
      </a:accent5>
      <a:accent6>
        <a:srgbClr val="FA9628"/>
      </a:accent6>
      <a:hlink>
        <a:srgbClr val="E61E1E"/>
      </a:hlink>
      <a:folHlink>
        <a:srgbClr val="FA9628"/>
      </a:folHlink>
    </a:clrScheme>
    <a:fontScheme name="English　SegoeUI">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テーマ">
  <a:themeElements>
    <a:clrScheme name="brand">
      <a:dk1>
        <a:srgbClr val="000000"/>
      </a:dk1>
      <a:lt1>
        <a:srgbClr val="FFFFFF"/>
      </a:lt1>
      <a:dk2>
        <a:srgbClr val="7F7F7F"/>
      </a:dk2>
      <a:lt2>
        <a:srgbClr val="E5E5E5"/>
      </a:lt2>
      <a:accent1>
        <a:srgbClr val="0064D2"/>
      </a:accent1>
      <a:accent2>
        <a:srgbClr val="64AFE1"/>
      </a:accent2>
      <a:accent3>
        <a:srgbClr val="A0A0A5"/>
      </a:accent3>
      <a:accent4>
        <a:srgbClr val="644080"/>
      </a:accent4>
      <a:accent5>
        <a:srgbClr val="CECED0"/>
      </a:accent5>
      <a:accent6>
        <a:srgbClr val="FA9628"/>
      </a:accent6>
      <a:hlink>
        <a:srgbClr val="E61E1E"/>
      </a:hlink>
      <a:folHlink>
        <a:srgbClr val="FA9628"/>
      </a:folHlink>
    </a:clrScheme>
    <a:fontScheme name="English　SegoeUI">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697B8D257944AC4E9BA3D4BCB6D4E391" ma:contentTypeVersion="2" ma:contentTypeDescription="新しいドキュメントを作成します。" ma:contentTypeScope="" ma:versionID="851e6a861a7f46e9c3ef595a1957d4f0">
  <xsd:schema xmlns:xsd="http://www.w3.org/2001/XMLSchema" xmlns:xs="http://www.w3.org/2001/XMLSchema" xmlns:p="http://schemas.microsoft.com/office/2006/metadata/properties" xmlns:ns2="2d9924e2-d358-4fde-bf75-6a77535fcfa2" targetNamespace="http://schemas.microsoft.com/office/2006/metadata/properties" ma:root="true" ma:fieldsID="4b722ecd735a4edbd9a032960d289417" ns2:_="">
    <xsd:import namespace="2d9924e2-d358-4fde-bf75-6a77535fcfa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9924e2-d358-4fde-bf75-6a77535fcf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77C866-1E7E-4AE0-A638-02397759F7B0}">
  <ds:schemaRefs>
    <ds:schemaRef ds:uri="http://schemas.microsoft.com/sharepoint/v3/contenttype/forms"/>
  </ds:schemaRefs>
</ds:datastoreItem>
</file>

<file path=customXml/itemProps2.xml><?xml version="1.0" encoding="utf-8"?>
<ds:datastoreItem xmlns:ds="http://schemas.openxmlformats.org/officeDocument/2006/customXml" ds:itemID="{662BE4E0-BA22-43E8-9AF3-D96559521AD1}">
  <ds:schemaRef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2d9924e2-d358-4fde-bf75-6a77535fcfa2"/>
    <ds:schemaRef ds:uri="http://www.w3.org/XML/1998/namespace"/>
    <ds:schemaRef ds:uri="http://purl.org/dc/terms/"/>
  </ds:schemaRefs>
</ds:datastoreItem>
</file>

<file path=customXml/itemProps3.xml><?xml version="1.0" encoding="utf-8"?>
<ds:datastoreItem xmlns:ds="http://schemas.openxmlformats.org/officeDocument/2006/customXml" ds:itemID="{76C1B929-7CC9-4983-88FB-F9068B041E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9924e2-d358-4fde-bf75-6a77535fcf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5400</Words>
  <Application>Microsoft Office PowerPoint</Application>
  <PresentationFormat>ワイド画面</PresentationFormat>
  <Paragraphs>832</Paragraphs>
  <Slides>76</Slides>
  <Notes>70</Notes>
  <HiddenSlides>0</HiddenSlides>
  <MMClips>0</MMClips>
  <ScaleCrop>false</ScaleCrop>
  <HeadingPairs>
    <vt:vector size="6" baseType="variant">
      <vt:variant>
        <vt:lpstr>使用されているフォント</vt:lpstr>
      </vt:variant>
      <vt:variant>
        <vt:i4>13</vt:i4>
      </vt:variant>
      <vt:variant>
        <vt:lpstr>テーマ</vt:lpstr>
      </vt:variant>
      <vt:variant>
        <vt:i4>6</vt:i4>
      </vt:variant>
      <vt:variant>
        <vt:lpstr>スライド タイトル</vt:lpstr>
      </vt:variant>
      <vt:variant>
        <vt:i4>76</vt:i4>
      </vt:variant>
    </vt:vector>
  </HeadingPairs>
  <TitlesOfParts>
    <vt:vector size="95" baseType="lpstr">
      <vt:lpstr>Meiryo UI</vt:lpstr>
      <vt:lpstr>Myriad Pro</vt:lpstr>
      <vt:lpstr>Toshiba Sans</vt:lpstr>
      <vt:lpstr>Toshiba Sans Medium</vt:lpstr>
      <vt:lpstr>東芝 Pゴシック</vt:lpstr>
      <vt:lpstr>東芝 Pゴシック Medium</vt:lpstr>
      <vt:lpstr>Arial</vt:lpstr>
      <vt:lpstr>Calibri</vt:lpstr>
      <vt:lpstr>Century Gothic</vt:lpstr>
      <vt:lpstr>segoe ui</vt:lpstr>
      <vt:lpstr>segoe ui</vt:lpstr>
      <vt:lpstr>TT Toshiba Sans</vt:lpstr>
      <vt:lpstr>Wingdings</vt:lpstr>
      <vt:lpstr>2_Office テーマ</vt:lpstr>
      <vt:lpstr>2_テーマ1</vt:lpstr>
      <vt:lpstr>6_Office テーマ</vt:lpstr>
      <vt:lpstr>9_Office テーマ</vt:lpstr>
      <vt:lpstr>11_テーマ1</vt:lpstr>
      <vt:lpstr>Office テーマ</vt:lpstr>
      <vt:lpstr>InnerSource Learning Path</vt:lpstr>
      <vt:lpstr>PowerPoint プレゼンテーション</vt:lpstr>
      <vt:lpstr>発表の流れ</vt:lpstr>
      <vt:lpstr>PowerPoint プレゼンテーション</vt:lpstr>
      <vt:lpstr>1-1　こんな経験はありませんか？</vt:lpstr>
      <vt:lpstr>1-1　こんな経験はありませんか？</vt:lpstr>
      <vt:lpstr>1-1　こんな時、あなたならどうしますか？</vt:lpstr>
      <vt:lpstr>1-2　InnerSource なら、まとめて解決できます！</vt:lpstr>
      <vt:lpstr>1-2　InnerSource とは？</vt:lpstr>
      <vt:lpstr>1-2　InnerSource で共創を実現</vt:lpstr>
      <vt:lpstr>1-3　どのように InnerSource は機能するのか？</vt:lpstr>
      <vt:lpstr>1-3　InnerSource における役割</vt:lpstr>
      <vt:lpstr>1-3　InnerSource における役割</vt:lpstr>
      <vt:lpstr>1-4　InnerSource におけるメリット</vt:lpstr>
      <vt:lpstr>1-4　InnerSource の効果とは？</vt:lpstr>
      <vt:lpstr>1-4　InnerSource の効果とは？</vt:lpstr>
      <vt:lpstr>1-4　InnerSource での役割と心構え</vt:lpstr>
      <vt:lpstr>1-5　InnerSource の原則</vt:lpstr>
      <vt:lpstr>PowerPoint プレゼンテーション</vt:lpstr>
      <vt:lpstr>PowerPoint プレゼンテーション</vt:lpstr>
      <vt:lpstr>2-1　InnerSource における役割</vt:lpstr>
      <vt:lpstr>2-1　共通の課題（一般的な課題）とは何か？</vt:lpstr>
      <vt:lpstr>2-1　こんな経験はありませんか？ 〔再掲〕</vt:lpstr>
      <vt:lpstr>2-1　共通の課題（一般的な課題）とは何か？</vt:lpstr>
      <vt:lpstr>2-1　皆さんも、このような事を考えるのでは…</vt:lpstr>
      <vt:lpstr>2-1　コントリビューターになってみよう！</vt:lpstr>
      <vt:lpstr>2-1　コントリビューターになってみよう！</vt:lpstr>
      <vt:lpstr>2-1　コントリビューターになってみよう！</vt:lpstr>
      <vt:lpstr>2-1　どんなことがコントリビューションできる？</vt:lpstr>
      <vt:lpstr>2-2　コントリビューターの心構え</vt:lpstr>
      <vt:lpstr>2-2　コントリビューターになるときの “考え方ポイント”</vt:lpstr>
      <vt:lpstr>2-2　コントリビュータになるときの “考え方ポイント”</vt:lpstr>
      <vt:lpstr>2-2　コントリビュータになるときの ”考え方ポイント”</vt:lpstr>
      <vt:lpstr>2-2　コントリビュータになるときの ”考え方ポイント”</vt:lpstr>
      <vt:lpstr>2-2　コントリビュータになるときの ”考え方ポイント”</vt:lpstr>
      <vt:lpstr>2-3　コントリビューションを始めてみよう</vt:lpstr>
      <vt:lpstr>2-3　コントリビューションの準備をする</vt:lpstr>
      <vt:lpstr>2-3　コントリビューションの準備をする</vt:lpstr>
      <vt:lpstr>2-3　コントリビューションの準備をする</vt:lpstr>
      <vt:lpstr>2-3　コントリビューションの準備をする</vt:lpstr>
      <vt:lpstr>2-3　コントリビューションの準備をする</vt:lpstr>
      <vt:lpstr>2-3　コードを作成する</vt:lpstr>
      <vt:lpstr>2-3　プルリクエストを送ろう！</vt:lpstr>
      <vt:lpstr>2-4　コントリビューションするメリットは？ （個人）</vt:lpstr>
      <vt:lpstr>2-4　コントリビューションするメリットは？ （チーム）</vt:lpstr>
      <vt:lpstr>2-4　コントリビューションするメリットは？ （会社）</vt:lpstr>
      <vt:lpstr>PowerPoint プレゼンテーション</vt:lpstr>
      <vt:lpstr>3-1　トラステッドコミッターの役割の紹介</vt:lpstr>
      <vt:lpstr>3-1　トラステッドコミッターの役割の紹介</vt:lpstr>
      <vt:lpstr>3-2　品質の確保について</vt:lpstr>
      <vt:lpstr>3-3　コミュニティーの健全性維持</vt:lpstr>
      <vt:lpstr>3-3　コミュニティーの健全性維持</vt:lpstr>
      <vt:lpstr>3-4　コミュニティメンバーのレベルアップ</vt:lpstr>
      <vt:lpstr>3-5　コミュニティへの参入障壁を下げる</vt:lpstr>
      <vt:lpstr>3-5　コミュニティへの参入障壁を下げる</vt:lpstr>
      <vt:lpstr>3-5　コミュニティへの参入障壁を下げる</vt:lpstr>
      <vt:lpstr>3-6　コミュニティのニーズを擁護する</vt:lpstr>
      <vt:lpstr>3-7　トラステッドコミッターになる</vt:lpstr>
      <vt:lpstr>PowerPoint プレゼンテーション</vt:lpstr>
      <vt:lpstr>4-1　プロダクトオーナーとは？</vt:lpstr>
      <vt:lpstr>4-1　プロダクトオーナーとは？</vt:lpstr>
      <vt:lpstr>4-2　InnerSource のプロダクトオーナーとして最初に心がけること</vt:lpstr>
      <vt:lpstr>4-2　InnerSource のプロダクトオーナーとして最初に心がけること</vt:lpstr>
      <vt:lpstr>4-2　InnerSource のプロダクトオーナーとして最初に心がけること</vt:lpstr>
      <vt:lpstr>4-3　プロダクトオーナーの役割と責任</vt:lpstr>
      <vt:lpstr>4-3　プロダクトオーナーの役割と責任</vt:lpstr>
      <vt:lpstr>4-3　プロダクトオーナーの役割と責任</vt:lpstr>
      <vt:lpstr>4-3　プロダクトオーナーの役割と責任</vt:lpstr>
      <vt:lpstr>4-3　プロダクトオーナーの役割と責任</vt:lpstr>
      <vt:lpstr>PowerPoint プレゼンテーション</vt:lpstr>
      <vt:lpstr>PowerPoint プレゼンテーション</vt:lpstr>
      <vt:lpstr>5-1　InnerSource 実践のための準備</vt:lpstr>
      <vt:lpstr>PowerPoint プレゼンテーション</vt:lpstr>
      <vt:lpstr>5-3　「共通課題」 の解決にあたり重要なこと</vt:lpstr>
      <vt:lpstr>参考情報</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2018-12-18T08:50:33Z</dcterms:created>
  <dcterms:modified xsi:type="dcterms:W3CDTF">2021-03-11T08:19:14Z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0x010100697B8D257944AC4E9BA3D4BCB6D4E391</vt:lpwstr>
  </property>
</Properties>
</file>